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93" r:id="rId7"/>
    <p:sldId id="292" r:id="rId8"/>
    <p:sldId id="298" r:id="rId9"/>
    <p:sldId id="312" r:id="rId10"/>
    <p:sldId id="290" r:id="rId11"/>
    <p:sldId id="291" r:id="rId12"/>
    <p:sldId id="294" r:id="rId13"/>
    <p:sldId id="313" r:id="rId14"/>
    <p:sldId id="295" r:id="rId15"/>
    <p:sldId id="296" r:id="rId16"/>
    <p:sldId id="314" r:id="rId17"/>
    <p:sldId id="297" r:id="rId18"/>
    <p:sldId id="299" r:id="rId19"/>
    <p:sldId id="300" r:id="rId20"/>
    <p:sldId id="315" r:id="rId21"/>
    <p:sldId id="316"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06E60"/>
    <a:srgbClr val="66C1B2"/>
    <a:srgbClr val="A1A1A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17" autoAdjust="0"/>
    <p:restoredTop sz="94700" autoAdjust="0"/>
  </p:normalViewPr>
  <p:slideViewPr>
    <p:cSldViewPr snapToGrid="0">
      <p:cViewPr>
        <p:scale>
          <a:sx n="75" d="100"/>
          <a:sy n="75" d="100"/>
        </p:scale>
        <p:origin x="672" y="810"/>
      </p:cViewPr>
      <p:guideLst/>
    </p:cSldViewPr>
  </p:slideViewPr>
  <p:notesTextViewPr>
    <p:cViewPr>
      <p:scale>
        <a:sx n="1" d="1"/>
        <a:sy n="1" d="1"/>
      </p:scale>
      <p:origin x="0" y="0"/>
    </p:cViewPr>
  </p:notesTextViewPr>
  <p:sorterViewPr>
    <p:cViewPr>
      <p:scale>
        <a:sx n="114" d="100"/>
        <a:sy n="11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8BC1C04-6995-40EF-B828-8700C33F83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69267A-5B63-4C7A-BBB4-906DE14514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C1C04-6995-40EF-B828-8700C33F83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69267A-5B63-4C7A-BBB4-906DE14514A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10.wdp"/><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 name="图片 1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2" name="悠扬婉转充满希望的钢琴节奏背景乐_1分38秒">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3682802" y="-1665605"/>
            <a:ext cx="609600" cy="609600"/>
          </a:xfrm>
          <a:prstGeom prst="rect">
            <a:avLst/>
          </a:prstGeom>
        </p:spPr>
      </p:pic>
      <p:pic>
        <p:nvPicPr>
          <p:cNvPr id="35" name="图片 34" descr="未标题-1"/>
          <p:cNvPicPr>
            <a:picLocks noChangeAspect="1"/>
          </p:cNvPicPr>
          <p:nvPr/>
        </p:nvPicPr>
        <p:blipFill>
          <a:blip r:embed="rId5"/>
          <a:srcRect l="10368" t="20511" b="27200"/>
          <a:stretch>
            <a:fillRect/>
          </a:stretch>
        </p:blipFill>
        <p:spPr>
          <a:xfrm>
            <a:off x="4445000" y="459105"/>
            <a:ext cx="7954010" cy="6004560"/>
          </a:xfrm>
          <a:prstGeom prst="rect">
            <a:avLst/>
          </a:prstGeom>
        </p:spPr>
      </p:pic>
      <p:sp>
        <p:nvSpPr>
          <p:cNvPr id="36" name="wps稻壳儿佳誉设计原创链接：http://chn.docer.com/works?userid=219874625矩形 9"/>
          <p:cNvSpPr/>
          <p:nvPr/>
        </p:nvSpPr>
        <p:spPr>
          <a:xfrm>
            <a:off x="1438275" y="1492250"/>
            <a:ext cx="921385" cy="3376295"/>
          </a:xfrm>
          <a:prstGeom prst="rect">
            <a:avLst/>
          </a:prstGeom>
        </p:spPr>
        <p:txBody>
          <a:bodyPr vert="eaVert" wrap="square">
            <a:spAutoFit/>
          </a:bodyPr>
          <a:p>
            <a:pPr algn="ctr" defTabSz="456565">
              <a:lnSpc>
                <a:spcPct val="150000"/>
              </a:lnSpc>
              <a:defRPr/>
            </a:pPr>
            <a:r>
              <a:rPr lang="en-US" altLang="zh-CN" sz="1600" spc="300" dirty="0">
                <a:solidFill>
                  <a:schemeClr val="bg1"/>
                </a:solidFill>
                <a:latin typeface="字酷堂清楷体" panose="02010601030101010101" charset="-122"/>
                <a:ea typeface="字酷堂清楷体" panose="02010601030101010101" charset="-122"/>
                <a:sym typeface="+mn-ea"/>
              </a:rPr>
              <a:t>XXXXX高校课文朗读比赛规则模板</a:t>
            </a:r>
            <a:endParaRPr lang="en-US" altLang="zh-CN" sz="1600" spc="300" dirty="0">
              <a:solidFill>
                <a:schemeClr val="bg1"/>
              </a:solidFill>
              <a:latin typeface="字酷堂清楷体" panose="02010601030101010101" charset="-122"/>
              <a:ea typeface="字酷堂清楷体" panose="02010601030101010101" charset="-122"/>
              <a:sym typeface="+mn-ea"/>
            </a:endParaRPr>
          </a:p>
        </p:txBody>
      </p:sp>
      <p:sp>
        <p:nvSpPr>
          <p:cNvPr id="37" name="文本框 36"/>
          <p:cNvSpPr txBox="1"/>
          <p:nvPr/>
        </p:nvSpPr>
        <p:spPr>
          <a:xfrm>
            <a:off x="2099436" y="1074758"/>
            <a:ext cx="1485900" cy="1861185"/>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11500" dirty="0">
                <a:solidFill>
                  <a:schemeClr val="bg1"/>
                </a:solidFill>
                <a:latin typeface="字酷堂清楷体" panose="02010601030101010101" charset="-122"/>
                <a:ea typeface="字酷堂清楷体" panose="02010601030101010101" charset="-122"/>
              </a:rPr>
              <a:t>课</a:t>
            </a:r>
            <a:endParaRPr lang="zh-CN" altLang="en-US" sz="11500" dirty="0">
              <a:solidFill>
                <a:schemeClr val="bg1"/>
              </a:solidFill>
              <a:latin typeface="字酷堂清楷体" panose="02010601030101010101" charset="-122"/>
              <a:ea typeface="字酷堂清楷体" panose="02010601030101010101" charset="-122"/>
            </a:endParaRPr>
          </a:p>
        </p:txBody>
      </p:sp>
      <p:sp>
        <p:nvSpPr>
          <p:cNvPr id="38" name="文本框 37"/>
          <p:cNvSpPr txBox="1"/>
          <p:nvPr/>
        </p:nvSpPr>
        <p:spPr>
          <a:xfrm>
            <a:off x="3043296" y="2044723"/>
            <a:ext cx="1485900" cy="1861185"/>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11500" dirty="0">
                <a:solidFill>
                  <a:schemeClr val="bg1"/>
                </a:solidFill>
                <a:latin typeface="字酷堂清楷体" panose="02010601030101010101" charset="-122"/>
                <a:ea typeface="字酷堂清楷体" panose="02010601030101010101" charset="-122"/>
              </a:rPr>
              <a:t>文</a:t>
            </a:r>
            <a:endParaRPr lang="zh-CN" altLang="en-US" sz="11500" dirty="0">
              <a:solidFill>
                <a:schemeClr val="bg1"/>
              </a:solidFill>
              <a:latin typeface="字酷堂清楷体" panose="02010601030101010101" charset="-122"/>
              <a:ea typeface="字酷堂清楷体" panose="02010601030101010101" charset="-122"/>
            </a:endParaRPr>
          </a:p>
        </p:txBody>
      </p:sp>
      <p:sp>
        <p:nvSpPr>
          <p:cNvPr id="39" name="文本框 38"/>
          <p:cNvSpPr txBox="1"/>
          <p:nvPr/>
        </p:nvSpPr>
        <p:spPr>
          <a:xfrm>
            <a:off x="2099584" y="2846403"/>
            <a:ext cx="1485900" cy="1568450"/>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9600" dirty="0">
                <a:solidFill>
                  <a:schemeClr val="bg1"/>
                </a:solidFill>
                <a:latin typeface="字酷堂清楷体" panose="02010601030101010101" charset="-122"/>
                <a:ea typeface="字酷堂清楷体" panose="02010601030101010101" charset="-122"/>
              </a:rPr>
              <a:t>朗</a:t>
            </a:r>
            <a:endParaRPr lang="zh-CN" altLang="en-US" sz="9600" dirty="0">
              <a:solidFill>
                <a:schemeClr val="bg1"/>
              </a:solidFill>
              <a:latin typeface="字酷堂清楷体" panose="02010601030101010101" charset="-122"/>
              <a:ea typeface="字酷堂清楷体" panose="02010601030101010101" charset="-122"/>
            </a:endParaRPr>
          </a:p>
        </p:txBody>
      </p:sp>
      <p:sp>
        <p:nvSpPr>
          <p:cNvPr id="40" name="文本框 39"/>
          <p:cNvSpPr txBox="1"/>
          <p:nvPr/>
        </p:nvSpPr>
        <p:spPr>
          <a:xfrm>
            <a:off x="2901994" y="3433024"/>
            <a:ext cx="1485900" cy="1861185"/>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11500" dirty="0">
                <a:solidFill>
                  <a:schemeClr val="bg1"/>
                </a:solidFill>
                <a:latin typeface="字酷堂清楷体" panose="02010601030101010101" charset="-122"/>
                <a:ea typeface="字酷堂清楷体" panose="02010601030101010101" charset="-122"/>
              </a:rPr>
              <a:t>读</a:t>
            </a:r>
            <a:endParaRPr lang="zh-CN" altLang="en-US" sz="11500" dirty="0">
              <a:solidFill>
                <a:schemeClr val="bg1"/>
              </a:solidFill>
              <a:latin typeface="字酷堂清楷体" panose="02010601030101010101" charset="-122"/>
              <a:ea typeface="字酷堂清楷体" panose="02010601030101010101" charset="-122"/>
            </a:endParaRPr>
          </a:p>
        </p:txBody>
      </p:sp>
      <p:pic>
        <p:nvPicPr>
          <p:cNvPr id="41" name="图片 40" descr="图片1"/>
          <p:cNvPicPr>
            <a:picLocks noChangeAspect="1"/>
          </p:cNvPicPr>
          <p:nvPr/>
        </p:nvPicPr>
        <p:blipFill>
          <a:blip r:embed="rId6"/>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0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10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10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hold" display="0">
                  <p:stCondLst>
                    <p:cond delay="indefinite"/>
                  </p:stCondLst>
                  <p:endCondLst>
                    <p:cond evt="onStopAudio" delay="0">
                      <p:tgtEl>
                        <p:sldTgt/>
                      </p:tgtEl>
                    </p:cond>
                  </p:endCondLst>
                </p:cTn>
                <p:tgtEl>
                  <p:spTgt spid="2"/>
                </p:tgtEl>
              </p:cMediaNode>
            </p:audio>
          </p:childTnLst>
        </p:cTn>
      </p:par>
    </p:tnLst>
    <p:bldLst>
      <p:bldP spid="37" grpId="0" bldLvl="0" animBg="1"/>
      <p:bldP spid="38" grpId="0" bldLvl="0" animBg="1"/>
      <p:bldP spid="39" grpId="0" bldLvl="0" animBg="1"/>
      <p:bldP spid="40" grpId="0" bldLvl="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图片 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7" name="图片 6" descr="7fbc87b9b6998614cb69dc288b7a766"/>
          <p:cNvPicPr>
            <a:picLocks noChangeAspect="1"/>
          </p:cNvPicPr>
          <p:nvPr/>
        </p:nvPicPr>
        <p:blipFill>
          <a:blip r:embed="rId2"/>
          <a:srcRect/>
          <a:stretch>
            <a:fillRect/>
          </a:stretch>
        </p:blipFill>
        <p:spPr>
          <a:xfrm>
            <a:off x="0" y="3763645"/>
            <a:ext cx="2700020" cy="3399155"/>
          </a:xfrm>
          <a:prstGeom prst="rect">
            <a:avLst/>
          </a:prstGeom>
        </p:spPr>
      </p:pic>
      <p:sp>
        <p:nvSpPr>
          <p:cNvPr id="10" name="矩形 9"/>
          <p:cNvSpPr/>
          <p:nvPr/>
        </p:nvSpPr>
        <p:spPr>
          <a:xfrm>
            <a:off x="5022542" y="1857323"/>
            <a:ext cx="3027680" cy="583565"/>
          </a:xfrm>
          <a:prstGeom prst="rect">
            <a:avLst/>
          </a:prstGeom>
        </p:spPr>
        <p:txBody>
          <a:bodyPr wrap="none">
            <a:spAutoFit/>
          </a:bodyPr>
          <a:lstStyle/>
          <a:p>
            <a:pPr>
              <a:buClr>
                <a:schemeClr val="tx1">
                  <a:lumMod val="85000"/>
                  <a:lumOff val="15000"/>
                </a:schemeClr>
              </a:buClr>
              <a:buSzPct val="80000"/>
            </a:pPr>
            <a:r>
              <a:rPr lang="en-US" altLang="zh-CN"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1</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   输入标题</a:t>
            </a:r>
            <a:endPar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endParaRPr>
          </a:p>
        </p:txBody>
      </p:sp>
      <p:sp>
        <p:nvSpPr>
          <p:cNvPr id="11" name="矩形 10"/>
          <p:cNvSpPr/>
          <p:nvPr/>
        </p:nvSpPr>
        <p:spPr>
          <a:xfrm>
            <a:off x="5008572" y="2698945"/>
            <a:ext cx="3027680" cy="583565"/>
          </a:xfrm>
          <a:prstGeom prst="rect">
            <a:avLst/>
          </a:prstGeom>
        </p:spPr>
        <p:txBody>
          <a:bodyPr wrap="none">
            <a:spAutoFit/>
          </a:bodyPr>
          <a:lstStyle/>
          <a:p>
            <a:pPr algn="l">
              <a:buClr>
                <a:schemeClr val="tx1">
                  <a:lumMod val="85000"/>
                  <a:lumOff val="15000"/>
                </a:schemeClr>
              </a:buClr>
              <a:buSzPct val="80000"/>
            </a:pPr>
            <a:r>
              <a:rPr lang="en-US" altLang="zh-CN"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2</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   </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sym typeface="+mn-ea"/>
              </a:rPr>
              <a:t>输入标题</a:t>
            </a:r>
            <a:endPar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endParaRPr>
          </a:p>
        </p:txBody>
      </p:sp>
      <p:sp>
        <p:nvSpPr>
          <p:cNvPr id="12" name="矩形 11"/>
          <p:cNvSpPr/>
          <p:nvPr/>
        </p:nvSpPr>
        <p:spPr>
          <a:xfrm>
            <a:off x="5008572" y="3610673"/>
            <a:ext cx="3027680" cy="583565"/>
          </a:xfrm>
          <a:prstGeom prst="rect">
            <a:avLst/>
          </a:prstGeom>
        </p:spPr>
        <p:txBody>
          <a:bodyPr wrap="none">
            <a:spAutoFit/>
          </a:bodyPr>
          <a:lstStyle/>
          <a:p>
            <a:pPr algn="l">
              <a:buClr>
                <a:schemeClr val="tx1">
                  <a:lumMod val="85000"/>
                  <a:lumOff val="15000"/>
                </a:schemeClr>
              </a:buClr>
              <a:buSzPct val="80000"/>
            </a:pPr>
            <a:r>
              <a:rPr lang="en-US" altLang="zh-CN"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3</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   </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sym typeface="+mn-ea"/>
              </a:rPr>
              <a:t>输入标题</a:t>
            </a:r>
            <a:endPar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endParaRPr>
          </a:p>
        </p:txBody>
      </p:sp>
      <p:sp>
        <p:nvSpPr>
          <p:cNvPr id="13" name="矩形 12"/>
          <p:cNvSpPr/>
          <p:nvPr/>
        </p:nvSpPr>
        <p:spPr>
          <a:xfrm>
            <a:off x="5008572" y="4502685"/>
            <a:ext cx="3027680" cy="583565"/>
          </a:xfrm>
          <a:prstGeom prst="rect">
            <a:avLst/>
          </a:prstGeom>
        </p:spPr>
        <p:txBody>
          <a:bodyPr wrap="none">
            <a:spAutoFit/>
          </a:bodyPr>
          <a:lstStyle/>
          <a:p>
            <a:pPr algn="l">
              <a:buClr>
                <a:schemeClr val="tx1">
                  <a:lumMod val="85000"/>
                  <a:lumOff val="15000"/>
                </a:schemeClr>
              </a:buClr>
              <a:buSzPct val="80000"/>
            </a:pPr>
            <a:r>
              <a:rPr lang="en-US" altLang="zh-CN"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4</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rPr>
              <a:t>、   </a:t>
            </a:r>
            <a:r>
              <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sym typeface="+mn-ea"/>
              </a:rPr>
              <a:t>输入标题</a:t>
            </a:r>
            <a:endParaRPr lang="zh-CN" altLang="en-US" sz="3200" dirty="0">
              <a:solidFill>
                <a:schemeClr val="bg1"/>
              </a:solidFill>
              <a:latin typeface="字酷堂清楷体" panose="02010601030101010101" charset="-122"/>
              <a:ea typeface="字酷堂清楷体" panose="02010601030101010101" charset="-122"/>
              <a:cs typeface="杨任东竹石体-Heavy" panose="02000000000000000000" pitchFamily="2" charset="-122"/>
            </a:endParaRPr>
          </a:p>
        </p:txBody>
      </p:sp>
      <p:pic>
        <p:nvPicPr>
          <p:cNvPr id="16" name="图片 15"/>
          <p:cNvPicPr>
            <a:picLocks noChangeAspect="1"/>
          </p:cNvPicPr>
          <p:nvPr/>
        </p:nvPicPr>
        <p:blipFill rotWithShape="1">
          <a:blip r:embed="rId3"/>
          <a:srcRect t="-3" r="18717" b="-130532"/>
          <a:stretch>
            <a:fillRect/>
          </a:stretch>
        </p:blipFill>
        <p:spPr>
          <a:xfrm>
            <a:off x="5022542" y="2445851"/>
            <a:ext cx="3081773" cy="70258"/>
          </a:xfrm>
          <a:prstGeom prst="rect">
            <a:avLst/>
          </a:prstGeom>
          <a:ln>
            <a:solidFill>
              <a:schemeClr val="bg1">
                <a:lumMod val="95000"/>
              </a:schemeClr>
            </a:solidFill>
          </a:ln>
        </p:spPr>
      </p:pic>
      <p:pic>
        <p:nvPicPr>
          <p:cNvPr id="17" name="图片 16"/>
          <p:cNvPicPr>
            <a:picLocks noChangeAspect="1"/>
          </p:cNvPicPr>
          <p:nvPr/>
        </p:nvPicPr>
        <p:blipFill rotWithShape="1">
          <a:blip r:embed="rId3"/>
          <a:srcRect t="-3" r="18717" b="-130532"/>
          <a:stretch>
            <a:fillRect/>
          </a:stretch>
        </p:blipFill>
        <p:spPr>
          <a:xfrm>
            <a:off x="5022542" y="3233874"/>
            <a:ext cx="3081773" cy="70258"/>
          </a:xfrm>
          <a:prstGeom prst="rect">
            <a:avLst/>
          </a:prstGeom>
          <a:ln>
            <a:solidFill>
              <a:schemeClr val="bg1">
                <a:lumMod val="95000"/>
              </a:schemeClr>
            </a:solidFill>
          </a:ln>
        </p:spPr>
      </p:pic>
      <p:pic>
        <p:nvPicPr>
          <p:cNvPr id="18" name="图片 17"/>
          <p:cNvPicPr>
            <a:picLocks noChangeAspect="1"/>
          </p:cNvPicPr>
          <p:nvPr/>
        </p:nvPicPr>
        <p:blipFill rotWithShape="1">
          <a:blip r:embed="rId3"/>
          <a:srcRect t="-3" r="18717" b="-130532"/>
          <a:stretch>
            <a:fillRect/>
          </a:stretch>
        </p:blipFill>
        <p:spPr>
          <a:xfrm>
            <a:off x="5022542" y="4126661"/>
            <a:ext cx="3081773" cy="70258"/>
          </a:xfrm>
          <a:prstGeom prst="rect">
            <a:avLst/>
          </a:prstGeom>
          <a:ln>
            <a:solidFill>
              <a:schemeClr val="bg1">
                <a:lumMod val="95000"/>
              </a:schemeClr>
            </a:solidFill>
          </a:ln>
        </p:spPr>
      </p:pic>
      <p:pic>
        <p:nvPicPr>
          <p:cNvPr id="19" name="图片 18"/>
          <p:cNvPicPr>
            <a:picLocks noChangeAspect="1"/>
          </p:cNvPicPr>
          <p:nvPr/>
        </p:nvPicPr>
        <p:blipFill rotWithShape="1">
          <a:blip r:embed="rId3"/>
          <a:srcRect t="-3" r="18717" b="-130532"/>
          <a:stretch>
            <a:fillRect/>
          </a:stretch>
        </p:blipFill>
        <p:spPr>
          <a:xfrm>
            <a:off x="5022542" y="5032064"/>
            <a:ext cx="3081773" cy="70258"/>
          </a:xfrm>
          <a:prstGeom prst="rect">
            <a:avLst/>
          </a:prstGeom>
          <a:ln>
            <a:solidFill>
              <a:schemeClr val="bg1">
                <a:lumMod val="95000"/>
              </a:schemeClr>
            </a:solidFill>
          </a:ln>
        </p:spPr>
      </p:pic>
      <p:sp>
        <p:nvSpPr>
          <p:cNvPr id="8" name="文本框 7"/>
          <p:cNvSpPr txBox="1"/>
          <p:nvPr/>
        </p:nvSpPr>
        <p:spPr>
          <a:xfrm>
            <a:off x="1952257" y="2341416"/>
            <a:ext cx="2585155" cy="1198880"/>
          </a:xfrm>
          <a:prstGeom prst="rect">
            <a:avLst/>
          </a:prstGeom>
          <a:noFill/>
        </p:spPr>
        <p:txBody>
          <a:bodyPr wrap="square" rtlCol="0">
            <a:spAutoFit/>
          </a:bodyPr>
          <a:lstStyle/>
          <a:p>
            <a:r>
              <a:rPr lang="zh-CN" altLang="en-US" sz="7200" b="1" dirty="0">
                <a:solidFill>
                  <a:schemeClr val="bg1"/>
                </a:solidFill>
                <a:latin typeface="字酷堂清楷体" panose="02010601030101010101" charset="-122"/>
                <a:ea typeface="字酷堂清楷体" panose="02010601030101010101" charset="-122"/>
              </a:rPr>
              <a:t>目录</a:t>
            </a:r>
            <a:endParaRPr lang="zh-CN" altLang="en-US" sz="7200" b="1" dirty="0">
              <a:solidFill>
                <a:schemeClr val="bg1"/>
              </a:solidFill>
              <a:latin typeface="字酷堂清楷体" panose="02010601030101010101" charset="-122"/>
              <a:ea typeface="字酷堂清楷体" panose="02010601030101010101" charset="-122"/>
            </a:endParaRPr>
          </a:p>
        </p:txBody>
      </p:sp>
      <p:sp>
        <p:nvSpPr>
          <p:cNvPr id="9" name="标题 1"/>
          <p:cNvSpPr txBox="1"/>
          <p:nvPr/>
        </p:nvSpPr>
        <p:spPr>
          <a:xfrm>
            <a:off x="1233243" y="3386785"/>
            <a:ext cx="3205321" cy="58477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dirty="0">
                <a:solidFill>
                  <a:schemeClr val="bg1"/>
                </a:solidFill>
                <a:latin typeface="字酷堂清楷体" panose="02010601030101010101" charset="-122"/>
                <a:ea typeface="字酷堂清楷体" panose="02010601030101010101" charset="-122"/>
              </a:rPr>
              <a:t>CONTENTS</a:t>
            </a:r>
            <a:endParaRPr lang="en-US" altLang="zh-CN" dirty="0">
              <a:solidFill>
                <a:schemeClr val="bg1"/>
              </a:solidFill>
              <a:latin typeface="字酷堂清楷体" panose="02010601030101010101" charset="-122"/>
              <a:ea typeface="字酷堂清楷体" panose="02010601030101010101" charset="-122"/>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图片 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35" name="图片 34" descr="未标题-1"/>
          <p:cNvPicPr>
            <a:picLocks noChangeAspect="1"/>
          </p:cNvPicPr>
          <p:nvPr/>
        </p:nvPicPr>
        <p:blipFill>
          <a:blip r:embed="rId2"/>
          <a:srcRect l="10368" t="58351" r="58598" b="27200"/>
          <a:stretch>
            <a:fillRect/>
          </a:stretch>
        </p:blipFill>
        <p:spPr>
          <a:xfrm flipH="1" flipV="1">
            <a:off x="1758950" y="738505"/>
            <a:ext cx="3695700" cy="2226310"/>
          </a:xfrm>
          <a:prstGeom prst="rect">
            <a:avLst/>
          </a:prstGeom>
        </p:spPr>
      </p:pic>
      <p:sp>
        <p:nvSpPr>
          <p:cNvPr id="12" name="椭圆 11"/>
          <p:cNvSpPr/>
          <p:nvPr/>
        </p:nvSpPr>
        <p:spPr>
          <a:xfrm>
            <a:off x="1996154" y="1475079"/>
            <a:ext cx="3825551" cy="3825551"/>
          </a:xfrm>
          <a:prstGeom prst="ellipse">
            <a:avLst/>
          </a:prstGeom>
          <a:noFill/>
          <a:ln w="0">
            <a:solidFill>
              <a:schemeClr val="bg1">
                <a:alpha val="7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3" name="椭圆 12"/>
          <p:cNvSpPr/>
          <p:nvPr/>
        </p:nvSpPr>
        <p:spPr>
          <a:xfrm>
            <a:off x="2574653" y="1848305"/>
            <a:ext cx="180000" cy="18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7" name="椭圆 16"/>
          <p:cNvSpPr/>
          <p:nvPr/>
        </p:nvSpPr>
        <p:spPr>
          <a:xfrm>
            <a:off x="4808855" y="4094480"/>
            <a:ext cx="1048385" cy="10483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33" name="文本框 32"/>
          <p:cNvSpPr txBox="1"/>
          <p:nvPr/>
        </p:nvSpPr>
        <p:spPr>
          <a:xfrm>
            <a:off x="3181863" y="1982470"/>
            <a:ext cx="1200272" cy="2874010"/>
          </a:xfrm>
          <a:prstGeom prst="rect">
            <a:avLst/>
          </a:prstGeom>
          <a:noFill/>
          <a:ln>
            <a:noFill/>
          </a:ln>
        </p:spPr>
        <p:txBody>
          <a:bodyPr vert="eaVert" wrap="square" lIns="91412" tIns="45706" rIns="91412" bIns="45706" rtlCol="0">
            <a:spAutoFit/>
          </a:bodyPr>
          <a:lstStyle/>
          <a:p>
            <a:r>
              <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rPr>
              <a:t>第一章</a:t>
            </a:r>
            <a:endPar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7" grpId="0" bldLvl="0" animBg="1"/>
      <p:bldP spid="3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39" name="组合 38"/>
          <p:cNvGrpSpPr/>
          <p:nvPr/>
        </p:nvGrpSpPr>
        <p:grpSpPr>
          <a:xfrm>
            <a:off x="1894205" y="993775"/>
            <a:ext cx="7711440" cy="3771900"/>
            <a:chOff x="2983" y="1565"/>
            <a:chExt cx="12144" cy="5940"/>
          </a:xfrm>
        </p:grpSpPr>
        <p:sp>
          <p:nvSpPr>
            <p:cNvPr id="2" name="椭圆 1"/>
            <p:cNvSpPr/>
            <p:nvPr/>
          </p:nvSpPr>
          <p:spPr>
            <a:xfrm>
              <a:off x="11320" y="5978"/>
              <a:ext cx="283" cy="283"/>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8" name="椭圆 7"/>
            <p:cNvSpPr/>
            <p:nvPr/>
          </p:nvSpPr>
          <p:spPr>
            <a:xfrm>
              <a:off x="14844" y="1565"/>
              <a:ext cx="283" cy="283"/>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9" name="椭圆 18"/>
            <p:cNvSpPr/>
            <p:nvPr/>
          </p:nvSpPr>
          <p:spPr>
            <a:xfrm>
              <a:off x="8030" y="4729"/>
              <a:ext cx="283" cy="283"/>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0" name="椭圆 19"/>
            <p:cNvSpPr/>
            <p:nvPr/>
          </p:nvSpPr>
          <p:spPr>
            <a:xfrm>
              <a:off x="4709" y="7222"/>
              <a:ext cx="283" cy="283"/>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1" name="任意多边形 20"/>
            <p:cNvSpPr/>
            <p:nvPr/>
          </p:nvSpPr>
          <p:spPr>
            <a:xfrm>
              <a:off x="2983" y="1707"/>
              <a:ext cx="12005" cy="5640"/>
            </a:xfrm>
            <a:custGeom>
              <a:avLst/>
              <a:gdLst>
                <a:gd name="connsiteX0" fmla="*/ 0 w 8024327"/>
                <a:gd name="connsiteY0" fmla="*/ 3004457 h 3954741"/>
                <a:gd name="connsiteX1" fmla="*/ 1315616 w 8024327"/>
                <a:gd name="connsiteY1" fmla="*/ 3946849 h 3954741"/>
                <a:gd name="connsiteX2" fmla="*/ 2855168 w 8024327"/>
                <a:gd name="connsiteY2" fmla="*/ 2537926 h 3954741"/>
                <a:gd name="connsiteX3" fmla="*/ 4021494 w 8024327"/>
                <a:gd name="connsiteY3" fmla="*/ 2230016 h 3954741"/>
                <a:gd name="connsiteX4" fmla="*/ 5934270 w 8024327"/>
                <a:gd name="connsiteY4" fmla="*/ 3013787 h 3954741"/>
                <a:gd name="connsiteX5" fmla="*/ 8024327 w 8024327"/>
                <a:gd name="connsiteY5" fmla="*/ 0 h 395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24327" h="3954741">
                  <a:moveTo>
                    <a:pt x="0" y="3004457"/>
                  </a:moveTo>
                  <a:cubicBezTo>
                    <a:pt x="419877" y="3514530"/>
                    <a:pt x="839755" y="4024604"/>
                    <a:pt x="1315616" y="3946849"/>
                  </a:cubicBezTo>
                  <a:cubicBezTo>
                    <a:pt x="1791477" y="3869094"/>
                    <a:pt x="2404188" y="2824065"/>
                    <a:pt x="2855168" y="2537926"/>
                  </a:cubicBezTo>
                  <a:cubicBezTo>
                    <a:pt x="3306148" y="2251787"/>
                    <a:pt x="3508310" y="2150706"/>
                    <a:pt x="4021494" y="2230016"/>
                  </a:cubicBezTo>
                  <a:cubicBezTo>
                    <a:pt x="4534678" y="2309326"/>
                    <a:pt x="5267131" y="3385456"/>
                    <a:pt x="5934270" y="3013787"/>
                  </a:cubicBezTo>
                  <a:cubicBezTo>
                    <a:pt x="6601409" y="2642118"/>
                    <a:pt x="8024327" y="0"/>
                    <a:pt x="8024327" y="0"/>
                  </a:cubicBezTo>
                </a:path>
              </a:pathLst>
            </a:cu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12" name="组合 11"/>
          <p:cNvGrpSpPr/>
          <p:nvPr/>
        </p:nvGrpSpPr>
        <p:grpSpPr>
          <a:xfrm>
            <a:off x="1894205" y="5203190"/>
            <a:ext cx="1981200" cy="711835"/>
            <a:chOff x="2408" y="3190"/>
            <a:chExt cx="3120" cy="1121"/>
          </a:xfrm>
        </p:grpSpPr>
        <p:sp>
          <p:nvSpPr>
            <p:cNvPr id="13"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rPr>
                <a:t>标题文本预设</a:t>
              </a:r>
              <a:endPar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endParaRPr>
            </a:p>
          </p:txBody>
        </p:sp>
        <p:sp>
          <p:nvSpPr>
            <p:cNvPr id="14"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此部分内容作为文字排版占位显示</a:t>
              </a:r>
              <a:b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b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（建议使用主题字体）</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endParaRPr>
            </a:p>
          </p:txBody>
        </p:sp>
      </p:grpSp>
      <p:grpSp>
        <p:nvGrpSpPr>
          <p:cNvPr id="15" name="组合 14"/>
          <p:cNvGrpSpPr/>
          <p:nvPr/>
        </p:nvGrpSpPr>
        <p:grpSpPr>
          <a:xfrm>
            <a:off x="4197985" y="1627505"/>
            <a:ext cx="1981200" cy="711835"/>
            <a:chOff x="2408" y="3190"/>
            <a:chExt cx="3120" cy="1121"/>
          </a:xfrm>
        </p:grpSpPr>
        <p:sp>
          <p:nvSpPr>
            <p:cNvPr id="16"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rPr>
                <a:t>标题文本预设</a:t>
              </a:r>
              <a:endPar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endParaRPr>
            </a:p>
          </p:txBody>
        </p:sp>
        <p:sp>
          <p:nvSpPr>
            <p:cNvPr id="17"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此部分内容作为文字排版占位显示</a:t>
              </a:r>
              <a:b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b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（建议使用主题字体）</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endParaRPr>
            </a:p>
          </p:txBody>
        </p:sp>
      </p:grpSp>
      <p:grpSp>
        <p:nvGrpSpPr>
          <p:cNvPr id="18" name="组合 17"/>
          <p:cNvGrpSpPr/>
          <p:nvPr/>
        </p:nvGrpSpPr>
        <p:grpSpPr>
          <a:xfrm>
            <a:off x="6287770" y="4319905"/>
            <a:ext cx="1981200" cy="711835"/>
            <a:chOff x="2408" y="3190"/>
            <a:chExt cx="3120" cy="1121"/>
          </a:xfrm>
        </p:grpSpPr>
        <p:sp>
          <p:nvSpPr>
            <p:cNvPr id="22"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rPr>
                <a:t>标题文本预设</a:t>
              </a:r>
              <a:endPar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endParaRPr>
            </a:p>
          </p:txBody>
        </p:sp>
        <p:sp>
          <p:nvSpPr>
            <p:cNvPr id="23"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此部分内容作为文字排版占位显示</a:t>
              </a:r>
              <a:b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b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（建议使用主题字体）</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endParaRPr>
            </a:p>
          </p:txBody>
        </p:sp>
      </p:grpSp>
      <p:grpSp>
        <p:nvGrpSpPr>
          <p:cNvPr id="36" name="组合 35"/>
          <p:cNvGrpSpPr/>
          <p:nvPr/>
        </p:nvGrpSpPr>
        <p:grpSpPr>
          <a:xfrm>
            <a:off x="9240520" y="2048510"/>
            <a:ext cx="1981200" cy="711835"/>
            <a:chOff x="2408" y="3190"/>
            <a:chExt cx="3120" cy="1121"/>
          </a:xfrm>
        </p:grpSpPr>
        <p:sp>
          <p:nvSpPr>
            <p:cNvPr id="37" name="TextBox 45"/>
            <p:cNvSpPr txBox="1"/>
            <p:nvPr/>
          </p:nvSpPr>
          <p:spPr>
            <a:xfrm>
              <a:off x="2408" y="3190"/>
              <a:ext cx="3120" cy="663"/>
            </a:xfrm>
            <a:prstGeom prst="rect">
              <a:avLst/>
            </a:prstGeom>
          </p:spPr>
          <p:txBody>
            <a:bodyPr vert="horz" wrap="none" lIns="0" tIns="0" rIns="0" bIns="0" anchor="b" anchorCtr="1">
              <a:normAutofit/>
            </a:bodyPr>
            <a:lstStyle/>
            <a:p>
              <a:pPr algn="ctr"/>
              <a:r>
                <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rPr>
                <a:t>标题文本预设</a:t>
              </a:r>
              <a:endParaRPr lang="zh-CN" altLang="en-US" sz="2000" b="1" kern="900" dirty="0">
                <a:solidFill>
                  <a:schemeClr val="tx1">
                    <a:lumMod val="75000"/>
                    <a:lumOff val="25000"/>
                  </a:schemeClr>
                </a:solidFill>
                <a:latin typeface="微软雅黑" panose="020B0503020204020204" charset="-122"/>
                <a:ea typeface="微软雅黑" panose="020B0503020204020204" charset="-122"/>
                <a:cs typeface="+mn-ea"/>
                <a:sym typeface="思源黑体旧字形 Light" panose="020B0300000000000000" pitchFamily="34" charset="-128"/>
              </a:endParaRPr>
            </a:p>
          </p:txBody>
        </p:sp>
        <p:sp>
          <p:nvSpPr>
            <p:cNvPr id="38" name="TextBox 46"/>
            <p:cNvSpPr txBox="1"/>
            <p:nvPr/>
          </p:nvSpPr>
          <p:spPr>
            <a:xfrm>
              <a:off x="2408" y="3853"/>
              <a:ext cx="2977"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此部分内容作为文字排版占位显示</a:t>
              </a:r>
              <a:b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b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（建议使用主题字体）</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endParaRPr>
            </a:p>
          </p:txBody>
        </p:sp>
      </p:grpSp>
      <p:sp>
        <p:nvSpPr>
          <p:cNvPr id="9" name="文本框 8"/>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4" name="椭圆 23"/>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5" name="椭圆 24"/>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8" name="椭圆 27"/>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9" name="椭圆 28"/>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childTnLst>
                          </p:cTn>
                        </p:par>
                        <p:par>
                          <p:cTn id="14" fill="hold">
                            <p:stCondLst>
                              <p:cond delay="1500"/>
                            </p:stCondLst>
                            <p:childTnLst>
                              <p:par>
                                <p:cTn id="15" presetID="5" presetClass="entr" presetSubtype="1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heckerboard(across)">
                                      <p:cBhvr>
                                        <p:cTn id="17" dur="500"/>
                                        <p:tgtEl>
                                          <p:spTgt spid="15"/>
                                        </p:tgtEl>
                                      </p:cBhvr>
                                    </p:animEffect>
                                  </p:childTnLst>
                                </p:cTn>
                              </p:par>
                            </p:childTnLst>
                          </p:cTn>
                        </p:par>
                        <p:par>
                          <p:cTn id="18" fill="hold">
                            <p:stCondLst>
                              <p:cond delay="2000"/>
                            </p:stCondLst>
                            <p:childTnLst>
                              <p:par>
                                <p:cTn id="19" presetID="5" presetClass="entr" presetSubtype="1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checkerboard(across)">
                                      <p:cBhvr>
                                        <p:cTn id="21" dur="500"/>
                                        <p:tgtEl>
                                          <p:spTgt spid="18"/>
                                        </p:tgtEl>
                                      </p:cBhvr>
                                    </p:animEffect>
                                  </p:childTnLst>
                                </p:cTn>
                              </p:par>
                            </p:childTnLst>
                          </p:cTn>
                        </p:par>
                        <p:par>
                          <p:cTn id="22" fill="hold">
                            <p:stCondLst>
                              <p:cond delay="2500"/>
                            </p:stCondLst>
                            <p:childTnLst>
                              <p:par>
                                <p:cTn id="23" presetID="5" presetClass="entr" presetSubtype="1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checkerboard(across)">
                                      <p:cBhvr>
                                        <p:cTn id="2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8" name="Group 111"/>
          <p:cNvGrpSpPr/>
          <p:nvPr/>
        </p:nvGrpSpPr>
        <p:grpSpPr bwMode="auto">
          <a:xfrm>
            <a:off x="6690043" y="1285558"/>
            <a:ext cx="4362450" cy="1120775"/>
            <a:chOff x="1259288" y="1968181"/>
            <a:chExt cx="4362326" cy="1121656"/>
          </a:xfrm>
        </p:grpSpPr>
        <p:grpSp>
          <p:nvGrpSpPr>
            <p:cNvPr id="9" name="Group 112"/>
            <p:cNvGrpSpPr/>
            <p:nvPr/>
          </p:nvGrpSpPr>
          <p:grpSpPr bwMode="auto">
            <a:xfrm>
              <a:off x="2214861" y="1968181"/>
              <a:ext cx="3406753" cy="1121656"/>
              <a:chOff x="2214861" y="1479436"/>
              <a:chExt cx="3406753" cy="1121656"/>
            </a:xfrm>
          </p:grpSpPr>
          <p:sp>
            <p:nvSpPr>
              <p:cNvPr id="12" name="Text Placeholder 32"/>
              <p:cNvSpPr txBox="1"/>
              <p:nvPr/>
            </p:nvSpPr>
            <p:spPr>
              <a:xfrm>
                <a:off x="2229223" y="2114935"/>
                <a:ext cx="2908217" cy="48615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218565" fontAlgn="auto">
                  <a:lnSpc>
                    <a:spcPct val="150000"/>
                  </a:lnSpc>
                  <a:spcBef>
                    <a:spcPts val="1000"/>
                  </a:spcBef>
                  <a:spcAft>
                    <a:spcPts val="0"/>
                  </a:spcAft>
                  <a:buFont typeface="Arial" panose="020B0604020202020204" pitchFamily="34" charset="0"/>
                  <a:buNone/>
                  <a:defRPr/>
                </a:pPr>
                <a:r>
                  <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rPr>
                  <a:t>单击此处添加段落文本单击此处添加段落文本单击此处添加段落文本单击此处添加段落文本</a:t>
                </a:r>
                <a:endPar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endParaRPr>
              </a:p>
              <a:p>
                <a:pPr defTabSz="1218565" fontAlgn="auto">
                  <a:lnSpc>
                    <a:spcPct val="150000"/>
                  </a:lnSpc>
                  <a:spcBef>
                    <a:spcPts val="1000"/>
                  </a:spcBef>
                  <a:spcAft>
                    <a:spcPts val="0"/>
                  </a:spcAft>
                  <a:defRPr/>
                </a:pPr>
                <a:endPar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endParaRPr>
              </a:p>
            </p:txBody>
          </p:sp>
          <p:sp>
            <p:nvSpPr>
              <p:cNvPr id="13" name="Text Placeholder 33"/>
              <p:cNvSpPr txBox="1">
                <a:spLocks noChangeArrowheads="1"/>
              </p:cNvSpPr>
              <p:nvPr/>
            </p:nvSpPr>
            <p:spPr bwMode="auto">
              <a:xfrm>
                <a:off x="2214861" y="1479436"/>
                <a:ext cx="3406753" cy="42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514350" indent="-171450" defTabSz="68580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857250" indent="-171450" defTabSz="6858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200150" indent="-171450" defTabSz="6858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1543050" indent="-171450" defTabSz="6858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0002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4574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29146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3718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b="1">
                    <a:latin typeface="微软雅黑" panose="020B0503020204020204" charset="-122"/>
                    <a:ea typeface="微软雅黑" panose="020B0503020204020204" charset="-122"/>
                    <a:cs typeface="Roboto Black"/>
                    <a:sym typeface="思源黑体旧字形 Light" panose="020B0300000000000000" pitchFamily="34" charset="-128"/>
                  </a:rPr>
                  <a:t>点击添加标题</a:t>
                </a:r>
                <a:endParaRPr lang="zh-CN" altLang="en-US" sz="2400" b="1">
                  <a:latin typeface="微软雅黑" panose="020B0503020204020204" charset="-122"/>
                  <a:ea typeface="微软雅黑" panose="020B0503020204020204" charset="-122"/>
                  <a:cs typeface="Roboto Black"/>
                  <a:sym typeface="思源黑体旧字形 Light" panose="020B0300000000000000" pitchFamily="34" charset="-128"/>
                </a:endParaRPr>
              </a:p>
            </p:txBody>
          </p:sp>
        </p:grpSp>
        <p:grpSp>
          <p:nvGrpSpPr>
            <p:cNvPr id="14" name="Group 113"/>
            <p:cNvGrpSpPr/>
            <p:nvPr/>
          </p:nvGrpSpPr>
          <p:grpSpPr bwMode="auto">
            <a:xfrm>
              <a:off x="1259288" y="2055815"/>
              <a:ext cx="656157" cy="604695"/>
              <a:chOff x="1259288" y="2055815"/>
              <a:chExt cx="656157" cy="604695"/>
            </a:xfrm>
          </p:grpSpPr>
          <p:sp>
            <p:nvSpPr>
              <p:cNvPr id="15" name="Freeform 114"/>
              <p:cNvSpPr/>
              <p:nvPr/>
            </p:nvSpPr>
            <p:spPr>
              <a:xfrm flipV="1">
                <a:off x="1259288" y="2055562"/>
                <a:ext cx="655618" cy="605313"/>
              </a:xfrm>
              <a:custGeom>
                <a:avLst/>
                <a:gdLst>
                  <a:gd name="connsiteX0" fmla="*/ 971829 w 2671591"/>
                  <a:gd name="connsiteY0" fmla="*/ 311 h 2234714"/>
                  <a:gd name="connsiteX1" fmla="*/ 1658132 w 2671591"/>
                  <a:gd name="connsiteY1" fmla="*/ 121675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4 h 2234714"/>
                  <a:gd name="connsiteX9" fmla="*/ 971829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29" y="311"/>
                    </a:moveTo>
                    <a:cubicBezTo>
                      <a:pt x="1208558" y="-4512"/>
                      <a:pt x="1452273" y="47220"/>
                      <a:pt x="1658132" y="121675"/>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1" y="2329623"/>
                      <a:pt x="436351" y="2146567"/>
                    </a:cubicBezTo>
                    <a:cubicBezTo>
                      <a:pt x="71787" y="1960693"/>
                      <a:pt x="0" y="1496010"/>
                      <a:pt x="0" y="1127080"/>
                    </a:cubicBezTo>
                    <a:cubicBezTo>
                      <a:pt x="0" y="742660"/>
                      <a:pt x="95716" y="334303"/>
                      <a:pt x="453241" y="130124"/>
                    </a:cubicBezTo>
                    <a:cubicBezTo>
                      <a:pt x="607811" y="42027"/>
                      <a:pt x="787708" y="4063"/>
                      <a:pt x="971829" y="311"/>
                    </a:cubicBezTo>
                    <a:close/>
                  </a:path>
                </a:pathLst>
              </a:cu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dirty="0">
                  <a:solidFill>
                    <a:schemeClr val="tx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6" name="Shape 2540"/>
              <p:cNvSpPr/>
              <p:nvPr/>
            </p:nvSpPr>
            <p:spPr>
              <a:xfrm>
                <a:off x="1429145" y="2227147"/>
                <a:ext cx="273042" cy="27485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4" tIns="19044" rIns="19044" bIns="19044" anchor="ctr"/>
              <a:lstStyle/>
              <a:p>
                <a:pPr defTabSz="22733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FFFFFF"/>
                  </a:solidFill>
                  <a:effectLst>
                    <a:outerShdw blurRad="38100" dist="12700" dir="5400000" rotWithShape="0">
                      <a:srgbClr val="000000">
                        <a:alpha val="50000"/>
                      </a:srgbClr>
                    </a:outerShdw>
                  </a:effectLst>
                  <a:latin typeface="微软雅黑" panose="020B0503020204020204" charset="-122"/>
                  <a:ea typeface="微软雅黑" panose="020B0503020204020204" charset="-122"/>
                  <a:cs typeface="Source Sans Pro Light" charset="0"/>
                  <a:sym typeface="思源黑体旧字形 Light" panose="020B0300000000000000" pitchFamily="34" charset="-128"/>
                </a:endParaRPr>
              </a:p>
            </p:txBody>
          </p:sp>
        </p:grpSp>
      </p:grpSp>
      <p:grpSp>
        <p:nvGrpSpPr>
          <p:cNvPr id="17" name="Group 111"/>
          <p:cNvGrpSpPr/>
          <p:nvPr/>
        </p:nvGrpSpPr>
        <p:grpSpPr bwMode="auto">
          <a:xfrm>
            <a:off x="6690043" y="2815908"/>
            <a:ext cx="4362450" cy="1122362"/>
            <a:chOff x="1259288" y="1968181"/>
            <a:chExt cx="4362326" cy="1121656"/>
          </a:xfrm>
        </p:grpSpPr>
        <p:grpSp>
          <p:nvGrpSpPr>
            <p:cNvPr id="18" name="Group 112"/>
            <p:cNvGrpSpPr/>
            <p:nvPr/>
          </p:nvGrpSpPr>
          <p:grpSpPr bwMode="auto">
            <a:xfrm>
              <a:off x="2214861" y="1968181"/>
              <a:ext cx="3406753" cy="1121656"/>
              <a:chOff x="2214861" y="1479436"/>
              <a:chExt cx="3406753" cy="1121656"/>
            </a:xfrm>
          </p:grpSpPr>
          <p:sp>
            <p:nvSpPr>
              <p:cNvPr id="19" name="Text Placeholder 32"/>
              <p:cNvSpPr txBox="1"/>
              <p:nvPr/>
            </p:nvSpPr>
            <p:spPr>
              <a:xfrm>
                <a:off x="2229223" y="2115623"/>
                <a:ext cx="2908217" cy="48546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218565" fontAlgn="auto">
                  <a:lnSpc>
                    <a:spcPct val="150000"/>
                  </a:lnSpc>
                  <a:spcBef>
                    <a:spcPts val="1000"/>
                  </a:spcBef>
                  <a:spcAft>
                    <a:spcPts val="0"/>
                  </a:spcAft>
                  <a:buFont typeface="Arial" panose="020B0604020202020204" pitchFamily="34" charset="0"/>
                  <a:buNone/>
                  <a:defRPr/>
                </a:pPr>
                <a:r>
                  <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rPr>
                  <a:t>单击此处添加段落文本单击此处添加段落文本单击此处添加段落文本单击此处添加段落文本</a:t>
                </a:r>
                <a:endPar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endParaRPr>
              </a:p>
              <a:p>
                <a:pPr defTabSz="1218565" fontAlgn="auto">
                  <a:lnSpc>
                    <a:spcPct val="150000"/>
                  </a:lnSpc>
                  <a:spcBef>
                    <a:spcPts val="1000"/>
                  </a:spcBef>
                  <a:spcAft>
                    <a:spcPts val="0"/>
                  </a:spcAft>
                  <a:defRPr/>
                </a:pPr>
                <a:endPar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endParaRPr>
              </a:p>
            </p:txBody>
          </p:sp>
          <p:sp>
            <p:nvSpPr>
              <p:cNvPr id="20" name="Text Placeholder 33"/>
              <p:cNvSpPr txBox="1">
                <a:spLocks noChangeArrowheads="1"/>
              </p:cNvSpPr>
              <p:nvPr/>
            </p:nvSpPr>
            <p:spPr bwMode="auto">
              <a:xfrm>
                <a:off x="2214861" y="1479436"/>
                <a:ext cx="3406753" cy="42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514350" indent="-171450" defTabSz="68580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857250" indent="-171450" defTabSz="6858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200150" indent="-171450" defTabSz="6858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1543050" indent="-171450" defTabSz="6858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0002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4574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29146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3718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b="1">
                    <a:latin typeface="微软雅黑" panose="020B0503020204020204" charset="-122"/>
                    <a:ea typeface="微软雅黑" panose="020B0503020204020204" charset="-122"/>
                    <a:cs typeface="Roboto Black"/>
                    <a:sym typeface="思源黑体旧字形 Light" panose="020B0300000000000000" pitchFamily="34" charset="-128"/>
                  </a:rPr>
                  <a:t>点击添加标题</a:t>
                </a:r>
                <a:endParaRPr lang="zh-CN" altLang="en-US" sz="2400" b="1">
                  <a:latin typeface="微软雅黑" panose="020B0503020204020204" charset="-122"/>
                  <a:ea typeface="微软雅黑" panose="020B0503020204020204" charset="-122"/>
                  <a:cs typeface="Roboto Black"/>
                  <a:sym typeface="思源黑体旧字形 Light" panose="020B0300000000000000" pitchFamily="34" charset="-128"/>
                </a:endParaRPr>
              </a:p>
            </p:txBody>
          </p:sp>
        </p:grpSp>
        <p:grpSp>
          <p:nvGrpSpPr>
            <p:cNvPr id="21" name="Group 113"/>
            <p:cNvGrpSpPr/>
            <p:nvPr/>
          </p:nvGrpSpPr>
          <p:grpSpPr bwMode="auto">
            <a:xfrm>
              <a:off x="1259288" y="2055815"/>
              <a:ext cx="656157" cy="604695"/>
              <a:chOff x="1259288" y="2055815"/>
              <a:chExt cx="656157" cy="604695"/>
            </a:xfrm>
          </p:grpSpPr>
          <p:sp>
            <p:nvSpPr>
              <p:cNvPr id="22" name="Freeform 114"/>
              <p:cNvSpPr/>
              <p:nvPr/>
            </p:nvSpPr>
            <p:spPr>
              <a:xfrm flipV="1">
                <a:off x="1259288" y="2055438"/>
                <a:ext cx="655618" cy="604457"/>
              </a:xfrm>
              <a:custGeom>
                <a:avLst/>
                <a:gdLst>
                  <a:gd name="connsiteX0" fmla="*/ 971829 w 2671591"/>
                  <a:gd name="connsiteY0" fmla="*/ 311 h 2234714"/>
                  <a:gd name="connsiteX1" fmla="*/ 1658132 w 2671591"/>
                  <a:gd name="connsiteY1" fmla="*/ 121675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4 h 2234714"/>
                  <a:gd name="connsiteX9" fmla="*/ 971829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29" y="311"/>
                    </a:moveTo>
                    <a:cubicBezTo>
                      <a:pt x="1208558" y="-4512"/>
                      <a:pt x="1452273" y="47220"/>
                      <a:pt x="1658132" y="121675"/>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1" y="2329623"/>
                      <a:pt x="436351" y="2146567"/>
                    </a:cubicBezTo>
                    <a:cubicBezTo>
                      <a:pt x="71787" y="1960693"/>
                      <a:pt x="0" y="1496010"/>
                      <a:pt x="0" y="1127080"/>
                    </a:cubicBezTo>
                    <a:cubicBezTo>
                      <a:pt x="0" y="742660"/>
                      <a:pt x="95716" y="334303"/>
                      <a:pt x="453241" y="130124"/>
                    </a:cubicBezTo>
                    <a:cubicBezTo>
                      <a:pt x="607811" y="42027"/>
                      <a:pt x="787708" y="4063"/>
                      <a:pt x="971829" y="311"/>
                    </a:cubicBezTo>
                    <a:close/>
                  </a:path>
                </a:pathLst>
              </a:cu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dirty="0">
                  <a:solidFill>
                    <a:schemeClr val="tx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23" name="Shape 2540"/>
              <p:cNvSpPr/>
              <p:nvPr/>
            </p:nvSpPr>
            <p:spPr>
              <a:xfrm>
                <a:off x="1429145" y="2226780"/>
                <a:ext cx="273042" cy="27446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4" tIns="19044" rIns="19044" bIns="19044" anchor="ctr"/>
              <a:lstStyle/>
              <a:p>
                <a:pPr defTabSz="22733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FFFFFF"/>
                  </a:solidFill>
                  <a:effectLst>
                    <a:outerShdw blurRad="38100" dist="12700" dir="5400000" rotWithShape="0">
                      <a:srgbClr val="000000">
                        <a:alpha val="50000"/>
                      </a:srgbClr>
                    </a:outerShdw>
                  </a:effectLst>
                  <a:latin typeface="微软雅黑" panose="020B0503020204020204" charset="-122"/>
                  <a:ea typeface="微软雅黑" panose="020B0503020204020204" charset="-122"/>
                  <a:cs typeface="Source Sans Pro Light" charset="0"/>
                  <a:sym typeface="思源黑体旧字形 Light" panose="020B0300000000000000" pitchFamily="34" charset="-128"/>
                </a:endParaRPr>
              </a:p>
            </p:txBody>
          </p:sp>
        </p:grpSp>
      </p:grpSp>
      <p:grpSp>
        <p:nvGrpSpPr>
          <p:cNvPr id="24" name="Group 111"/>
          <p:cNvGrpSpPr/>
          <p:nvPr/>
        </p:nvGrpSpPr>
        <p:grpSpPr bwMode="auto">
          <a:xfrm>
            <a:off x="6690043" y="4347845"/>
            <a:ext cx="4362450" cy="1120775"/>
            <a:chOff x="1259288" y="1968181"/>
            <a:chExt cx="4362326" cy="1121656"/>
          </a:xfrm>
        </p:grpSpPr>
        <p:grpSp>
          <p:nvGrpSpPr>
            <p:cNvPr id="25" name="Group 112"/>
            <p:cNvGrpSpPr/>
            <p:nvPr/>
          </p:nvGrpSpPr>
          <p:grpSpPr bwMode="auto">
            <a:xfrm>
              <a:off x="2214861" y="1968181"/>
              <a:ext cx="3406753" cy="1121656"/>
              <a:chOff x="2214861" y="1479436"/>
              <a:chExt cx="3406753" cy="1121656"/>
            </a:xfrm>
          </p:grpSpPr>
          <p:sp>
            <p:nvSpPr>
              <p:cNvPr id="28" name="Text Placeholder 32"/>
              <p:cNvSpPr txBox="1"/>
              <p:nvPr/>
            </p:nvSpPr>
            <p:spPr>
              <a:xfrm>
                <a:off x="2229223" y="2114935"/>
                <a:ext cx="2908217" cy="48615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218565" fontAlgn="auto">
                  <a:lnSpc>
                    <a:spcPct val="150000"/>
                  </a:lnSpc>
                  <a:spcBef>
                    <a:spcPts val="1000"/>
                  </a:spcBef>
                  <a:spcAft>
                    <a:spcPts val="0"/>
                  </a:spcAft>
                  <a:buFont typeface="Arial" panose="020B0604020202020204" pitchFamily="34" charset="0"/>
                  <a:buNone/>
                  <a:defRPr/>
                </a:pPr>
                <a:r>
                  <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rPr>
                  <a:t>单击此处添加段落文本单击此处添加段落文本单击此处添加段落文本单击此处添加段落文本</a:t>
                </a:r>
                <a:endPar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endParaRPr>
              </a:p>
              <a:p>
                <a:pPr defTabSz="1218565" fontAlgn="auto">
                  <a:lnSpc>
                    <a:spcPct val="150000"/>
                  </a:lnSpc>
                  <a:spcBef>
                    <a:spcPts val="1000"/>
                  </a:spcBef>
                  <a:spcAft>
                    <a:spcPts val="0"/>
                  </a:spcAft>
                  <a:defRPr/>
                </a:pPr>
                <a:endParaRPr lang="zh-CN" altLang="en-US" sz="1000" dirty="0">
                  <a:latin typeface="微软雅黑" panose="020B0503020204020204" charset="-122"/>
                  <a:ea typeface="微软雅黑" panose="020B0503020204020204" charset="-122"/>
                  <a:cs typeface="宋体" panose="02010600030101010101" pitchFamily="2" charset="-122"/>
                  <a:sym typeface="思源黑体旧字形 Light" panose="020B0300000000000000" pitchFamily="34" charset="-128"/>
                </a:endParaRPr>
              </a:p>
            </p:txBody>
          </p:sp>
          <p:sp>
            <p:nvSpPr>
              <p:cNvPr id="29" name="Text Placeholder 33"/>
              <p:cNvSpPr txBox="1">
                <a:spLocks noChangeArrowheads="1"/>
              </p:cNvSpPr>
              <p:nvPr/>
            </p:nvSpPr>
            <p:spPr bwMode="auto">
              <a:xfrm>
                <a:off x="2214861" y="1479436"/>
                <a:ext cx="3406753" cy="42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514350" indent="-171450" defTabSz="68580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857250" indent="-171450" defTabSz="6858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200150" indent="-171450" defTabSz="6858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1543050" indent="-171450" defTabSz="6858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0002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4574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29146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371850" indent="-17145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b="1">
                    <a:latin typeface="微软雅黑" panose="020B0503020204020204" charset="-122"/>
                    <a:ea typeface="微软雅黑" panose="020B0503020204020204" charset="-122"/>
                    <a:cs typeface="Roboto Black"/>
                    <a:sym typeface="思源黑体旧字形 Light" panose="020B0300000000000000" pitchFamily="34" charset="-128"/>
                  </a:rPr>
                  <a:t>点击添加标题</a:t>
                </a:r>
                <a:endParaRPr lang="zh-CN" altLang="en-US" sz="2400" b="1">
                  <a:latin typeface="微软雅黑" panose="020B0503020204020204" charset="-122"/>
                  <a:ea typeface="微软雅黑" panose="020B0503020204020204" charset="-122"/>
                  <a:cs typeface="Roboto Black"/>
                  <a:sym typeface="思源黑体旧字形 Light" panose="020B0300000000000000" pitchFamily="34" charset="-128"/>
                </a:endParaRPr>
              </a:p>
            </p:txBody>
          </p:sp>
        </p:grpSp>
        <p:grpSp>
          <p:nvGrpSpPr>
            <p:cNvPr id="31" name="Group 113"/>
            <p:cNvGrpSpPr/>
            <p:nvPr/>
          </p:nvGrpSpPr>
          <p:grpSpPr bwMode="auto">
            <a:xfrm>
              <a:off x="1259288" y="2055815"/>
              <a:ext cx="656157" cy="604695"/>
              <a:chOff x="1259288" y="2055815"/>
              <a:chExt cx="656157" cy="604695"/>
            </a:xfrm>
          </p:grpSpPr>
          <p:sp>
            <p:nvSpPr>
              <p:cNvPr id="33" name="Freeform 114"/>
              <p:cNvSpPr/>
              <p:nvPr/>
            </p:nvSpPr>
            <p:spPr>
              <a:xfrm flipV="1">
                <a:off x="1259288" y="2055563"/>
                <a:ext cx="655618" cy="605312"/>
              </a:xfrm>
              <a:custGeom>
                <a:avLst/>
                <a:gdLst>
                  <a:gd name="connsiteX0" fmla="*/ 971829 w 2671591"/>
                  <a:gd name="connsiteY0" fmla="*/ 311 h 2234714"/>
                  <a:gd name="connsiteX1" fmla="*/ 1658132 w 2671591"/>
                  <a:gd name="connsiteY1" fmla="*/ 121675 h 2234714"/>
                  <a:gd name="connsiteX2" fmla="*/ 2391482 w 2671591"/>
                  <a:gd name="connsiteY2" fmla="*/ 570868 h 2234714"/>
                  <a:gd name="connsiteX3" fmla="*/ 2671591 w 2671591"/>
                  <a:gd name="connsiteY3" fmla="*/ 1127080 h 2234714"/>
                  <a:gd name="connsiteX4" fmla="*/ 2398520 w 2671591"/>
                  <a:gd name="connsiteY4" fmla="*/ 1555152 h 2234714"/>
                  <a:gd name="connsiteX5" fmla="*/ 1656724 w 2671591"/>
                  <a:gd name="connsiteY5" fmla="*/ 2040957 h 2234714"/>
                  <a:gd name="connsiteX6" fmla="*/ 436351 w 2671591"/>
                  <a:gd name="connsiteY6" fmla="*/ 2146567 h 2234714"/>
                  <a:gd name="connsiteX7" fmla="*/ 0 w 2671591"/>
                  <a:gd name="connsiteY7" fmla="*/ 1127080 h 2234714"/>
                  <a:gd name="connsiteX8" fmla="*/ 453241 w 2671591"/>
                  <a:gd name="connsiteY8" fmla="*/ 130124 h 2234714"/>
                  <a:gd name="connsiteX9" fmla="*/ 971829 w 2671591"/>
                  <a:gd name="connsiteY9" fmla="*/ 311 h 223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71591" h="2234714">
                    <a:moveTo>
                      <a:pt x="971829" y="311"/>
                    </a:moveTo>
                    <a:cubicBezTo>
                      <a:pt x="1208558" y="-4512"/>
                      <a:pt x="1452273" y="47220"/>
                      <a:pt x="1658132" y="121675"/>
                    </a:cubicBezTo>
                    <a:cubicBezTo>
                      <a:pt x="1922757" y="217427"/>
                      <a:pt x="2191606" y="370914"/>
                      <a:pt x="2391482" y="570868"/>
                    </a:cubicBezTo>
                    <a:cubicBezTo>
                      <a:pt x="2536463" y="715906"/>
                      <a:pt x="2671591" y="914452"/>
                      <a:pt x="2671591" y="1127080"/>
                    </a:cubicBezTo>
                    <a:cubicBezTo>
                      <a:pt x="2671591" y="1267893"/>
                      <a:pt x="2492828" y="1465031"/>
                      <a:pt x="2398520" y="1555152"/>
                    </a:cubicBezTo>
                    <a:cubicBezTo>
                      <a:pt x="2188790" y="1755106"/>
                      <a:pt x="1919942" y="1922674"/>
                      <a:pt x="1656724" y="2040957"/>
                    </a:cubicBezTo>
                    <a:cubicBezTo>
                      <a:pt x="1309052" y="2194443"/>
                      <a:pt x="796691" y="2329623"/>
                      <a:pt x="436351" y="2146567"/>
                    </a:cubicBezTo>
                    <a:cubicBezTo>
                      <a:pt x="71787" y="1960693"/>
                      <a:pt x="0" y="1496010"/>
                      <a:pt x="0" y="1127080"/>
                    </a:cubicBezTo>
                    <a:cubicBezTo>
                      <a:pt x="0" y="742660"/>
                      <a:pt x="95716" y="334303"/>
                      <a:pt x="453241" y="130124"/>
                    </a:cubicBezTo>
                    <a:cubicBezTo>
                      <a:pt x="607811" y="42027"/>
                      <a:pt x="787708" y="4063"/>
                      <a:pt x="971829" y="311"/>
                    </a:cubicBezTo>
                    <a:close/>
                  </a:path>
                </a:pathLst>
              </a:cu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solidFill>
                    <a:schemeClr val="tx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35" name="Shape 2540"/>
              <p:cNvSpPr/>
              <p:nvPr/>
            </p:nvSpPr>
            <p:spPr>
              <a:xfrm>
                <a:off x="1429145" y="2227148"/>
                <a:ext cx="273042" cy="274853"/>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9044" tIns="19044" rIns="19044" bIns="19044" anchor="ctr"/>
              <a:lstStyle/>
              <a:p>
                <a:pPr defTabSz="22733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solidFill>
                    <a:srgbClr val="FFFFFF"/>
                  </a:solidFill>
                  <a:effectLst>
                    <a:outerShdw blurRad="38100" dist="12700" dir="5400000" rotWithShape="0">
                      <a:srgbClr val="000000">
                        <a:alpha val="50000"/>
                      </a:srgbClr>
                    </a:outerShdw>
                  </a:effectLst>
                  <a:latin typeface="微软雅黑" panose="020B0503020204020204" charset="-122"/>
                  <a:ea typeface="微软雅黑" panose="020B0503020204020204" charset="-122"/>
                  <a:cs typeface="Source Sans Pro Light" charset="0"/>
                  <a:sym typeface="思源黑体旧字形 Light" panose="020B0300000000000000" pitchFamily="34" charset="-128"/>
                </a:endParaRPr>
              </a:p>
            </p:txBody>
          </p:sp>
        </p:grpSp>
      </p:grpSp>
      <p:pic>
        <p:nvPicPr>
          <p:cNvPr id="44" name="图片 43" descr="a0140b28395c903905cedb995421fd42c42a182bb1ae-wnzWyb_fw658"/>
          <p:cNvPicPr>
            <a:picLocks noChangeAspect="1"/>
          </p:cNvPicPr>
          <p:nvPr/>
        </p:nvPicPr>
        <p:blipFill>
          <a:blip r:embed="rId1"/>
          <a:stretch>
            <a:fillRect/>
          </a:stretch>
        </p:blipFill>
        <p:spPr>
          <a:xfrm>
            <a:off x="372745" y="0"/>
            <a:ext cx="3951605" cy="6883400"/>
          </a:xfrm>
          <a:prstGeom prst="rect">
            <a:avLst/>
          </a:prstGeom>
        </p:spPr>
      </p:pic>
      <p:pic>
        <p:nvPicPr>
          <p:cNvPr id="36" name="图片 35" descr="未标题-1"/>
          <p:cNvPicPr>
            <a:picLocks noChangeAspect="1"/>
          </p:cNvPicPr>
          <p:nvPr/>
        </p:nvPicPr>
        <p:blipFill>
          <a:blip r:embed="rId2"/>
          <a:srcRect l="10368" t="58351" r="58598" b="27200"/>
          <a:stretch>
            <a:fillRect/>
          </a:stretch>
        </p:blipFill>
        <p:spPr>
          <a:xfrm flipH="1" flipV="1">
            <a:off x="2624455" y="5213350"/>
            <a:ext cx="3695700" cy="2226310"/>
          </a:xfrm>
          <a:prstGeom prst="rect">
            <a:avLst/>
          </a:prstGeom>
        </p:spPr>
      </p:pic>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920750" y="1398057"/>
            <a:ext cx="10350500" cy="4453467"/>
          </a:xfrm>
          <a:prstGeom prst="rect">
            <a:avLst/>
          </a:prstGeom>
          <a:solidFill>
            <a:schemeClr val="bg1"/>
          </a:solidFill>
          <a:ln>
            <a:solidFill>
              <a:srgbClr val="806E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思源黑体旧字形 Light" panose="020B0300000000000000" pitchFamily="34" charset="-128"/>
            </a:endParaRPr>
          </a:p>
        </p:txBody>
      </p:sp>
      <p:sp>
        <p:nvSpPr>
          <p:cNvPr id="8" name="文本框 7"/>
          <p:cNvSpPr txBox="1"/>
          <p:nvPr/>
        </p:nvSpPr>
        <p:spPr>
          <a:xfrm>
            <a:off x="2038645" y="2437551"/>
            <a:ext cx="5893921" cy="2533442"/>
          </a:xfrm>
          <a:prstGeom prst="rect">
            <a:avLst/>
          </a:prstGeom>
          <a:noFill/>
        </p:spPr>
        <p:txBody>
          <a:bodyPr vert="eaVert" wrap="square" rtlCol="0">
            <a:spAutoFit/>
          </a:bodyPr>
          <a:lstStyle/>
          <a:p>
            <a:pPr>
              <a:lnSpc>
                <a:spcPct val="300000"/>
              </a:lnSpc>
            </a:pPr>
            <a:r>
              <a:rPr lang="zh-CN" altLang="en-US" sz="1400" dirty="0">
                <a:solidFill>
                  <a:srgbClr val="333333"/>
                </a:solidFill>
                <a:latin typeface="微软雅黑" panose="020B0503020204020204" charset="-122"/>
                <a:ea typeface="微软雅黑" panose="020B0503020204020204" charset="-122"/>
                <a:sym typeface="思源黑体旧字形 Light" panose="020B0300000000000000" pitchFamily="34" charset="-128"/>
              </a:rPr>
              <a:t>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a:t>
            </a:r>
            <a:endParaRPr lang="zh-CN" altLang="en-US" sz="1400" dirty="0">
              <a:solidFill>
                <a:srgbClr val="333333"/>
              </a:solidFill>
              <a:latin typeface="微软雅黑" panose="020B0503020204020204" charset="-122"/>
              <a:ea typeface="微软雅黑" panose="020B0503020204020204" charset="-122"/>
              <a:sym typeface="思源黑体旧字形 Light" panose="020B0300000000000000" pitchFamily="34" charset="-128"/>
            </a:endParaRPr>
          </a:p>
        </p:txBody>
      </p:sp>
      <p:grpSp>
        <p:nvGrpSpPr>
          <p:cNvPr id="9" name="组合 8"/>
          <p:cNvGrpSpPr/>
          <p:nvPr/>
        </p:nvGrpSpPr>
        <p:grpSpPr>
          <a:xfrm>
            <a:off x="8872521" y="2437551"/>
            <a:ext cx="866775" cy="2533442"/>
            <a:chOff x="1928796" y="2295525"/>
            <a:chExt cx="866775" cy="2533442"/>
          </a:xfrm>
          <a:solidFill>
            <a:srgbClr val="806E60"/>
          </a:solidFill>
        </p:grpSpPr>
        <p:sp>
          <p:nvSpPr>
            <p:cNvPr id="13" name="矩形 12"/>
            <p:cNvSpPr/>
            <p:nvPr/>
          </p:nvSpPr>
          <p:spPr>
            <a:xfrm>
              <a:off x="1928796" y="2295525"/>
              <a:ext cx="866775" cy="253344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思源黑体旧字形 Light" panose="020B0300000000000000" pitchFamily="34" charset="-128"/>
              </a:endParaRPr>
            </a:p>
          </p:txBody>
        </p:sp>
        <p:sp>
          <p:nvSpPr>
            <p:cNvPr id="14" name="文本框 13"/>
            <p:cNvSpPr txBox="1"/>
            <p:nvPr/>
          </p:nvSpPr>
          <p:spPr>
            <a:xfrm>
              <a:off x="1931296" y="2410390"/>
              <a:ext cx="861774" cy="2349361"/>
            </a:xfrm>
            <a:prstGeom prst="rect">
              <a:avLst/>
            </a:prstGeom>
            <a:grpFill/>
          </p:spPr>
          <p:txBody>
            <a:bodyPr vert="eaVert" wrap="none" rtlCol="0">
              <a:spAutoFit/>
            </a:bodyPr>
            <a:lstStyle/>
            <a:p>
              <a:r>
                <a:rPr lang="zh-CN" altLang="en-US" sz="4400" dirty="0">
                  <a:solidFill>
                    <a:schemeClr val="bg1"/>
                  </a:solidFill>
                  <a:latin typeface="微软雅黑" panose="020B0503020204020204" charset="-122"/>
                  <a:ea typeface="微软雅黑" panose="020B0503020204020204" charset="-122"/>
                  <a:sym typeface="思源黑体旧字形 Light" panose="020B0300000000000000" pitchFamily="34" charset="-128"/>
                </a:rPr>
                <a:t>添加标题</a:t>
              </a:r>
              <a:endParaRPr lang="zh-CN" altLang="en-US" sz="4400" dirty="0">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grpSp>
      <p:pic>
        <p:nvPicPr>
          <p:cNvPr id="15" name="图片 14" descr="预览图_千图网_编号34830170"/>
          <p:cNvPicPr>
            <a:picLocks noChangeAspect="1"/>
          </p:cNvPicPr>
          <p:nvPr/>
        </p:nvPicPr>
        <p:blipFill>
          <a:blip r:embed="rId1"/>
          <a:stretch>
            <a:fillRect/>
          </a:stretch>
        </p:blipFill>
        <p:spPr>
          <a:xfrm>
            <a:off x="7433945" y="1510030"/>
            <a:ext cx="3837305" cy="3837305"/>
          </a:xfrm>
          <a:prstGeom prst="rect">
            <a:avLst/>
          </a:prstGeom>
        </p:spPr>
      </p:pic>
      <p:sp>
        <p:nvSpPr>
          <p:cNvPr id="16" name="文本框 15"/>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4" name="椭圆 23"/>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5" name="椭圆 24"/>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8" name="椭圆 27"/>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9" name="椭圆 28"/>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图片 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35" name="图片 34" descr="未标题-1"/>
          <p:cNvPicPr>
            <a:picLocks noChangeAspect="1"/>
          </p:cNvPicPr>
          <p:nvPr/>
        </p:nvPicPr>
        <p:blipFill>
          <a:blip r:embed="rId2"/>
          <a:srcRect l="10368" t="58351" r="58598" b="27200"/>
          <a:stretch>
            <a:fillRect/>
          </a:stretch>
        </p:blipFill>
        <p:spPr>
          <a:xfrm flipH="1" flipV="1">
            <a:off x="1758950" y="738505"/>
            <a:ext cx="3695700" cy="2226310"/>
          </a:xfrm>
          <a:prstGeom prst="rect">
            <a:avLst/>
          </a:prstGeom>
        </p:spPr>
      </p:pic>
      <p:sp>
        <p:nvSpPr>
          <p:cNvPr id="12" name="椭圆 11"/>
          <p:cNvSpPr/>
          <p:nvPr/>
        </p:nvSpPr>
        <p:spPr>
          <a:xfrm>
            <a:off x="1996154" y="1475079"/>
            <a:ext cx="3825551" cy="3825551"/>
          </a:xfrm>
          <a:prstGeom prst="ellipse">
            <a:avLst/>
          </a:prstGeom>
          <a:noFill/>
          <a:ln w="0">
            <a:solidFill>
              <a:schemeClr val="bg1">
                <a:alpha val="7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3" name="椭圆 12"/>
          <p:cNvSpPr/>
          <p:nvPr/>
        </p:nvSpPr>
        <p:spPr>
          <a:xfrm>
            <a:off x="2574653" y="1848305"/>
            <a:ext cx="180000" cy="18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7" name="椭圆 16"/>
          <p:cNvSpPr/>
          <p:nvPr/>
        </p:nvSpPr>
        <p:spPr>
          <a:xfrm>
            <a:off x="4808855" y="4094480"/>
            <a:ext cx="1048385" cy="10483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33" name="文本框 32"/>
          <p:cNvSpPr txBox="1"/>
          <p:nvPr/>
        </p:nvSpPr>
        <p:spPr>
          <a:xfrm>
            <a:off x="3185160" y="1982470"/>
            <a:ext cx="1196975" cy="2874010"/>
          </a:xfrm>
          <a:prstGeom prst="rect">
            <a:avLst/>
          </a:prstGeom>
          <a:noFill/>
          <a:ln>
            <a:noFill/>
          </a:ln>
        </p:spPr>
        <p:txBody>
          <a:bodyPr vert="eaVert" wrap="square" lIns="91412" tIns="45706" rIns="91412" bIns="45706" rtlCol="0">
            <a:spAutoFit/>
          </a:bodyPr>
          <a:lstStyle/>
          <a:p>
            <a:r>
              <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rPr>
              <a:t>第二章</a:t>
            </a:r>
            <a:endPar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7" grpId="0" bldLvl="0" animBg="1"/>
      <p:bldP spid="3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文本框 8"/>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2" name="椭圆 11"/>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3" name="椭圆 12"/>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4" name="椭圆 13"/>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5" name="椭圆 14"/>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nvGrpSpPr>
          <p:cNvPr id="16" name="组合 15"/>
          <p:cNvGrpSpPr/>
          <p:nvPr/>
        </p:nvGrpSpPr>
        <p:grpSpPr>
          <a:xfrm rot="14282837">
            <a:off x="4481648" y="989919"/>
            <a:ext cx="2525660" cy="5912944"/>
            <a:chOff x="9368589" y="0"/>
            <a:chExt cx="2983832" cy="5375189"/>
          </a:xfrm>
          <a:solidFill>
            <a:schemeClr val="accent2"/>
          </a:solidFill>
        </p:grpSpPr>
        <p:cxnSp>
          <p:nvCxnSpPr>
            <p:cNvPr id="17" name="直接连接符 16"/>
            <p:cNvCxnSpPr/>
            <p:nvPr/>
          </p:nvCxnSpPr>
          <p:spPr>
            <a:xfrm flipH="1">
              <a:off x="9705474" y="0"/>
              <a:ext cx="978568" cy="834189"/>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9705474" y="834189"/>
              <a:ext cx="1267326" cy="192506"/>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9368589" y="1026695"/>
              <a:ext cx="1604211" cy="2197768"/>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9368589" y="3031958"/>
              <a:ext cx="1315453" cy="192505"/>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684042" y="3031958"/>
              <a:ext cx="0" cy="609600"/>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684042" y="3641558"/>
              <a:ext cx="1668379" cy="304800"/>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10684042" y="3946358"/>
              <a:ext cx="1668379" cy="1428831"/>
            </a:xfrm>
            <a:prstGeom prst="line">
              <a:avLst/>
            </a:prstGeom>
            <a:grpFill/>
            <a:ln w="1270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9989433" y="2094333"/>
              <a:ext cx="199012" cy="147418"/>
            </a:xfrm>
            <a:prstGeom prst="ellipse">
              <a:avLst/>
            </a:prstGeom>
            <a:solidFill>
              <a:srgbClr val="66C1B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5">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3" name="椭圆 32"/>
            <p:cNvSpPr/>
            <p:nvPr/>
          </p:nvSpPr>
          <p:spPr>
            <a:xfrm>
              <a:off x="10518820" y="3569301"/>
              <a:ext cx="213148" cy="141951"/>
            </a:xfrm>
            <a:prstGeom prst="ellipse">
              <a:avLst/>
            </a:prstGeom>
            <a:solidFill>
              <a:srgbClr val="66C1B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5">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6" name="椭圆 35"/>
            <p:cNvSpPr/>
            <p:nvPr/>
          </p:nvSpPr>
          <p:spPr>
            <a:xfrm>
              <a:off x="11240716" y="4741822"/>
              <a:ext cx="199012" cy="147418"/>
            </a:xfrm>
            <a:prstGeom prst="ellipse">
              <a:avLst/>
            </a:prstGeom>
            <a:solidFill>
              <a:srgbClr val="66C1B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75">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grpSp>
      <p:sp>
        <p:nvSpPr>
          <p:cNvPr id="37" name="Oval 13"/>
          <p:cNvSpPr/>
          <p:nvPr/>
        </p:nvSpPr>
        <p:spPr bwMode="auto">
          <a:xfrm>
            <a:off x="9312838" y="1595172"/>
            <a:ext cx="1088009" cy="1088009"/>
          </a:xfrm>
          <a:prstGeom prst="ellipse">
            <a:avLst/>
          </a:prstGeom>
          <a:solidFill>
            <a:srgbClr val="66C1B2"/>
          </a:solidFill>
          <a:ln w="25400" cap="flat" cmpd="sng" algn="ctr">
            <a:noFill/>
            <a:prstDash val="solid"/>
            <a:round/>
            <a:headEnd type="none" w="med" len="med"/>
            <a:tailEnd type="none" w="med" len="med"/>
          </a:ln>
          <a:effectLst/>
        </p:spPr>
        <p:txBody>
          <a:bodyPr vert="horz" wrap="square" lIns="90105" tIns="45053" rIns="90105" bIns="45053"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01065" fontAlgn="base">
              <a:spcBef>
                <a:spcPct val="0"/>
              </a:spcBef>
              <a:spcAft>
                <a:spcPct val="0"/>
              </a:spcAft>
            </a:pPr>
            <a:endParaRPr lang="en-US" sz="3940" dirty="0">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39" name="文本框 38"/>
          <p:cNvSpPr txBox="1"/>
          <p:nvPr/>
        </p:nvSpPr>
        <p:spPr>
          <a:xfrm>
            <a:off x="2006681" y="3632881"/>
            <a:ext cx="2580233" cy="574675"/>
          </a:xfrm>
          <a:prstGeom prst="rect">
            <a:avLst/>
          </a:prstGeom>
          <a:noFill/>
        </p:spPr>
        <p:txBody>
          <a:bodyPr wrap="square" rtlCol="0">
            <a:spAutoFit/>
          </a:bodyPr>
          <a:lstStyle/>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zh-CN" altLang="en-US" sz="1310" dirty="0">
              <a:solidFill>
                <a:schemeClr val="tx1">
                  <a:lumMod val="75000"/>
                  <a:lumOff val="25000"/>
                </a:schemeClr>
              </a:solidFill>
              <a:latin typeface="微软雅黑" panose="020B0503020204020204" charset="-122"/>
              <a:ea typeface="微软雅黑" panose="020B0503020204020204" charset="-122"/>
              <a:cs typeface="萝莉体 第二版" panose="02000500000000000000" pitchFamily="2" charset="-122"/>
              <a:sym typeface="+mn-ea"/>
            </a:endParaRPr>
          </a:p>
        </p:txBody>
      </p:sp>
      <p:sp>
        <p:nvSpPr>
          <p:cNvPr id="40" name="Rectangle 24"/>
          <p:cNvSpPr>
            <a:spLocks noChangeArrowheads="1"/>
          </p:cNvSpPr>
          <p:nvPr/>
        </p:nvSpPr>
        <p:spPr bwMode="auto">
          <a:xfrm>
            <a:off x="2397558" y="3344288"/>
            <a:ext cx="1647928"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1" name="文本框 40"/>
          <p:cNvSpPr txBox="1"/>
          <p:nvPr/>
        </p:nvSpPr>
        <p:spPr>
          <a:xfrm>
            <a:off x="8266818" y="3278710"/>
            <a:ext cx="2580233" cy="574675"/>
          </a:xfrm>
          <a:prstGeom prst="rect">
            <a:avLst/>
          </a:prstGeom>
          <a:noFill/>
        </p:spPr>
        <p:txBody>
          <a:bodyPr wrap="square" rtlCol="0">
            <a:spAutoFit/>
          </a:bodyPr>
          <a:lstStyle/>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42" name="Rectangle 24"/>
          <p:cNvSpPr>
            <a:spLocks noChangeArrowheads="1"/>
          </p:cNvSpPr>
          <p:nvPr/>
        </p:nvSpPr>
        <p:spPr bwMode="auto">
          <a:xfrm>
            <a:off x="8657695" y="2990117"/>
            <a:ext cx="1647928"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3" name="文本框 42"/>
          <p:cNvSpPr txBox="1"/>
          <p:nvPr/>
        </p:nvSpPr>
        <p:spPr>
          <a:xfrm>
            <a:off x="3770064" y="1925087"/>
            <a:ext cx="2580233" cy="574675"/>
          </a:xfrm>
          <a:prstGeom prst="rect">
            <a:avLst/>
          </a:prstGeom>
          <a:noFill/>
        </p:spPr>
        <p:txBody>
          <a:bodyPr wrap="square" rtlCol="0">
            <a:spAutoFit/>
          </a:bodyPr>
          <a:lstStyle/>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44" name="Rectangle 24"/>
          <p:cNvSpPr>
            <a:spLocks noChangeArrowheads="1"/>
          </p:cNvSpPr>
          <p:nvPr/>
        </p:nvSpPr>
        <p:spPr bwMode="auto">
          <a:xfrm>
            <a:off x="4160941" y="1636494"/>
            <a:ext cx="1647928"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 name="文本框 44"/>
          <p:cNvSpPr txBox="1"/>
          <p:nvPr/>
        </p:nvSpPr>
        <p:spPr>
          <a:xfrm>
            <a:off x="6124008" y="5340780"/>
            <a:ext cx="2580233" cy="574675"/>
          </a:xfrm>
          <a:prstGeom prst="rect">
            <a:avLst/>
          </a:prstGeom>
          <a:noFill/>
        </p:spPr>
        <p:txBody>
          <a:bodyPr wrap="square" rtlCol="0">
            <a:spAutoFit/>
          </a:bodyPr>
          <a:lstStyle/>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46" name="Rectangle 24"/>
          <p:cNvSpPr>
            <a:spLocks noChangeArrowheads="1"/>
          </p:cNvSpPr>
          <p:nvPr/>
        </p:nvSpPr>
        <p:spPr bwMode="auto">
          <a:xfrm>
            <a:off x="6514885" y="5052188"/>
            <a:ext cx="1647928"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7" name="Oval 13"/>
          <p:cNvSpPr/>
          <p:nvPr/>
        </p:nvSpPr>
        <p:spPr bwMode="auto">
          <a:xfrm>
            <a:off x="1853554" y="5151837"/>
            <a:ext cx="1088009" cy="1088009"/>
          </a:xfrm>
          <a:prstGeom prst="ellipse">
            <a:avLst/>
          </a:prstGeom>
          <a:solidFill>
            <a:srgbClr val="806E60"/>
          </a:solidFill>
          <a:ln w="25400" cap="flat" cmpd="sng" algn="ctr">
            <a:noFill/>
            <a:prstDash val="solid"/>
            <a:round/>
            <a:headEnd type="none" w="med" len="med"/>
            <a:tailEnd type="none" w="med" len="med"/>
          </a:ln>
          <a:effectLst/>
        </p:spPr>
        <p:txBody>
          <a:bodyPr vert="horz" wrap="square" lIns="90105" tIns="45053" rIns="90105" bIns="45053" numCol="1" rtlCol="0"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01065" fontAlgn="base">
              <a:spcBef>
                <a:spcPct val="0"/>
              </a:spcBef>
              <a:spcAft>
                <a:spcPct val="0"/>
              </a:spcAft>
            </a:pPr>
            <a:endParaRPr lang="en-US" sz="3940" dirty="0">
              <a:solidFill>
                <a:srgbClr val="000000"/>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pic>
        <p:nvPicPr>
          <p:cNvPr id="50" name="图片 49" descr="未标题-1"/>
          <p:cNvPicPr>
            <a:picLocks noChangeAspect="1"/>
          </p:cNvPicPr>
          <p:nvPr/>
        </p:nvPicPr>
        <p:blipFill>
          <a:blip r:embed="rId1"/>
          <a:srcRect l="10368" t="58351" r="58598" b="27200"/>
          <a:stretch>
            <a:fillRect/>
          </a:stretch>
        </p:blipFill>
        <p:spPr>
          <a:xfrm flipH="1" flipV="1">
            <a:off x="1729105" y="5450205"/>
            <a:ext cx="1170305" cy="704850"/>
          </a:xfrm>
          <a:prstGeom prst="rect">
            <a:avLst/>
          </a:prstGeom>
        </p:spPr>
      </p:pic>
      <p:pic>
        <p:nvPicPr>
          <p:cNvPr id="51" name="图片 50" descr="未标题-1"/>
          <p:cNvPicPr>
            <a:picLocks noChangeAspect="1"/>
          </p:cNvPicPr>
          <p:nvPr/>
        </p:nvPicPr>
        <p:blipFill>
          <a:blip r:embed="rId1"/>
          <a:srcRect l="10368" t="58351" r="58598" b="27200"/>
          <a:stretch>
            <a:fillRect/>
          </a:stretch>
        </p:blipFill>
        <p:spPr>
          <a:xfrm flipH="1" flipV="1">
            <a:off x="9202420" y="1888490"/>
            <a:ext cx="1170305" cy="704850"/>
          </a:xfrm>
          <a:prstGeom prst="rect">
            <a:avLst/>
          </a:prstGeom>
        </p:spPr>
      </p:pic>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down)">
                                      <p:cBhvr>
                                        <p:cTn id="21" dur="5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down)">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down)">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down)">
                                      <p:cBhvr>
                                        <p:cTn id="36" dur="500"/>
                                        <p:tgtEl>
                                          <p:spTgt spid="4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down)">
                                      <p:cBhvr>
                                        <p:cTn id="41" dur="500"/>
                                        <p:tgtEl>
                                          <p:spTgt spid="4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down)">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down)">
                                      <p:cBhvr>
                                        <p:cTn id="51" dur="500"/>
                                        <p:tgtEl>
                                          <p:spTgt spid="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ldLvl="0" animBg="1"/>
      <p:bldP spid="39" grpId="0"/>
      <p:bldP spid="40" grpId="0"/>
      <p:bldP spid="41" grpId="0"/>
      <p:bldP spid="42" grpId="0"/>
      <p:bldP spid="43" grpId="0"/>
      <p:bldP spid="44" grpId="0"/>
      <p:bldP spid="45" grpId="0"/>
      <p:bldP spid="46" grpId="0"/>
      <p:bldP spid="47"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3" name="图片 42" descr="预览图_千图网_编号35105095"/>
          <p:cNvPicPr>
            <a:picLocks noChangeAspect="1"/>
          </p:cNvPicPr>
          <p:nvPr/>
        </p:nvPicPr>
        <p:blipFill>
          <a:blip r:embed="rId1"/>
          <a:srcRect l="68163" t="246" b="75876"/>
          <a:stretch>
            <a:fillRect/>
          </a:stretch>
        </p:blipFill>
        <p:spPr>
          <a:xfrm>
            <a:off x="7346315" y="1668780"/>
            <a:ext cx="3881755" cy="3881755"/>
          </a:xfrm>
          <a:prstGeom prst="ellipse">
            <a:avLst/>
          </a:prstGeom>
        </p:spPr>
      </p:pic>
      <p:sp>
        <p:nvSpPr>
          <p:cNvPr id="3" name="矩形 2"/>
          <p:cNvSpPr/>
          <p:nvPr/>
        </p:nvSpPr>
        <p:spPr>
          <a:xfrm>
            <a:off x="10278110" y="635"/>
            <a:ext cx="173355" cy="6858000"/>
          </a:xfrm>
          <a:prstGeom prst="rect">
            <a:avLst/>
          </a:prstGeom>
          <a:solidFill>
            <a:srgbClr val="FFFFFF">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 name="矩形 3"/>
          <p:cNvSpPr/>
          <p:nvPr/>
        </p:nvSpPr>
        <p:spPr>
          <a:xfrm>
            <a:off x="9703435" y="0"/>
            <a:ext cx="207010" cy="6894830"/>
          </a:xfrm>
          <a:prstGeom prst="rect">
            <a:avLst/>
          </a:prstGeom>
          <a:solidFill>
            <a:srgbClr val="FFFFFF">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0" name="矩形 9"/>
          <p:cNvSpPr/>
          <p:nvPr/>
        </p:nvSpPr>
        <p:spPr>
          <a:xfrm>
            <a:off x="10043795" y="36195"/>
            <a:ext cx="76200" cy="6858000"/>
          </a:xfrm>
          <a:prstGeom prst="rect">
            <a:avLst/>
          </a:prstGeom>
          <a:solidFill>
            <a:srgbClr val="FFFFFF">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1" name="矩形 10"/>
          <p:cNvSpPr/>
          <p:nvPr/>
        </p:nvSpPr>
        <p:spPr>
          <a:xfrm>
            <a:off x="10660380" y="0"/>
            <a:ext cx="76200" cy="6858000"/>
          </a:xfrm>
          <a:prstGeom prst="rect">
            <a:avLst/>
          </a:prstGeom>
          <a:solidFill>
            <a:srgbClr val="FFFFFF">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0" name="文本框 19"/>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1" name="椭圆 20"/>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2" name="椭圆 21"/>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3" name="椭圆 22"/>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4" name="椭圆 23"/>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67" name="椭圆 66"/>
          <p:cNvSpPr/>
          <p:nvPr/>
        </p:nvSpPr>
        <p:spPr>
          <a:xfrm>
            <a:off x="783590" y="2075815"/>
            <a:ext cx="720000" cy="72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p>
            <a:pPr algn="ctr"/>
            <a:r>
              <a:rPr lang="zh-CN" altLang="en-US" sz="2800">
                <a:solidFill>
                  <a:schemeClr val="tx1">
                    <a:lumMod val="75000"/>
                    <a:lumOff val="25000"/>
                  </a:schemeClr>
                </a:solidFill>
                <a:latin typeface="微软雅黑" panose="020B0503020204020204" charset="-122"/>
                <a:ea typeface="微软雅黑" panose="020B0503020204020204" charset="-122"/>
              </a:rPr>
              <a:t>壹</a:t>
            </a:r>
            <a:endParaRPr lang="zh-CN" altLang="en-US" sz="2800">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37"/>
          <p:cNvSpPr txBox="1"/>
          <p:nvPr/>
        </p:nvSpPr>
        <p:spPr>
          <a:xfrm>
            <a:off x="1735455" y="1921510"/>
            <a:ext cx="271208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charset="-122"/>
                <a:ea typeface="微软雅黑" panose="020B0503020204020204" charset="-122"/>
                <a:cs typeface="楷体" panose="02010609060101010101" charset="-122"/>
                <a:sym typeface="+mn-ea"/>
              </a:rPr>
              <a:t>添加标题</a:t>
            </a:r>
            <a:endParaRPr lang="zh-CN" altLang="en-US" sz="2400" b="1">
              <a:solidFill>
                <a:schemeClr val="tx1">
                  <a:lumMod val="75000"/>
                  <a:lumOff val="25000"/>
                </a:schemeClr>
              </a:solidFill>
              <a:effectLst/>
              <a:latin typeface="微软雅黑" panose="020B0503020204020204" charset="-122"/>
              <a:ea typeface="微软雅黑" panose="020B0503020204020204" charset="-122"/>
              <a:cs typeface="楷体" panose="02010609060101010101" charset="-122"/>
              <a:sym typeface="+mn-ea"/>
            </a:endParaRPr>
          </a:p>
        </p:txBody>
      </p:sp>
      <p:sp>
        <p:nvSpPr>
          <p:cNvPr id="39" name="文本框 38"/>
          <p:cNvSpPr txBox="1"/>
          <p:nvPr>
            <p:custDataLst>
              <p:tags r:id="rId2"/>
            </p:custDataLst>
          </p:nvPr>
        </p:nvSpPr>
        <p:spPr>
          <a:xfrm>
            <a:off x="1735455" y="2332990"/>
            <a:ext cx="4377690" cy="1433195"/>
          </a:xfrm>
          <a:prstGeom prst="rect">
            <a:avLst/>
          </a:prstGeom>
          <a:noFill/>
        </p:spPr>
        <p:txBody>
          <a:bodyPr wrap="square" rtlCol="0"/>
          <a:p>
            <a:pPr algn="just">
              <a:lnSpc>
                <a:spcPct val="125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萝莉体 第二版" panose="02000500000000000000" pitchFamily="2" charset="-122"/>
                <a:sym typeface="+mn-ea"/>
              </a:rPr>
              <a:t>点击文本框即可进行编辑输入相关内容点击文本框即可进行编辑输入相关内容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萝莉体 第二版" panose="02000500000000000000" pitchFamily="2" charset="-122"/>
              <a:sym typeface="+mn-ea"/>
            </a:endParaRPr>
          </a:p>
        </p:txBody>
      </p:sp>
      <p:sp>
        <p:nvSpPr>
          <p:cNvPr id="40" name="椭圆 39"/>
          <p:cNvSpPr/>
          <p:nvPr/>
        </p:nvSpPr>
        <p:spPr>
          <a:xfrm>
            <a:off x="783590" y="4331335"/>
            <a:ext cx="720000" cy="720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p>
            <a:pPr algn="ctr"/>
            <a:r>
              <a:rPr lang="zh-CN" altLang="en-US" sz="2800">
                <a:solidFill>
                  <a:schemeClr val="tx1">
                    <a:lumMod val="75000"/>
                    <a:lumOff val="25000"/>
                  </a:schemeClr>
                </a:solidFill>
                <a:latin typeface="微软雅黑" panose="020B0503020204020204" charset="-122"/>
                <a:ea typeface="微软雅黑" panose="020B0503020204020204" charset="-122"/>
              </a:rPr>
              <a:t>贰</a:t>
            </a:r>
            <a:endParaRPr lang="zh-CN" altLang="en-US" sz="2800">
              <a:solidFill>
                <a:schemeClr val="tx1">
                  <a:lumMod val="75000"/>
                  <a:lumOff val="25000"/>
                </a:schemeClr>
              </a:solidFill>
              <a:latin typeface="微软雅黑" panose="020B0503020204020204" charset="-122"/>
              <a:ea typeface="微软雅黑" panose="020B0503020204020204" charset="-122"/>
            </a:endParaRPr>
          </a:p>
        </p:txBody>
      </p:sp>
      <p:sp>
        <p:nvSpPr>
          <p:cNvPr id="41" name="文本框 40"/>
          <p:cNvSpPr txBox="1"/>
          <p:nvPr/>
        </p:nvSpPr>
        <p:spPr>
          <a:xfrm>
            <a:off x="1735455" y="4177030"/>
            <a:ext cx="2712085" cy="460375"/>
          </a:xfrm>
          <a:prstGeom prst="rect">
            <a:avLst/>
          </a:prstGeom>
          <a:noFill/>
        </p:spPr>
        <p:txBody>
          <a:bodyPr wrap="square" rtlCol="0">
            <a:spAutoFit/>
          </a:bodyPr>
          <a:p>
            <a:pPr algn="l"/>
            <a:r>
              <a:rPr lang="zh-CN" altLang="en-US" sz="2400">
                <a:solidFill>
                  <a:schemeClr val="tx1">
                    <a:lumMod val="75000"/>
                    <a:lumOff val="25000"/>
                  </a:schemeClr>
                </a:solidFill>
                <a:latin typeface="微软雅黑" panose="020B0503020204020204" charset="-122"/>
                <a:ea typeface="微软雅黑" panose="020B0503020204020204" charset="-122"/>
                <a:cs typeface="楷体" panose="02010609060101010101" charset="-122"/>
                <a:sym typeface="+mn-ea"/>
              </a:rPr>
              <a:t>添加标题</a:t>
            </a:r>
            <a:endParaRPr lang="zh-CN" altLang="en-US" sz="2400" b="1">
              <a:solidFill>
                <a:schemeClr val="tx1">
                  <a:lumMod val="75000"/>
                  <a:lumOff val="25000"/>
                </a:schemeClr>
              </a:solidFill>
              <a:effectLst/>
              <a:latin typeface="微软雅黑" panose="020B0503020204020204" charset="-122"/>
              <a:ea typeface="微软雅黑" panose="020B0503020204020204" charset="-122"/>
              <a:cs typeface="楷体" panose="02010609060101010101" charset="-122"/>
              <a:sym typeface="+mn-ea"/>
            </a:endParaRPr>
          </a:p>
        </p:txBody>
      </p:sp>
      <p:sp>
        <p:nvSpPr>
          <p:cNvPr id="42" name="文本框 41"/>
          <p:cNvSpPr txBox="1"/>
          <p:nvPr>
            <p:custDataLst>
              <p:tags r:id="rId3"/>
            </p:custDataLst>
          </p:nvPr>
        </p:nvSpPr>
        <p:spPr>
          <a:xfrm>
            <a:off x="1735455" y="4588510"/>
            <a:ext cx="4377690" cy="1433195"/>
          </a:xfrm>
          <a:prstGeom prst="rect">
            <a:avLst/>
          </a:prstGeom>
          <a:noFill/>
        </p:spPr>
        <p:txBody>
          <a:bodyPr wrap="square" rtlCol="0"/>
          <a:p>
            <a:pPr algn="just">
              <a:lnSpc>
                <a:spcPct val="125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萝莉体 第二版" panose="02000500000000000000" pitchFamily="2" charset="-122"/>
                <a:sym typeface="+mn-ea"/>
              </a:rPr>
              <a:t>点击文本框即可进行编辑输入相关内容点击文本框即可进行编辑输入相关内容</a:t>
            </a:r>
            <a:endParaRPr lang="zh-CN" altLang="en-US" sz="1600" dirty="0">
              <a:solidFill>
                <a:schemeClr val="tx1">
                  <a:lumMod val="75000"/>
                  <a:lumOff val="25000"/>
                </a:schemeClr>
              </a:solidFill>
              <a:latin typeface="微软雅黑" panose="020B0503020204020204" charset="-122"/>
              <a:ea typeface="微软雅黑" panose="020B0503020204020204" charset="-122"/>
              <a:cs typeface="萝莉体 第二版" panose="02000500000000000000" pitchFamily="2" charset="-122"/>
              <a:sym typeface="+mn-ea"/>
            </a:endParaRPr>
          </a:p>
        </p:txBody>
      </p:sp>
    </p:spTree>
  </p:cSld>
  <p:clrMapOvr>
    <a:masterClrMapping/>
  </p:clrMapOvr>
  <p:transition spd="slow" advClick="0" advTm="2000">
    <p:random/>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500"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strVal val="#ppt_w*0.70"/>
                                          </p:val>
                                        </p:tav>
                                        <p:tav tm="100000">
                                          <p:val>
                                            <p:strVal val="#ppt_w"/>
                                          </p:val>
                                        </p:tav>
                                      </p:tavLst>
                                    </p:anim>
                                    <p:anim calcmode="lin" valueType="num">
                                      <p:cBhvr>
                                        <p:cTn id="8" dur="500" fill="hold"/>
                                        <p:tgtEl>
                                          <p:spTgt spid="67"/>
                                        </p:tgtEl>
                                        <p:attrNameLst>
                                          <p:attrName>ppt_h</p:attrName>
                                        </p:attrNameLst>
                                      </p:cBhvr>
                                      <p:tavLst>
                                        <p:tav tm="0">
                                          <p:val>
                                            <p:strVal val="#ppt_h"/>
                                          </p:val>
                                        </p:tav>
                                        <p:tav tm="100000">
                                          <p:val>
                                            <p:strVal val="#ppt_h"/>
                                          </p:val>
                                        </p:tav>
                                      </p:tavLst>
                                    </p:anim>
                                    <p:animEffect transition="in" filter="fade">
                                      <p:cBhvr>
                                        <p:cTn id="9" dur="500"/>
                                        <p:tgtEl>
                                          <p:spTgt spid="67"/>
                                        </p:tgtEl>
                                      </p:cBhvr>
                                    </p:animEffect>
                                  </p:childTnLst>
                                </p:cTn>
                              </p:par>
                              <p:par>
                                <p:cTn id="10" presetID="18" presetClass="entr" presetSubtype="6"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strips(downRight)">
                                      <p:cBhvr>
                                        <p:cTn id="12" dur="500"/>
                                        <p:tgtEl>
                                          <p:spTgt spid="38"/>
                                        </p:tgtEl>
                                      </p:cBhvr>
                                    </p:animEffect>
                                  </p:childTnLst>
                                </p:cTn>
                              </p:par>
                              <p:par>
                                <p:cTn id="13" presetID="42" presetClass="entr" presetSubtype="0" fill="hold" grpId="0" nodeType="withEffect">
                                  <p:stCondLst>
                                    <p:cond delay="0"/>
                                  </p:stCondLst>
                                  <p:childTnLst>
                                    <p:set>
                                      <p:cBhvr>
                                        <p:cTn id="14" dur="500"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anim calcmode="lin" valueType="num">
                                      <p:cBhvr>
                                        <p:cTn id="16" dur="500" fill="hold"/>
                                        <p:tgtEl>
                                          <p:spTgt spid="39"/>
                                        </p:tgtEl>
                                        <p:attrNameLst>
                                          <p:attrName>ppt_x</p:attrName>
                                        </p:attrNameLst>
                                      </p:cBhvr>
                                      <p:tavLst>
                                        <p:tav tm="0">
                                          <p:val>
                                            <p:strVal val="#ppt_x"/>
                                          </p:val>
                                        </p:tav>
                                        <p:tav tm="100000">
                                          <p:val>
                                            <p:strVal val="#ppt_x"/>
                                          </p:val>
                                        </p:tav>
                                      </p:tavLst>
                                    </p:anim>
                                    <p:anim calcmode="lin" valueType="num">
                                      <p:cBhvr>
                                        <p:cTn id="17" dur="5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500"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strVal val="#ppt_w*0.70"/>
                                          </p:val>
                                        </p:tav>
                                        <p:tav tm="100000">
                                          <p:val>
                                            <p:strVal val="#ppt_w"/>
                                          </p:val>
                                        </p:tav>
                                      </p:tavLst>
                                    </p:anim>
                                    <p:anim calcmode="lin" valueType="num">
                                      <p:cBhvr>
                                        <p:cTn id="23" dur="500" fill="hold"/>
                                        <p:tgtEl>
                                          <p:spTgt spid="40"/>
                                        </p:tgtEl>
                                        <p:attrNameLst>
                                          <p:attrName>ppt_h</p:attrName>
                                        </p:attrNameLst>
                                      </p:cBhvr>
                                      <p:tavLst>
                                        <p:tav tm="0">
                                          <p:val>
                                            <p:strVal val="#ppt_h"/>
                                          </p:val>
                                        </p:tav>
                                        <p:tav tm="100000">
                                          <p:val>
                                            <p:strVal val="#ppt_h"/>
                                          </p:val>
                                        </p:tav>
                                      </p:tavLst>
                                    </p:anim>
                                    <p:animEffect transition="in" filter="fade">
                                      <p:cBhvr>
                                        <p:cTn id="24" dur="500"/>
                                        <p:tgtEl>
                                          <p:spTgt spid="4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strips(downRight)">
                                      <p:cBhvr>
                                        <p:cTn id="27" dur="500"/>
                                        <p:tgtEl>
                                          <p:spTgt spid="41"/>
                                        </p:tgtEl>
                                      </p:cBhvr>
                                    </p:animEffect>
                                  </p:childTnLst>
                                </p:cTn>
                              </p:par>
                              <p:par>
                                <p:cTn id="28" presetID="42" presetClass="entr" presetSubtype="0" fill="hold" grpId="0" nodeType="withEffect">
                                  <p:stCondLst>
                                    <p:cond delay="0"/>
                                  </p:stCondLst>
                                  <p:childTnLst>
                                    <p:set>
                                      <p:cBhvr>
                                        <p:cTn id="29" dur="500"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anim calcmode="lin" valueType="num">
                                      <p:cBhvr>
                                        <p:cTn id="31" dur="500" fill="hold"/>
                                        <p:tgtEl>
                                          <p:spTgt spid="42"/>
                                        </p:tgtEl>
                                        <p:attrNameLst>
                                          <p:attrName>ppt_x</p:attrName>
                                        </p:attrNameLst>
                                      </p:cBhvr>
                                      <p:tavLst>
                                        <p:tav tm="0">
                                          <p:val>
                                            <p:strVal val="#ppt_x"/>
                                          </p:val>
                                        </p:tav>
                                        <p:tav tm="100000">
                                          <p:val>
                                            <p:strVal val="#ppt_x"/>
                                          </p:val>
                                        </p:tav>
                                      </p:tavLst>
                                    </p:anim>
                                    <p:anim calcmode="lin" valueType="num">
                                      <p:cBhvr>
                                        <p:cTn id="32"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ldLvl="0" animBg="1"/>
      <p:bldP spid="38" grpId="0"/>
      <p:bldP spid="39" grpId="0"/>
      <p:bldP spid="40" grpId="0" bldLvl="0" animBg="1"/>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9" name="组合 8"/>
          <p:cNvGrpSpPr/>
          <p:nvPr/>
        </p:nvGrpSpPr>
        <p:grpSpPr>
          <a:xfrm>
            <a:off x="122730" y="2931531"/>
            <a:ext cx="7604616" cy="1469175"/>
            <a:chOff x="-86442" y="4986005"/>
            <a:chExt cx="2907254" cy="755068"/>
          </a:xfrm>
          <a:gradFill>
            <a:gsLst>
              <a:gs pos="97000">
                <a:srgbClr val="545454">
                  <a:alpha val="0"/>
                </a:srgbClr>
              </a:gs>
              <a:gs pos="97000">
                <a:srgbClr val="545454"/>
              </a:gs>
              <a:gs pos="0">
                <a:srgbClr val="776C5B">
                  <a:alpha val="50000"/>
                </a:srgbClr>
              </a:gs>
            </a:gsLst>
            <a:lin ang="5400000" scaled="1"/>
          </a:gradFill>
        </p:grpSpPr>
        <p:sp>
          <p:nvSpPr>
            <p:cNvPr id="2" name="任意多边形 15"/>
            <p:cNvSpPr/>
            <p:nvPr/>
          </p:nvSpPr>
          <p:spPr>
            <a:xfrm>
              <a:off x="-86442" y="4986005"/>
              <a:ext cx="2471233" cy="755068"/>
            </a:xfrm>
            <a:custGeom>
              <a:avLst/>
              <a:gdLst>
                <a:gd name="connsiteX0" fmla="*/ 3895926 w 3907971"/>
                <a:gd name="connsiteY0" fmla="*/ 1142557 h 1194053"/>
                <a:gd name="connsiteX1" fmla="*/ 3907971 w 3907971"/>
                <a:gd name="connsiteY1" fmla="*/ 1142678 h 1194053"/>
                <a:gd name="connsiteX2" fmla="*/ 3907971 w 3907971"/>
                <a:gd name="connsiteY2" fmla="*/ 1194053 h 1194053"/>
                <a:gd name="connsiteX3" fmla="*/ 3907971 w 3907971"/>
                <a:gd name="connsiteY3" fmla="*/ 1194051 h 1194053"/>
                <a:gd name="connsiteX4" fmla="*/ 3903237 w 3907971"/>
                <a:gd name="connsiteY4" fmla="*/ 1164852 h 1194053"/>
                <a:gd name="connsiteX5" fmla="*/ 3033485 w 3907971"/>
                <a:gd name="connsiteY5" fmla="*/ 250 h 1194053"/>
                <a:gd name="connsiteX6" fmla="*/ 3817257 w 3907971"/>
                <a:gd name="connsiteY6" fmla="*/ 1001736 h 1194053"/>
                <a:gd name="connsiteX7" fmla="*/ 3890055 w 3907971"/>
                <a:gd name="connsiteY7" fmla="*/ 1124654 h 1194053"/>
                <a:gd name="connsiteX8" fmla="*/ 3895926 w 3907971"/>
                <a:gd name="connsiteY8" fmla="*/ 1142557 h 1194053"/>
                <a:gd name="connsiteX9" fmla="*/ 0 w 3907971"/>
                <a:gd name="connsiteY9" fmla="*/ 1103336 h 1194053"/>
                <a:gd name="connsiteX10" fmla="*/ 1233714 w 3907971"/>
                <a:gd name="connsiteY10" fmla="*/ 421164 h 1194053"/>
                <a:gd name="connsiteX11" fmla="*/ 1828800 w 3907971"/>
                <a:gd name="connsiteY11" fmla="*/ 900136 h 1194053"/>
                <a:gd name="connsiteX12" fmla="*/ 3033485 w 3907971"/>
                <a:gd name="connsiteY12" fmla="*/ 250 h 119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7971" h="1194053">
                  <a:moveTo>
                    <a:pt x="3895926" y="1142557"/>
                  </a:moveTo>
                  <a:lnTo>
                    <a:pt x="3907971" y="1142678"/>
                  </a:lnTo>
                  <a:lnTo>
                    <a:pt x="3907971" y="1194053"/>
                  </a:lnTo>
                  <a:lnTo>
                    <a:pt x="3907971" y="1194051"/>
                  </a:lnTo>
                  <a:cubicBezTo>
                    <a:pt x="3907215" y="1185886"/>
                    <a:pt x="3905930" y="1176286"/>
                    <a:pt x="3903237" y="1164852"/>
                  </a:cubicBezTo>
                  <a:close/>
                  <a:moveTo>
                    <a:pt x="3033485" y="250"/>
                  </a:moveTo>
                  <a:cubicBezTo>
                    <a:pt x="3364894" y="17183"/>
                    <a:pt x="3664857" y="793698"/>
                    <a:pt x="3817257" y="1001736"/>
                  </a:cubicBezTo>
                  <a:cubicBezTo>
                    <a:pt x="3855357" y="1053746"/>
                    <a:pt x="3877280" y="1093660"/>
                    <a:pt x="3890055" y="1124654"/>
                  </a:cubicBezTo>
                  <a:lnTo>
                    <a:pt x="3895926" y="1142557"/>
                  </a:lnTo>
                  <a:lnTo>
                    <a:pt x="0" y="1103336"/>
                  </a:lnTo>
                  <a:cubicBezTo>
                    <a:pt x="464457" y="779183"/>
                    <a:pt x="928914" y="455031"/>
                    <a:pt x="1233714" y="421164"/>
                  </a:cubicBezTo>
                  <a:cubicBezTo>
                    <a:pt x="1538514" y="387297"/>
                    <a:pt x="1528838" y="970288"/>
                    <a:pt x="1828800" y="900136"/>
                  </a:cubicBezTo>
                  <a:cubicBezTo>
                    <a:pt x="2128762" y="829984"/>
                    <a:pt x="2702076" y="-16683"/>
                    <a:pt x="3033485" y="2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思源黑体旧字形 Light" panose="020B0300000000000000" pitchFamily="34" charset="-128"/>
              </a:endParaRPr>
            </a:p>
          </p:txBody>
        </p:sp>
        <p:sp>
          <p:nvSpPr>
            <p:cNvPr id="12" name="任意多边形 16"/>
            <p:cNvSpPr/>
            <p:nvPr/>
          </p:nvSpPr>
          <p:spPr>
            <a:xfrm>
              <a:off x="976753" y="5177633"/>
              <a:ext cx="1844059" cy="563440"/>
            </a:xfrm>
            <a:custGeom>
              <a:avLst/>
              <a:gdLst>
                <a:gd name="connsiteX0" fmla="*/ 3895926 w 3907971"/>
                <a:gd name="connsiteY0" fmla="*/ 1142557 h 1194053"/>
                <a:gd name="connsiteX1" fmla="*/ 3907971 w 3907971"/>
                <a:gd name="connsiteY1" fmla="*/ 1142678 h 1194053"/>
                <a:gd name="connsiteX2" fmla="*/ 3907971 w 3907971"/>
                <a:gd name="connsiteY2" fmla="*/ 1194053 h 1194053"/>
                <a:gd name="connsiteX3" fmla="*/ 3907971 w 3907971"/>
                <a:gd name="connsiteY3" fmla="*/ 1194051 h 1194053"/>
                <a:gd name="connsiteX4" fmla="*/ 3903237 w 3907971"/>
                <a:gd name="connsiteY4" fmla="*/ 1164852 h 1194053"/>
                <a:gd name="connsiteX5" fmla="*/ 3033485 w 3907971"/>
                <a:gd name="connsiteY5" fmla="*/ 250 h 1194053"/>
                <a:gd name="connsiteX6" fmla="*/ 3817257 w 3907971"/>
                <a:gd name="connsiteY6" fmla="*/ 1001736 h 1194053"/>
                <a:gd name="connsiteX7" fmla="*/ 3890055 w 3907971"/>
                <a:gd name="connsiteY7" fmla="*/ 1124654 h 1194053"/>
                <a:gd name="connsiteX8" fmla="*/ 3895926 w 3907971"/>
                <a:gd name="connsiteY8" fmla="*/ 1142557 h 1194053"/>
                <a:gd name="connsiteX9" fmla="*/ 0 w 3907971"/>
                <a:gd name="connsiteY9" fmla="*/ 1103336 h 1194053"/>
                <a:gd name="connsiteX10" fmla="*/ 1233714 w 3907971"/>
                <a:gd name="connsiteY10" fmla="*/ 421164 h 1194053"/>
                <a:gd name="connsiteX11" fmla="*/ 1828800 w 3907971"/>
                <a:gd name="connsiteY11" fmla="*/ 900136 h 1194053"/>
                <a:gd name="connsiteX12" fmla="*/ 3033485 w 3907971"/>
                <a:gd name="connsiteY12" fmla="*/ 250 h 119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7971" h="1194053">
                  <a:moveTo>
                    <a:pt x="3895926" y="1142557"/>
                  </a:moveTo>
                  <a:lnTo>
                    <a:pt x="3907971" y="1142678"/>
                  </a:lnTo>
                  <a:lnTo>
                    <a:pt x="3907971" y="1194053"/>
                  </a:lnTo>
                  <a:lnTo>
                    <a:pt x="3907971" y="1194051"/>
                  </a:lnTo>
                  <a:cubicBezTo>
                    <a:pt x="3907215" y="1185886"/>
                    <a:pt x="3905930" y="1176286"/>
                    <a:pt x="3903237" y="1164852"/>
                  </a:cubicBezTo>
                  <a:close/>
                  <a:moveTo>
                    <a:pt x="3033485" y="250"/>
                  </a:moveTo>
                  <a:cubicBezTo>
                    <a:pt x="3364894" y="17183"/>
                    <a:pt x="3664857" y="793698"/>
                    <a:pt x="3817257" y="1001736"/>
                  </a:cubicBezTo>
                  <a:cubicBezTo>
                    <a:pt x="3855357" y="1053746"/>
                    <a:pt x="3877280" y="1093660"/>
                    <a:pt x="3890055" y="1124654"/>
                  </a:cubicBezTo>
                  <a:lnTo>
                    <a:pt x="3895926" y="1142557"/>
                  </a:lnTo>
                  <a:lnTo>
                    <a:pt x="0" y="1103336"/>
                  </a:lnTo>
                  <a:cubicBezTo>
                    <a:pt x="464457" y="779183"/>
                    <a:pt x="928914" y="455031"/>
                    <a:pt x="1233714" y="421164"/>
                  </a:cubicBezTo>
                  <a:cubicBezTo>
                    <a:pt x="1538514" y="387297"/>
                    <a:pt x="1528838" y="970288"/>
                    <a:pt x="1828800" y="900136"/>
                  </a:cubicBezTo>
                  <a:cubicBezTo>
                    <a:pt x="2128762" y="829984"/>
                    <a:pt x="2702076" y="-16683"/>
                    <a:pt x="3033485" y="2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sym typeface="思源黑体旧字形 Light" panose="020B0300000000000000" pitchFamily="34" charset="-128"/>
              </a:endParaRPr>
            </a:p>
          </p:txBody>
        </p:sp>
      </p:grpSp>
      <p:grpSp>
        <p:nvGrpSpPr>
          <p:cNvPr id="16" name="组合 15"/>
          <p:cNvGrpSpPr/>
          <p:nvPr/>
        </p:nvGrpSpPr>
        <p:grpSpPr>
          <a:xfrm>
            <a:off x="5462905" y="1700530"/>
            <a:ext cx="5553710" cy="1791795"/>
            <a:chOff x="7177573" y="1754969"/>
            <a:chExt cx="3181859" cy="1174837"/>
          </a:xfrm>
        </p:grpSpPr>
        <p:grpSp>
          <p:nvGrpSpPr>
            <p:cNvPr id="21" name="组合 20"/>
            <p:cNvGrpSpPr/>
            <p:nvPr/>
          </p:nvGrpSpPr>
          <p:grpSpPr>
            <a:xfrm>
              <a:off x="7177573" y="1754969"/>
              <a:ext cx="2684462" cy="603751"/>
              <a:chOff x="2620247" y="1414521"/>
              <a:chExt cx="1572728" cy="307130"/>
            </a:xfrm>
          </p:grpSpPr>
          <p:sp>
            <p:nvSpPr>
              <p:cNvPr id="23" name="矩形 22"/>
              <p:cNvSpPr/>
              <p:nvPr/>
            </p:nvSpPr>
            <p:spPr bwMode="auto">
              <a:xfrm>
                <a:off x="2620248" y="1414521"/>
                <a:ext cx="1428150" cy="307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b="1" dirty="0">
                    <a:solidFill>
                      <a:schemeClr val="tx2">
                        <a:lumMod val="50000"/>
                      </a:schemeClr>
                    </a:solidFill>
                    <a:latin typeface="微软雅黑" panose="020B0503020204020204" charset="-122"/>
                    <a:ea typeface="微软雅黑" panose="020B0503020204020204" charset="-122"/>
                    <a:sym typeface="思源黑体旧字形 Light" panose="020B0300000000000000" pitchFamily="34" charset="-128"/>
                  </a:rPr>
                  <a:t>单击此处添加标题</a:t>
                </a:r>
                <a:endParaRPr lang="zh-CN" altLang="en-US" sz="2400" b="1" dirty="0">
                  <a:solidFill>
                    <a:schemeClr val="tx2">
                      <a:lumMod val="50000"/>
                    </a:schemeClr>
                  </a:solidFill>
                  <a:latin typeface="微软雅黑" panose="020B0503020204020204" charset="-122"/>
                  <a:ea typeface="微软雅黑" panose="020B0503020204020204" charset="-122"/>
                  <a:sym typeface="思源黑体旧字形 Light" panose="020B0300000000000000" pitchFamily="34" charset="-128"/>
                </a:endParaRPr>
              </a:p>
            </p:txBody>
          </p:sp>
          <p:pic>
            <p:nvPicPr>
              <p:cNvPr id="24" name="图片 28" descr="C_108.jpg"/>
              <p:cNvPicPr>
                <a:picLocks noChangeAspect="1"/>
              </p:cNvPicPr>
              <p:nvPr/>
            </p:nvPicPr>
            <p:blipFill>
              <a:blip r:embed="rId1" cstate="email">
                <a:clrChange>
                  <a:clrFrom>
                    <a:srgbClr val="FFFFFF"/>
                  </a:clrFrom>
                  <a:clrTo>
                    <a:srgbClr val="FFFFFF">
                      <a:alpha val="0"/>
                    </a:srgbClr>
                  </a:clrTo>
                </a:clrChange>
                <a:extLst>
                  <a:ext uri="{BEBA8EAE-BF5A-486C-A8C5-ECC9F3942E4B}">
                    <a14:imgProps xmlns:a14="http://schemas.microsoft.com/office/drawing/2010/main">
                      <a14:imgLayer r:embed="rId2">
                        <a14:imgEffect>
                          <a14:brightnessContrast bright="10000" contrast="-15000"/>
                        </a14:imgEffect>
                      </a14:imgLayer>
                    </a14:imgProps>
                  </a:ext>
                </a:extLst>
              </a:blip>
              <a:srcRect/>
              <a:stretch>
                <a:fillRect/>
              </a:stretch>
            </p:blipFill>
            <p:spPr bwMode="auto">
              <a:xfrm flipV="1">
                <a:off x="2620247" y="1697990"/>
                <a:ext cx="1572728" cy="23257"/>
              </a:xfrm>
              <a:prstGeom prst="rect">
                <a:avLst/>
              </a:prstGeom>
              <a:noFill/>
              <a:ln>
                <a:noFill/>
              </a:ln>
            </p:spPr>
          </p:pic>
        </p:grpSp>
        <p:sp>
          <p:nvSpPr>
            <p:cNvPr id="22" name="矩形 21"/>
            <p:cNvSpPr/>
            <p:nvPr/>
          </p:nvSpPr>
          <p:spPr>
            <a:xfrm>
              <a:off x="7177574" y="2410083"/>
              <a:ext cx="3181858" cy="519723"/>
            </a:xfrm>
            <a:prstGeom prst="rect">
              <a:avLst/>
            </a:prstGeom>
            <a:noFill/>
          </p:spPr>
          <p:txBody>
            <a:bodyPr vert="horz" wrap="square" rtlCol="0">
              <a:spAutoFit/>
            </a:bodyPr>
            <a:lstStyle/>
            <a:p>
              <a:pPr>
                <a:lnSpc>
                  <a:spcPct val="150000"/>
                </a:lnSpc>
              </a:pPr>
              <a:r>
                <a:rPr lang="zh-CN" altLang="en-US" sz="1600" dirty="0">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点击此处添加内容点击此处添此处添加标题内容点击此处添加内容 </a:t>
              </a:r>
              <a:endParaRPr lang="zh-CN" altLang="en-US" sz="1600" dirty="0">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endParaRPr>
            </a:p>
          </p:txBody>
        </p:sp>
      </p:grpSp>
      <p:grpSp>
        <p:nvGrpSpPr>
          <p:cNvPr id="25" name="组合 24"/>
          <p:cNvGrpSpPr/>
          <p:nvPr/>
        </p:nvGrpSpPr>
        <p:grpSpPr>
          <a:xfrm>
            <a:off x="5462905" y="3796032"/>
            <a:ext cx="5553710" cy="1481282"/>
            <a:chOff x="7177573" y="2012276"/>
            <a:chExt cx="3181859" cy="971241"/>
          </a:xfrm>
        </p:grpSpPr>
        <p:grpSp>
          <p:nvGrpSpPr>
            <p:cNvPr id="13" name="组合 12"/>
            <p:cNvGrpSpPr/>
            <p:nvPr/>
          </p:nvGrpSpPr>
          <p:grpSpPr>
            <a:xfrm>
              <a:off x="7177573" y="2012276"/>
              <a:ext cx="2684462" cy="603751"/>
              <a:chOff x="2620247" y="1545414"/>
              <a:chExt cx="1572728" cy="307130"/>
            </a:xfrm>
          </p:grpSpPr>
          <p:sp>
            <p:nvSpPr>
              <p:cNvPr id="33" name="矩形 32"/>
              <p:cNvSpPr/>
              <p:nvPr/>
            </p:nvSpPr>
            <p:spPr bwMode="auto">
              <a:xfrm>
                <a:off x="2620248" y="1545414"/>
                <a:ext cx="1428150" cy="307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b="1" dirty="0">
                    <a:solidFill>
                      <a:schemeClr val="tx2">
                        <a:lumMod val="50000"/>
                      </a:schemeClr>
                    </a:solidFill>
                    <a:latin typeface="微软雅黑" panose="020B0503020204020204" charset="-122"/>
                    <a:ea typeface="微软雅黑" panose="020B0503020204020204" charset="-122"/>
                    <a:sym typeface="思源黑体旧字形 Light" panose="020B0300000000000000" pitchFamily="34" charset="-128"/>
                  </a:rPr>
                  <a:t>单击此处添加标题</a:t>
                </a:r>
                <a:endParaRPr lang="zh-CN" altLang="en-US" sz="2400" b="1" dirty="0">
                  <a:solidFill>
                    <a:schemeClr val="tx2">
                      <a:lumMod val="50000"/>
                    </a:schemeClr>
                  </a:solidFill>
                  <a:latin typeface="微软雅黑" panose="020B0503020204020204" charset="-122"/>
                  <a:ea typeface="微软雅黑" panose="020B0503020204020204" charset="-122"/>
                  <a:sym typeface="思源黑体旧字形 Light" panose="020B0300000000000000" pitchFamily="34" charset="-128"/>
                </a:endParaRPr>
              </a:p>
            </p:txBody>
          </p:sp>
          <p:pic>
            <p:nvPicPr>
              <p:cNvPr id="14" name="图片 28" descr="C_108.jpg"/>
              <p:cNvPicPr>
                <a:picLocks noChangeAspect="1"/>
              </p:cNvPicPr>
              <p:nvPr/>
            </p:nvPicPr>
            <p:blipFill>
              <a:blip r:embed="rId1" cstate="email">
                <a:clrChange>
                  <a:clrFrom>
                    <a:srgbClr val="FFFFFF"/>
                  </a:clrFrom>
                  <a:clrTo>
                    <a:srgbClr val="FFFFFF">
                      <a:alpha val="0"/>
                    </a:srgbClr>
                  </a:clrTo>
                </a:clrChange>
                <a:extLst>
                  <a:ext uri="{BEBA8EAE-BF5A-486C-A8C5-ECC9F3942E4B}">
                    <a14:imgProps xmlns:a14="http://schemas.microsoft.com/office/drawing/2010/main">
                      <a14:imgLayer r:embed="rId2">
                        <a14:imgEffect>
                          <a14:brightnessContrast bright="10000" contrast="-15000"/>
                        </a14:imgEffect>
                      </a14:imgLayer>
                    </a14:imgProps>
                  </a:ext>
                </a:extLst>
              </a:blip>
              <a:srcRect/>
              <a:stretch>
                <a:fillRect/>
              </a:stretch>
            </p:blipFill>
            <p:spPr bwMode="auto">
              <a:xfrm flipV="1">
                <a:off x="2620247" y="1775085"/>
                <a:ext cx="1572728" cy="23257"/>
              </a:xfrm>
              <a:prstGeom prst="rect">
                <a:avLst/>
              </a:prstGeom>
              <a:noFill/>
              <a:ln>
                <a:noFill/>
              </a:ln>
            </p:spPr>
          </p:pic>
        </p:grpSp>
        <p:sp>
          <p:nvSpPr>
            <p:cNvPr id="15" name="矩形 14"/>
            <p:cNvSpPr/>
            <p:nvPr/>
          </p:nvSpPr>
          <p:spPr>
            <a:xfrm>
              <a:off x="7177574" y="2463793"/>
              <a:ext cx="3181858" cy="519724"/>
            </a:xfrm>
            <a:prstGeom prst="rect">
              <a:avLst/>
            </a:prstGeom>
            <a:noFill/>
          </p:spPr>
          <p:txBody>
            <a:bodyPr vert="horz" wrap="square" rtlCol="0">
              <a:spAutoFit/>
            </a:bodyPr>
            <a:lstStyle/>
            <a:p>
              <a:pPr>
                <a:lnSpc>
                  <a:spcPct val="150000"/>
                </a:lnSpc>
              </a:pPr>
              <a:r>
                <a:rPr lang="zh-CN" altLang="en-US" sz="1600" dirty="0">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rPr>
                <a:t>点击此处添加内容点击此处添此处添加标题内容点击此处添加内容 </a:t>
              </a:r>
              <a:endParaRPr lang="zh-CN" altLang="en-US" sz="1600" dirty="0">
                <a:latin typeface="微软雅黑" panose="020B0503020204020204" charset="-122"/>
                <a:ea typeface="微软雅黑" panose="020B0503020204020204" charset="-122"/>
                <a:cs typeface="微软雅黑" panose="020B0503020204020204" charset="-122"/>
                <a:sym typeface="思源黑体旧字形 Light" panose="020B0300000000000000" pitchFamily="34" charset="-128"/>
              </a:endParaRPr>
            </a:p>
          </p:txBody>
        </p:sp>
      </p:grpSp>
      <p:sp>
        <p:nvSpPr>
          <p:cNvPr id="8" name="文本框 7"/>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7" name="椭圆 16"/>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8" name="椭圆 17"/>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8" name="椭圆 27"/>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9" name="椭圆 28"/>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10" fill="hold"/>
                                        <p:tgtEl>
                                          <p:spTgt spid="9"/>
                                        </p:tgtEl>
                                        <p:attrNameLst>
                                          <p:attrName>ppt_w</p:attrName>
                                        </p:attrNameLst>
                                      </p:cBhvr>
                                      <p:tavLst>
                                        <p:tav tm="0">
                                          <p:val>
                                            <p:fltVal val="0"/>
                                          </p:val>
                                        </p:tav>
                                        <p:tav tm="100000">
                                          <p:val>
                                            <p:strVal val="#ppt_w"/>
                                          </p:val>
                                        </p:tav>
                                      </p:tavLst>
                                    </p:anim>
                                    <p:anim calcmode="lin" valueType="num">
                                      <p:cBhvr>
                                        <p:cTn id="8" dur="10" fill="hold"/>
                                        <p:tgtEl>
                                          <p:spTgt spid="9"/>
                                        </p:tgtEl>
                                        <p:attrNameLst>
                                          <p:attrName>ppt_h</p:attrName>
                                        </p:attrNameLst>
                                      </p:cBhvr>
                                      <p:tavLst>
                                        <p:tav tm="0">
                                          <p:val>
                                            <p:fltVal val="0"/>
                                          </p:val>
                                        </p:tav>
                                        <p:tav tm="100000">
                                          <p:val>
                                            <p:strVal val="#ppt_h"/>
                                          </p:val>
                                        </p:tav>
                                      </p:tavLst>
                                    </p:anim>
                                    <p:animEffect transition="in" filter="fade">
                                      <p:cBhvr>
                                        <p:cTn id="9" dur="10"/>
                                        <p:tgtEl>
                                          <p:spTgt spid="9"/>
                                        </p:tgtEl>
                                      </p:cBhvr>
                                    </p:animEffect>
                                  </p:childTnLst>
                                </p:cTn>
                              </p:par>
                              <p:par>
                                <p:cTn id="10" presetID="42" presetClass="path" presetSubtype="0" accel="67000" decel="33000" fill="hold" nodeType="withEffect">
                                  <p:stCondLst>
                                    <p:cond delay="750"/>
                                  </p:stCondLst>
                                  <p:childTnLst>
                                    <p:animMotion origin="layout" path="M -1.66667E-6 1.11111E-6 L 0.26784 -0.15509 " pathEditMode="relative" rAng="0" ptsTypes="AA">
                                      <p:cBhvr>
                                        <p:cTn id="11" dur="10" spd="-100000" fill="hold"/>
                                        <p:tgtEl>
                                          <p:spTgt spid="9"/>
                                        </p:tgtEl>
                                        <p:attrNameLst>
                                          <p:attrName>ppt_x</p:attrName>
                                          <p:attrName>ppt_y</p:attrName>
                                        </p:attrNameLst>
                                      </p:cBhvr>
                                      <p:rCtr x="13385" y="-7755"/>
                                    </p:animMotion>
                                  </p:childTnLst>
                                </p:cTn>
                              </p:par>
                            </p:childTnLst>
                          </p:cTn>
                        </p:par>
                        <p:par>
                          <p:cTn id="12" fill="hold">
                            <p:stCondLst>
                              <p:cond delay="1250"/>
                            </p:stCondLst>
                            <p:childTnLst>
                              <p:par>
                                <p:cTn id="13" presetID="2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750"/>
                            </p:stCondLst>
                            <p:childTnLst>
                              <p:par>
                                <p:cTn id="17" presetID="22" presetClass="entr" presetSubtype="4"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图片 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35" name="图片 34" descr="未标题-1"/>
          <p:cNvPicPr>
            <a:picLocks noChangeAspect="1"/>
          </p:cNvPicPr>
          <p:nvPr/>
        </p:nvPicPr>
        <p:blipFill>
          <a:blip r:embed="rId2"/>
          <a:srcRect l="10368" t="58351" r="58598" b="27200"/>
          <a:stretch>
            <a:fillRect/>
          </a:stretch>
        </p:blipFill>
        <p:spPr>
          <a:xfrm flipH="1" flipV="1">
            <a:off x="1758950" y="738505"/>
            <a:ext cx="3695700" cy="2226310"/>
          </a:xfrm>
          <a:prstGeom prst="rect">
            <a:avLst/>
          </a:prstGeom>
        </p:spPr>
      </p:pic>
      <p:sp>
        <p:nvSpPr>
          <p:cNvPr id="12" name="椭圆 11"/>
          <p:cNvSpPr/>
          <p:nvPr/>
        </p:nvSpPr>
        <p:spPr>
          <a:xfrm>
            <a:off x="1996154" y="1475079"/>
            <a:ext cx="3825551" cy="3825551"/>
          </a:xfrm>
          <a:prstGeom prst="ellipse">
            <a:avLst/>
          </a:prstGeom>
          <a:noFill/>
          <a:ln w="0">
            <a:solidFill>
              <a:schemeClr val="bg1">
                <a:alpha val="7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3" name="椭圆 12"/>
          <p:cNvSpPr/>
          <p:nvPr/>
        </p:nvSpPr>
        <p:spPr>
          <a:xfrm>
            <a:off x="2574653" y="1848305"/>
            <a:ext cx="180000" cy="18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7" name="椭圆 16"/>
          <p:cNvSpPr/>
          <p:nvPr/>
        </p:nvSpPr>
        <p:spPr>
          <a:xfrm>
            <a:off x="4808855" y="4094480"/>
            <a:ext cx="1048385" cy="10483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33" name="文本框 32"/>
          <p:cNvSpPr txBox="1"/>
          <p:nvPr/>
        </p:nvSpPr>
        <p:spPr>
          <a:xfrm>
            <a:off x="3185160" y="1982470"/>
            <a:ext cx="1196975" cy="2874010"/>
          </a:xfrm>
          <a:prstGeom prst="rect">
            <a:avLst/>
          </a:prstGeom>
          <a:noFill/>
          <a:ln>
            <a:noFill/>
          </a:ln>
        </p:spPr>
        <p:txBody>
          <a:bodyPr vert="eaVert" wrap="square" lIns="91412" tIns="45706" rIns="91412" bIns="45706" rtlCol="0">
            <a:spAutoFit/>
          </a:bodyPr>
          <a:lstStyle/>
          <a:p>
            <a:r>
              <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rPr>
              <a:t>第三章</a:t>
            </a:r>
            <a:endPar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7" grpId="0" bldLvl="0" animBg="1"/>
      <p:bldP spid="3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31" name="组合 30"/>
          <p:cNvGrpSpPr/>
          <p:nvPr/>
        </p:nvGrpSpPr>
        <p:grpSpPr>
          <a:xfrm>
            <a:off x="1781423" y="1946682"/>
            <a:ext cx="8567390" cy="1516574"/>
            <a:chOff x="921786" y="1475989"/>
            <a:chExt cx="7337319" cy="1298830"/>
          </a:xfrm>
        </p:grpSpPr>
        <p:sp>
          <p:nvSpPr>
            <p:cNvPr id="15" name="椭圆 14"/>
            <p:cNvSpPr/>
            <p:nvPr/>
          </p:nvSpPr>
          <p:spPr>
            <a:xfrm>
              <a:off x="921786" y="1480932"/>
              <a:ext cx="1249005" cy="1249005"/>
            </a:xfrm>
            <a:prstGeom prst="ellipse">
              <a:avLst/>
            </a:pr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1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6" name="椭圆 15"/>
            <p:cNvSpPr/>
            <p:nvPr/>
          </p:nvSpPr>
          <p:spPr>
            <a:xfrm>
              <a:off x="2951224" y="1475989"/>
              <a:ext cx="1249005" cy="1249005"/>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1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椭圆 16"/>
            <p:cNvSpPr/>
            <p:nvPr/>
          </p:nvSpPr>
          <p:spPr>
            <a:xfrm>
              <a:off x="4980662" y="1475989"/>
              <a:ext cx="1249005" cy="1249005"/>
            </a:xfrm>
            <a:prstGeom prst="ellipse">
              <a:avLst/>
            </a:pr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1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椭圆 17"/>
            <p:cNvSpPr/>
            <p:nvPr/>
          </p:nvSpPr>
          <p:spPr>
            <a:xfrm>
              <a:off x="7010100" y="1525814"/>
              <a:ext cx="1249005" cy="1249005"/>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1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9" name="文本框 30"/>
            <p:cNvSpPr txBox="1"/>
            <p:nvPr/>
          </p:nvSpPr>
          <p:spPr>
            <a:xfrm>
              <a:off x="1131129" y="1778693"/>
              <a:ext cx="736123" cy="356117"/>
            </a:xfrm>
            <a:prstGeom prst="rect">
              <a:avLst/>
            </a:prstGeom>
            <a:noFill/>
            <a:effectLst/>
          </p:spPr>
          <p:txBody>
            <a:bodyPr wrap="none" rtlCol="0">
              <a:spAutoFit/>
            </a:bodyPr>
            <a:p>
              <a:pPr algn="ctr"/>
              <a:r>
                <a:rPr lang="en-US" altLang="zh-CN" sz="21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68%</a:t>
              </a:r>
              <a:endPar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文本框 31"/>
            <p:cNvSpPr txBox="1"/>
            <p:nvPr/>
          </p:nvSpPr>
          <p:spPr>
            <a:xfrm>
              <a:off x="3164577" y="1773751"/>
              <a:ext cx="729259" cy="356117"/>
            </a:xfrm>
            <a:prstGeom prst="rect">
              <a:avLst/>
            </a:prstGeom>
            <a:noFill/>
            <a:effectLst/>
          </p:spPr>
          <p:txBody>
            <a:bodyPr wrap="none" rtlCol="0">
              <a:spAutoFit/>
            </a:bodyPr>
            <a:p>
              <a:pPr algn="ctr"/>
              <a:r>
                <a:rPr lang="en-US" altLang="zh-CN" sz="21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45%</a:t>
              </a:r>
              <a:endPar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1" name="文本框 32"/>
            <p:cNvSpPr txBox="1"/>
            <p:nvPr/>
          </p:nvSpPr>
          <p:spPr>
            <a:xfrm>
              <a:off x="5157456" y="1773751"/>
              <a:ext cx="726512" cy="356117"/>
            </a:xfrm>
            <a:prstGeom prst="rect">
              <a:avLst/>
            </a:prstGeom>
            <a:noFill/>
            <a:effectLst/>
          </p:spPr>
          <p:txBody>
            <a:bodyPr wrap="none" rtlCol="0">
              <a:spAutoFit/>
            </a:bodyPr>
            <a:p>
              <a:pPr algn="ctr"/>
              <a:r>
                <a:rPr lang="en-US" altLang="zh-CN" sz="21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77%</a:t>
              </a:r>
              <a:endPar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2" name="文本框 33"/>
            <p:cNvSpPr txBox="1"/>
            <p:nvPr/>
          </p:nvSpPr>
          <p:spPr>
            <a:xfrm>
              <a:off x="7224826" y="1823575"/>
              <a:ext cx="726512" cy="356117"/>
            </a:xfrm>
            <a:prstGeom prst="rect">
              <a:avLst/>
            </a:prstGeom>
            <a:noFill/>
            <a:effectLst/>
          </p:spPr>
          <p:txBody>
            <a:bodyPr wrap="none" rtlCol="0">
              <a:spAutoFit/>
            </a:bodyPr>
            <a:p>
              <a:pPr algn="ctr"/>
              <a:r>
                <a:rPr lang="en-US" altLang="zh-CN" sz="21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  </a:t>
              </a:r>
              <a:r>
                <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59%</a:t>
              </a:r>
              <a:endParaRPr lang="en-US" altLang="zh-CN" sz="2100"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3" name="文本框 34"/>
            <p:cNvSpPr txBox="1"/>
            <p:nvPr/>
          </p:nvSpPr>
          <p:spPr>
            <a:xfrm>
              <a:off x="1171476" y="2155260"/>
              <a:ext cx="850069" cy="286926"/>
            </a:xfrm>
            <a:prstGeom prst="rect">
              <a:avLst/>
            </a:prstGeom>
            <a:noFill/>
            <a:effectLst/>
          </p:spPr>
          <p:txBody>
            <a:bodyPr wrap="none" rtlCol="0">
              <a:spAutoFit/>
            </a:bodyPr>
            <a:p>
              <a:r>
                <a:rPr lang="zh-CN" altLang="en-US"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输入标题</a:t>
              </a:r>
              <a:endParaRPr lang="en-US" altLang="zh-CN"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文本框 35"/>
            <p:cNvSpPr txBox="1"/>
            <p:nvPr/>
          </p:nvSpPr>
          <p:spPr>
            <a:xfrm>
              <a:off x="3204212" y="2150318"/>
              <a:ext cx="850069" cy="286926"/>
            </a:xfrm>
            <a:prstGeom prst="rect">
              <a:avLst/>
            </a:prstGeom>
            <a:noFill/>
            <a:effectLst/>
          </p:spPr>
          <p:txBody>
            <a:bodyPr wrap="none" rtlCol="0">
              <a:spAutoFit/>
            </a:bodyPr>
            <a:p>
              <a:r>
                <a:rPr lang="zh-CN" altLang="en-US"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输入标题</a:t>
              </a:r>
              <a:endParaRPr lang="en-US" altLang="zh-CN"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5" name="文本框 36"/>
            <p:cNvSpPr txBox="1"/>
            <p:nvPr/>
          </p:nvSpPr>
          <p:spPr>
            <a:xfrm>
              <a:off x="5233649" y="2150317"/>
              <a:ext cx="850069" cy="286926"/>
            </a:xfrm>
            <a:prstGeom prst="rect">
              <a:avLst/>
            </a:prstGeom>
            <a:noFill/>
            <a:effectLst/>
          </p:spPr>
          <p:txBody>
            <a:bodyPr wrap="none" rtlCol="0">
              <a:spAutoFit/>
            </a:bodyPr>
            <a:p>
              <a:r>
                <a:rPr lang="zh-CN" altLang="en-US"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输入标题</a:t>
              </a:r>
              <a:endParaRPr lang="en-US" altLang="zh-CN"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文本框 37"/>
            <p:cNvSpPr txBox="1"/>
            <p:nvPr/>
          </p:nvSpPr>
          <p:spPr>
            <a:xfrm>
              <a:off x="7263087" y="2200143"/>
              <a:ext cx="850069" cy="286926"/>
            </a:xfrm>
            <a:prstGeom prst="rect">
              <a:avLst/>
            </a:prstGeom>
            <a:noFill/>
            <a:effectLst/>
          </p:spPr>
          <p:txBody>
            <a:bodyPr wrap="none" rtlCol="0">
              <a:spAutoFit/>
            </a:bodyPr>
            <a:p>
              <a:r>
                <a:rPr lang="zh-CN" altLang="en-US"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rPr>
                <a:t>输入标题</a:t>
              </a:r>
              <a:endParaRPr lang="en-US" altLang="zh-CN" sz="1575" dirty="0">
                <a:solidFill>
                  <a:srgbClr val="FEFEF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29" name="文本框 28"/>
          <p:cNvSpPr txBox="1"/>
          <p:nvPr/>
        </p:nvSpPr>
        <p:spPr>
          <a:xfrm>
            <a:off x="1424664" y="4739621"/>
            <a:ext cx="2465338" cy="574675"/>
          </a:xfrm>
          <a:prstGeom prst="rect">
            <a:avLst/>
          </a:prstGeom>
          <a:noFill/>
        </p:spPr>
        <p:txBody>
          <a:bodyPr wrap="square" rtlCol="0">
            <a:spAutoFit/>
          </a:bodyPr>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33" name="Rectangle 24"/>
          <p:cNvSpPr>
            <a:spLocks noChangeArrowheads="1"/>
          </p:cNvSpPr>
          <p:nvPr/>
        </p:nvSpPr>
        <p:spPr bwMode="auto">
          <a:xfrm>
            <a:off x="1794397" y="4376338"/>
            <a:ext cx="1574547"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5" name="文本框 34"/>
          <p:cNvSpPr txBox="1"/>
          <p:nvPr/>
        </p:nvSpPr>
        <p:spPr>
          <a:xfrm>
            <a:off x="3700932" y="4734899"/>
            <a:ext cx="2465338" cy="574675"/>
          </a:xfrm>
          <a:prstGeom prst="rect">
            <a:avLst/>
          </a:prstGeom>
          <a:noFill/>
        </p:spPr>
        <p:txBody>
          <a:bodyPr wrap="square" rtlCol="0">
            <a:spAutoFit/>
          </a:bodyPr>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36" name="Rectangle 24"/>
          <p:cNvSpPr>
            <a:spLocks noChangeArrowheads="1"/>
          </p:cNvSpPr>
          <p:nvPr/>
        </p:nvSpPr>
        <p:spPr bwMode="auto">
          <a:xfrm>
            <a:off x="4070665" y="4371616"/>
            <a:ext cx="1574547"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7" name="文本框 36"/>
          <p:cNvSpPr txBox="1"/>
          <p:nvPr/>
        </p:nvSpPr>
        <p:spPr>
          <a:xfrm>
            <a:off x="6155300" y="4730177"/>
            <a:ext cx="2465338" cy="574675"/>
          </a:xfrm>
          <a:prstGeom prst="rect">
            <a:avLst/>
          </a:prstGeom>
          <a:noFill/>
        </p:spPr>
        <p:txBody>
          <a:bodyPr wrap="square" rtlCol="0">
            <a:spAutoFit/>
          </a:bodyPr>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38" name="Rectangle 24"/>
          <p:cNvSpPr>
            <a:spLocks noChangeArrowheads="1"/>
          </p:cNvSpPr>
          <p:nvPr/>
        </p:nvSpPr>
        <p:spPr bwMode="auto">
          <a:xfrm>
            <a:off x="6525034" y="4366894"/>
            <a:ext cx="1574547"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9" name="文本框 38"/>
          <p:cNvSpPr txBox="1"/>
          <p:nvPr/>
        </p:nvSpPr>
        <p:spPr>
          <a:xfrm>
            <a:off x="8404533" y="4725455"/>
            <a:ext cx="2465338" cy="574675"/>
          </a:xfrm>
          <a:prstGeom prst="rect">
            <a:avLst/>
          </a:prstGeom>
          <a:noFill/>
        </p:spPr>
        <p:txBody>
          <a:bodyPr wrap="square" rtlCol="0">
            <a:spAutoFit/>
          </a:bodyPr>
          <a:p>
            <a:pPr lvl="0" algn="ctr">
              <a:lnSpc>
                <a:spcPct val="120000"/>
              </a:lnSpc>
            </a:pPr>
            <a:r>
              <a:rPr lang="zh-CN" altLang="en-US" sz="131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315" dirty="0">
              <a:latin typeface="字魂58号-创中黑" panose="00000500000000000000" pitchFamily="2" charset="-122"/>
              <a:ea typeface="字魂58号-创中黑" panose="00000500000000000000" pitchFamily="2" charset="-122"/>
              <a:cs typeface="Hiragino Sans GB W3" charset="-122"/>
              <a:sym typeface="字魂58号-创中黑" panose="00000500000000000000" pitchFamily="2" charset="-122"/>
            </a:endParaRPr>
          </a:p>
        </p:txBody>
      </p:sp>
      <p:sp>
        <p:nvSpPr>
          <p:cNvPr id="40" name="Rectangle 24"/>
          <p:cNvSpPr>
            <a:spLocks noChangeArrowheads="1"/>
          </p:cNvSpPr>
          <p:nvPr/>
        </p:nvSpPr>
        <p:spPr bwMode="auto">
          <a:xfrm>
            <a:off x="8774267" y="4362172"/>
            <a:ext cx="1574547"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395"/>
              </a:spcBef>
            </a:pPr>
            <a:r>
              <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单击填加标题</a:t>
            </a:r>
            <a:endParaRPr lang="zh-CN" altLang="en-US" sz="1575" b="1" dirty="0">
              <a:solidFill>
                <a:schemeClr val="bg2">
                  <a:lumMod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1" name="文本框 40"/>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2" name="椭圆 41"/>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3" name="椭圆 42"/>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4" name="椭圆 43"/>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5" name="椭圆 44"/>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fill="hold"/>
                                        <p:tgtEl>
                                          <p:spTgt spid="36"/>
                                        </p:tgtEl>
                                        <p:attrNameLst>
                                          <p:attrName>ppt_x</p:attrName>
                                        </p:attrNameLst>
                                      </p:cBhvr>
                                      <p:tavLst>
                                        <p:tav tm="0">
                                          <p:val>
                                            <p:strVal val="#ppt_x"/>
                                          </p:val>
                                        </p:tav>
                                        <p:tav tm="100000">
                                          <p:val>
                                            <p:strVal val="#ppt_x"/>
                                          </p:val>
                                        </p:tav>
                                      </p:tavLst>
                                    </p:anim>
                                    <p:anim calcmode="lin" valueType="num">
                                      <p:cBhvr additive="base">
                                        <p:cTn id="1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ppt_x"/>
                                          </p:val>
                                        </p:tav>
                                        <p:tav tm="100000">
                                          <p:val>
                                            <p:strVal val="#ppt_x"/>
                                          </p:val>
                                        </p:tav>
                                      </p:tavLst>
                                    </p:anim>
                                    <p:anim calcmode="lin" valueType="num">
                                      <p:cBhvr additive="base">
                                        <p:cTn id="3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down)">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ppt_x"/>
                                          </p:val>
                                        </p:tav>
                                        <p:tav tm="100000">
                                          <p:val>
                                            <p:strVal val="#ppt_x"/>
                                          </p:val>
                                        </p:tav>
                                      </p:tavLst>
                                    </p:anim>
                                    <p:anim calcmode="lin" valueType="num">
                                      <p:cBhvr additive="base">
                                        <p:cTn id="41"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down)">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5" grpId="0"/>
      <p:bldP spid="36" grpId="0"/>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6089626" y="1594761"/>
            <a:ext cx="857250" cy="646331"/>
          </a:xfrm>
          <a:prstGeom prst="rect">
            <a:avLst/>
          </a:prstGeom>
          <a:noFill/>
        </p:spPr>
        <p:txBody>
          <a:bodyPr wrap="square" rtlCol="0">
            <a:spAutoFit/>
          </a:bodyPr>
          <a:lstStyle/>
          <a:p>
            <a:pPr algn="ctr"/>
            <a:r>
              <a:rPr lang="en-US" altLang="zh-CN"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01</a:t>
            </a:r>
            <a:endParaRPr lang="zh-CN" altLang="en-US"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8" name="矩形 23"/>
          <p:cNvSpPr>
            <a:spLocks noChangeArrowheads="1"/>
          </p:cNvSpPr>
          <p:nvPr/>
        </p:nvSpPr>
        <p:spPr bwMode="auto">
          <a:xfrm>
            <a:off x="6946601" y="1594260"/>
            <a:ext cx="4558081" cy="894604"/>
          </a:xfrm>
          <a:prstGeom prst="rect">
            <a:avLst/>
          </a:prstGeom>
          <a:noFill/>
          <a:ln>
            <a:noFill/>
          </a:ln>
        </p:spPr>
        <p:txBody>
          <a:bodyPr wrap="square">
            <a:spAutoFit/>
          </a:bodyPr>
          <a:lstStyle/>
          <a:p>
            <a:pPr>
              <a:lnSpc>
                <a:spcPct val="150000"/>
              </a:lnSpc>
            </a:pPr>
            <a:r>
              <a:rPr lang="zh-CN" altLang="en-US" sz="1200" dirty="0">
                <a:latin typeface="思源黑体旧字形 Light" panose="020B0300000000000000" pitchFamily="34" charset="-128"/>
                <a:ea typeface="思源黑体旧字形 Light" panose="020B0300000000000000" pitchFamily="34" charset="-128"/>
                <a:cs typeface="全字库正楷体" panose="02010604000101010101" pitchFamily="2" charset="-122"/>
                <a:sym typeface="思源黑体旧字形 Light" panose="020B0300000000000000" pitchFamily="34" charset="-128"/>
              </a:rPr>
              <a:t>您的内容打在这里，或者通过复制您的文本后，在此框中选择粘贴，并选择只保留文字。您的内容打在这里，或者通过复制您的文本后</a:t>
            </a:r>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9" name="文本框 8"/>
          <p:cNvSpPr txBox="1"/>
          <p:nvPr/>
        </p:nvSpPr>
        <p:spPr>
          <a:xfrm>
            <a:off x="6089626" y="2652884"/>
            <a:ext cx="857250" cy="646331"/>
          </a:xfrm>
          <a:prstGeom prst="rect">
            <a:avLst/>
          </a:prstGeom>
          <a:noFill/>
        </p:spPr>
        <p:txBody>
          <a:bodyPr wrap="square" rtlCol="0">
            <a:spAutoFit/>
          </a:bodyPr>
          <a:lstStyle/>
          <a:p>
            <a:pPr algn="ctr"/>
            <a:r>
              <a:rPr lang="en-US" altLang="zh-CN"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02</a:t>
            </a:r>
            <a:endParaRPr lang="zh-CN" altLang="en-US"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2" name="矩形 23"/>
          <p:cNvSpPr>
            <a:spLocks noChangeArrowheads="1"/>
          </p:cNvSpPr>
          <p:nvPr/>
        </p:nvSpPr>
        <p:spPr bwMode="auto">
          <a:xfrm>
            <a:off x="6946601" y="2652383"/>
            <a:ext cx="4558081" cy="894604"/>
          </a:xfrm>
          <a:prstGeom prst="rect">
            <a:avLst/>
          </a:prstGeom>
          <a:noFill/>
          <a:ln>
            <a:noFill/>
          </a:ln>
        </p:spPr>
        <p:txBody>
          <a:bodyPr wrap="square">
            <a:spAutoFit/>
          </a:bodyPr>
          <a:lstStyle/>
          <a:p>
            <a:pPr>
              <a:lnSpc>
                <a:spcPct val="150000"/>
              </a:lnSpc>
            </a:pPr>
            <a:r>
              <a:rPr lang="zh-CN" altLang="en-US" sz="1200" dirty="0">
                <a:latin typeface="思源黑体旧字形 Light" panose="020B0300000000000000" pitchFamily="34" charset="-128"/>
                <a:ea typeface="思源黑体旧字形 Light" panose="020B0300000000000000" pitchFamily="34" charset="-128"/>
                <a:cs typeface="全字库正楷体" panose="02010604000101010101" pitchFamily="2" charset="-122"/>
                <a:sym typeface="思源黑体旧字形 Light" panose="020B0300000000000000" pitchFamily="34" charset="-128"/>
              </a:rPr>
              <a:t>您的内容打在这里，或者通过复制您的文本后，在此框中选择粘贴，并选择只保留文字。您的内容打在这里，或者通过复制您的文本后</a:t>
            </a:r>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3" name="文本框 12"/>
          <p:cNvSpPr txBox="1"/>
          <p:nvPr/>
        </p:nvSpPr>
        <p:spPr>
          <a:xfrm>
            <a:off x="6089626" y="3684889"/>
            <a:ext cx="857250" cy="646331"/>
          </a:xfrm>
          <a:prstGeom prst="rect">
            <a:avLst/>
          </a:prstGeom>
          <a:noFill/>
        </p:spPr>
        <p:txBody>
          <a:bodyPr wrap="square" rtlCol="0">
            <a:spAutoFit/>
          </a:bodyPr>
          <a:lstStyle/>
          <a:p>
            <a:pPr algn="ctr"/>
            <a:r>
              <a:rPr lang="en-US" altLang="zh-CN"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03</a:t>
            </a:r>
            <a:endParaRPr lang="zh-CN" altLang="en-US"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4" name="矩形 23"/>
          <p:cNvSpPr>
            <a:spLocks noChangeArrowheads="1"/>
          </p:cNvSpPr>
          <p:nvPr/>
        </p:nvSpPr>
        <p:spPr bwMode="auto">
          <a:xfrm>
            <a:off x="6946601" y="3684388"/>
            <a:ext cx="4558081" cy="894604"/>
          </a:xfrm>
          <a:prstGeom prst="rect">
            <a:avLst/>
          </a:prstGeom>
          <a:noFill/>
          <a:ln>
            <a:noFill/>
          </a:ln>
        </p:spPr>
        <p:txBody>
          <a:bodyPr wrap="square">
            <a:spAutoFit/>
          </a:bodyPr>
          <a:lstStyle/>
          <a:p>
            <a:pPr>
              <a:lnSpc>
                <a:spcPct val="150000"/>
              </a:lnSpc>
            </a:pPr>
            <a:r>
              <a:rPr lang="zh-CN" altLang="en-US" sz="1200" dirty="0">
                <a:latin typeface="思源黑体旧字形 Light" panose="020B0300000000000000" pitchFamily="34" charset="-128"/>
                <a:ea typeface="思源黑体旧字形 Light" panose="020B0300000000000000" pitchFamily="34" charset="-128"/>
                <a:cs typeface="全字库正楷体" panose="02010604000101010101" pitchFamily="2" charset="-122"/>
                <a:sym typeface="思源黑体旧字形 Light" panose="020B0300000000000000" pitchFamily="34" charset="-128"/>
              </a:rPr>
              <a:t>您的内容打在这里，或者通过复制您的文本后，在此框中选择粘贴，并选择只保留文字。您的内容打在这里，或者通过复制您的文本后</a:t>
            </a:r>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nvGrpSpPr>
          <p:cNvPr id="15" name="组合 14"/>
          <p:cNvGrpSpPr/>
          <p:nvPr/>
        </p:nvGrpSpPr>
        <p:grpSpPr>
          <a:xfrm>
            <a:off x="415925" y="2607310"/>
            <a:ext cx="4764405" cy="1971675"/>
            <a:chOff x="694932" y="1454194"/>
            <a:chExt cx="3719530" cy="1539411"/>
          </a:xfrm>
        </p:grpSpPr>
        <p:grpSp>
          <p:nvGrpSpPr>
            <p:cNvPr id="16" name="Group 41"/>
            <p:cNvGrpSpPr/>
            <p:nvPr/>
          </p:nvGrpSpPr>
          <p:grpSpPr>
            <a:xfrm>
              <a:off x="694932" y="1762575"/>
              <a:ext cx="3719530" cy="1231030"/>
              <a:chOff x="38765" y="1688516"/>
              <a:chExt cx="9785872" cy="1586998"/>
            </a:xfrm>
          </p:grpSpPr>
          <p:sp>
            <p:nvSpPr>
              <p:cNvPr id="17" name="îṣļîḑé-Freeform: Shape 37"/>
              <p:cNvSpPr/>
              <p:nvPr/>
            </p:nvSpPr>
            <p:spPr>
              <a:xfrm>
                <a:off x="38765" y="2071030"/>
                <a:ext cx="6489812" cy="1204484"/>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1" fmla="*/ 21574 w 1835151"/>
                  <a:gd name="connsiteY0-2" fmla="*/ 1723829 h 1723829"/>
                  <a:gd name="connsiteX1-3" fmla="*/ 887143 w 1835151"/>
                  <a:gd name="connsiteY1-4" fmla="*/ 0 h 1723829"/>
                  <a:gd name="connsiteX2-5" fmla="*/ 1817435 w 1835151"/>
                  <a:gd name="connsiteY2-6" fmla="*/ 1723829 h 1723829"/>
                  <a:gd name="connsiteX3-7" fmla="*/ 21574 w 1835151"/>
                  <a:gd name="connsiteY3-8" fmla="*/ 1723829 h 1723829"/>
                  <a:gd name="connsiteX0-9" fmla="*/ 21574 w 1835151"/>
                  <a:gd name="connsiteY0-10" fmla="*/ 1723829 h 1723829"/>
                  <a:gd name="connsiteX1-11" fmla="*/ 887143 w 1835151"/>
                  <a:gd name="connsiteY1-12" fmla="*/ 0 h 1723829"/>
                  <a:gd name="connsiteX2-13" fmla="*/ 1817435 w 1835151"/>
                  <a:gd name="connsiteY2-14" fmla="*/ 1723829 h 1723829"/>
                  <a:gd name="connsiteX3-15" fmla="*/ 21574 w 1835151"/>
                  <a:gd name="connsiteY3-16" fmla="*/ 1723829 h 1723829"/>
                  <a:gd name="connsiteX0-17" fmla="*/ 21574 w 1817435"/>
                  <a:gd name="connsiteY0-18" fmla="*/ 1723829 h 1723829"/>
                  <a:gd name="connsiteX1-19" fmla="*/ 887143 w 1817435"/>
                  <a:gd name="connsiteY1-20" fmla="*/ 0 h 1723829"/>
                  <a:gd name="connsiteX2-21" fmla="*/ 1817435 w 1817435"/>
                  <a:gd name="connsiteY2-22" fmla="*/ 1723829 h 1723829"/>
                  <a:gd name="connsiteX3-23" fmla="*/ 21574 w 1817435"/>
                  <a:gd name="connsiteY3-24" fmla="*/ 1723829 h 1723829"/>
                  <a:gd name="connsiteX0-25" fmla="*/ 0 w 1795861"/>
                  <a:gd name="connsiteY0-26" fmla="*/ 1723829 h 1723835"/>
                  <a:gd name="connsiteX1-27" fmla="*/ 865569 w 1795861"/>
                  <a:gd name="connsiteY1-28" fmla="*/ 0 h 1723835"/>
                  <a:gd name="connsiteX2-29" fmla="*/ 1795861 w 1795861"/>
                  <a:gd name="connsiteY2-30" fmla="*/ 1723829 h 1723835"/>
                  <a:gd name="connsiteX3-31" fmla="*/ 0 w 1795861"/>
                  <a:gd name="connsiteY3-32" fmla="*/ 1723829 h 1723835"/>
                </a:gdLst>
                <a:ahLst/>
                <a:cxnLst>
                  <a:cxn ang="0">
                    <a:pos x="connsiteX0-1" y="connsiteY0-2"/>
                  </a:cxn>
                  <a:cxn ang="0">
                    <a:pos x="connsiteX1-3" y="connsiteY1-4"/>
                  </a:cxn>
                  <a:cxn ang="0">
                    <a:pos x="connsiteX2-5" y="connsiteY2-6"/>
                  </a:cxn>
                  <a:cxn ang="0">
                    <a:pos x="connsiteX3-7" y="connsiteY3-8"/>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8" name="îṣļîḑé-Freeform: Shape 38"/>
              <p:cNvSpPr/>
              <p:nvPr/>
            </p:nvSpPr>
            <p:spPr>
              <a:xfrm>
                <a:off x="1757887" y="1688516"/>
                <a:ext cx="5877135" cy="1586998"/>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1" fmla="*/ 21574 w 1835151"/>
                  <a:gd name="connsiteY0-2" fmla="*/ 1723829 h 1723829"/>
                  <a:gd name="connsiteX1-3" fmla="*/ 887143 w 1835151"/>
                  <a:gd name="connsiteY1-4" fmla="*/ 0 h 1723829"/>
                  <a:gd name="connsiteX2-5" fmla="*/ 1817435 w 1835151"/>
                  <a:gd name="connsiteY2-6" fmla="*/ 1723829 h 1723829"/>
                  <a:gd name="connsiteX3-7" fmla="*/ 21574 w 1835151"/>
                  <a:gd name="connsiteY3-8" fmla="*/ 1723829 h 1723829"/>
                  <a:gd name="connsiteX0-9" fmla="*/ 21574 w 1835151"/>
                  <a:gd name="connsiteY0-10" fmla="*/ 1723829 h 1723829"/>
                  <a:gd name="connsiteX1-11" fmla="*/ 887143 w 1835151"/>
                  <a:gd name="connsiteY1-12" fmla="*/ 0 h 1723829"/>
                  <a:gd name="connsiteX2-13" fmla="*/ 1817435 w 1835151"/>
                  <a:gd name="connsiteY2-14" fmla="*/ 1723829 h 1723829"/>
                  <a:gd name="connsiteX3-15" fmla="*/ 21574 w 1835151"/>
                  <a:gd name="connsiteY3-16" fmla="*/ 1723829 h 1723829"/>
                  <a:gd name="connsiteX0-17" fmla="*/ 21574 w 1817435"/>
                  <a:gd name="connsiteY0-18" fmla="*/ 1723829 h 1723829"/>
                  <a:gd name="connsiteX1-19" fmla="*/ 887143 w 1817435"/>
                  <a:gd name="connsiteY1-20" fmla="*/ 0 h 1723829"/>
                  <a:gd name="connsiteX2-21" fmla="*/ 1817435 w 1817435"/>
                  <a:gd name="connsiteY2-22" fmla="*/ 1723829 h 1723829"/>
                  <a:gd name="connsiteX3-23" fmla="*/ 21574 w 1817435"/>
                  <a:gd name="connsiteY3-24" fmla="*/ 1723829 h 1723829"/>
                  <a:gd name="connsiteX0-25" fmla="*/ 0 w 1795861"/>
                  <a:gd name="connsiteY0-26" fmla="*/ 1723829 h 1723835"/>
                  <a:gd name="connsiteX1-27" fmla="*/ 865569 w 1795861"/>
                  <a:gd name="connsiteY1-28" fmla="*/ 0 h 1723835"/>
                  <a:gd name="connsiteX2-29" fmla="*/ 1795861 w 1795861"/>
                  <a:gd name="connsiteY2-30" fmla="*/ 1723829 h 1723835"/>
                  <a:gd name="connsiteX3-31" fmla="*/ 0 w 1795861"/>
                  <a:gd name="connsiteY3-32" fmla="*/ 1723829 h 1723835"/>
                </a:gdLst>
                <a:ahLst/>
                <a:cxnLst>
                  <a:cxn ang="0">
                    <a:pos x="connsiteX0-1" y="connsiteY0-2"/>
                  </a:cxn>
                  <a:cxn ang="0">
                    <a:pos x="connsiteX1-3" y="connsiteY1-4"/>
                  </a:cxn>
                  <a:cxn ang="0">
                    <a:pos x="connsiteX2-5" y="connsiteY2-6"/>
                  </a:cxn>
                  <a:cxn ang="0">
                    <a:pos x="connsiteX3-7" y="connsiteY3-8"/>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9" name="îṣļîḑé-Freeform: Shape 39"/>
              <p:cNvSpPr/>
              <p:nvPr/>
            </p:nvSpPr>
            <p:spPr>
              <a:xfrm>
                <a:off x="2864331" y="1824954"/>
                <a:ext cx="5956338" cy="1450560"/>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1" fmla="*/ 21574 w 1835151"/>
                  <a:gd name="connsiteY0-2" fmla="*/ 1723829 h 1723829"/>
                  <a:gd name="connsiteX1-3" fmla="*/ 887143 w 1835151"/>
                  <a:gd name="connsiteY1-4" fmla="*/ 0 h 1723829"/>
                  <a:gd name="connsiteX2-5" fmla="*/ 1817435 w 1835151"/>
                  <a:gd name="connsiteY2-6" fmla="*/ 1723829 h 1723829"/>
                  <a:gd name="connsiteX3-7" fmla="*/ 21574 w 1835151"/>
                  <a:gd name="connsiteY3-8" fmla="*/ 1723829 h 1723829"/>
                  <a:gd name="connsiteX0-9" fmla="*/ 21574 w 1835151"/>
                  <a:gd name="connsiteY0-10" fmla="*/ 1723829 h 1723829"/>
                  <a:gd name="connsiteX1-11" fmla="*/ 887143 w 1835151"/>
                  <a:gd name="connsiteY1-12" fmla="*/ 0 h 1723829"/>
                  <a:gd name="connsiteX2-13" fmla="*/ 1817435 w 1835151"/>
                  <a:gd name="connsiteY2-14" fmla="*/ 1723829 h 1723829"/>
                  <a:gd name="connsiteX3-15" fmla="*/ 21574 w 1835151"/>
                  <a:gd name="connsiteY3-16" fmla="*/ 1723829 h 1723829"/>
                  <a:gd name="connsiteX0-17" fmla="*/ 21574 w 1817435"/>
                  <a:gd name="connsiteY0-18" fmla="*/ 1723829 h 1723829"/>
                  <a:gd name="connsiteX1-19" fmla="*/ 887143 w 1817435"/>
                  <a:gd name="connsiteY1-20" fmla="*/ 0 h 1723829"/>
                  <a:gd name="connsiteX2-21" fmla="*/ 1817435 w 1817435"/>
                  <a:gd name="connsiteY2-22" fmla="*/ 1723829 h 1723829"/>
                  <a:gd name="connsiteX3-23" fmla="*/ 21574 w 1817435"/>
                  <a:gd name="connsiteY3-24" fmla="*/ 1723829 h 1723829"/>
                  <a:gd name="connsiteX0-25" fmla="*/ 0 w 1795861"/>
                  <a:gd name="connsiteY0-26" fmla="*/ 1723829 h 1723835"/>
                  <a:gd name="connsiteX1-27" fmla="*/ 865569 w 1795861"/>
                  <a:gd name="connsiteY1-28" fmla="*/ 0 h 1723835"/>
                  <a:gd name="connsiteX2-29" fmla="*/ 1795861 w 1795861"/>
                  <a:gd name="connsiteY2-30" fmla="*/ 1723829 h 1723835"/>
                  <a:gd name="connsiteX3-31" fmla="*/ 0 w 1795861"/>
                  <a:gd name="connsiteY3-32" fmla="*/ 1723829 h 1723835"/>
                </a:gdLst>
                <a:ahLst/>
                <a:cxnLst>
                  <a:cxn ang="0">
                    <a:pos x="connsiteX0-1" y="connsiteY0-2"/>
                  </a:cxn>
                  <a:cxn ang="0">
                    <a:pos x="connsiteX1-3" y="connsiteY1-4"/>
                  </a:cxn>
                  <a:cxn ang="0">
                    <a:pos x="connsiteX2-5" y="connsiteY2-6"/>
                  </a:cxn>
                  <a:cxn ang="0">
                    <a:pos x="connsiteX3-7" y="connsiteY3-8"/>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0" name="îṣļîḑé-Freeform: Shape 40"/>
              <p:cNvSpPr/>
              <p:nvPr/>
            </p:nvSpPr>
            <p:spPr>
              <a:xfrm>
                <a:off x="4049978" y="2047372"/>
                <a:ext cx="5774659" cy="1228142"/>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1" fmla="*/ 21574 w 1835151"/>
                  <a:gd name="connsiteY0-2" fmla="*/ 1723829 h 1723829"/>
                  <a:gd name="connsiteX1-3" fmla="*/ 887143 w 1835151"/>
                  <a:gd name="connsiteY1-4" fmla="*/ 0 h 1723829"/>
                  <a:gd name="connsiteX2-5" fmla="*/ 1817435 w 1835151"/>
                  <a:gd name="connsiteY2-6" fmla="*/ 1723829 h 1723829"/>
                  <a:gd name="connsiteX3-7" fmla="*/ 21574 w 1835151"/>
                  <a:gd name="connsiteY3-8" fmla="*/ 1723829 h 1723829"/>
                  <a:gd name="connsiteX0-9" fmla="*/ 21574 w 1835151"/>
                  <a:gd name="connsiteY0-10" fmla="*/ 1723829 h 1723829"/>
                  <a:gd name="connsiteX1-11" fmla="*/ 887143 w 1835151"/>
                  <a:gd name="connsiteY1-12" fmla="*/ 0 h 1723829"/>
                  <a:gd name="connsiteX2-13" fmla="*/ 1817435 w 1835151"/>
                  <a:gd name="connsiteY2-14" fmla="*/ 1723829 h 1723829"/>
                  <a:gd name="connsiteX3-15" fmla="*/ 21574 w 1835151"/>
                  <a:gd name="connsiteY3-16" fmla="*/ 1723829 h 1723829"/>
                  <a:gd name="connsiteX0-17" fmla="*/ 21574 w 1817435"/>
                  <a:gd name="connsiteY0-18" fmla="*/ 1723829 h 1723829"/>
                  <a:gd name="connsiteX1-19" fmla="*/ 887143 w 1817435"/>
                  <a:gd name="connsiteY1-20" fmla="*/ 0 h 1723829"/>
                  <a:gd name="connsiteX2-21" fmla="*/ 1817435 w 1817435"/>
                  <a:gd name="connsiteY2-22" fmla="*/ 1723829 h 1723829"/>
                  <a:gd name="connsiteX3-23" fmla="*/ 21574 w 1817435"/>
                  <a:gd name="connsiteY3-24" fmla="*/ 1723829 h 1723829"/>
                  <a:gd name="connsiteX0-25" fmla="*/ 0 w 1795861"/>
                  <a:gd name="connsiteY0-26" fmla="*/ 1723829 h 1723835"/>
                  <a:gd name="connsiteX1-27" fmla="*/ 865569 w 1795861"/>
                  <a:gd name="connsiteY1-28" fmla="*/ 0 h 1723835"/>
                  <a:gd name="connsiteX2-29" fmla="*/ 1795861 w 1795861"/>
                  <a:gd name="connsiteY2-30" fmla="*/ 1723829 h 1723835"/>
                  <a:gd name="connsiteX3-31" fmla="*/ 0 w 1795861"/>
                  <a:gd name="connsiteY3-32" fmla="*/ 1723829 h 1723835"/>
                </a:gdLst>
                <a:ahLst/>
                <a:cxnLst>
                  <a:cxn ang="0">
                    <a:pos x="connsiteX0-1" y="connsiteY0-2"/>
                  </a:cxn>
                  <a:cxn ang="0">
                    <a:pos x="connsiteX1-3" y="connsiteY1-4"/>
                  </a:cxn>
                  <a:cxn ang="0">
                    <a:pos x="connsiteX2-5" y="connsiteY2-6"/>
                  </a:cxn>
                  <a:cxn ang="0">
                    <a:pos x="connsiteX3-7" y="connsiteY3-8"/>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sp>
          <p:nvSpPr>
            <p:cNvPr id="21" name="îṣļîḑé-TextBox 42"/>
            <p:cNvSpPr txBox="1"/>
            <p:nvPr/>
          </p:nvSpPr>
          <p:spPr>
            <a:xfrm>
              <a:off x="1686646" y="1750284"/>
              <a:ext cx="394580" cy="223091"/>
            </a:xfrm>
            <a:prstGeom prst="rect">
              <a:avLst/>
            </a:prstGeom>
            <a:noFill/>
          </p:spPr>
          <p:txBody>
            <a:bodyPr wrap="none">
              <a:noAutofit/>
            </a:bodyPr>
            <a:lstStyle/>
            <a:p>
              <a:r>
                <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30%</a:t>
              </a:r>
              <a:endPar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2" name="îṣļîḑé-TextBox 43"/>
            <p:cNvSpPr txBox="1"/>
            <p:nvPr/>
          </p:nvSpPr>
          <p:spPr>
            <a:xfrm>
              <a:off x="2195688" y="1454194"/>
              <a:ext cx="394580" cy="223091"/>
            </a:xfrm>
            <a:prstGeom prst="rect">
              <a:avLst/>
            </a:prstGeom>
            <a:noFill/>
          </p:spPr>
          <p:txBody>
            <a:bodyPr wrap="none">
              <a:noAutofit/>
            </a:bodyPr>
            <a:lstStyle/>
            <a:p>
              <a:r>
                <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70%</a:t>
              </a:r>
              <a:endPar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3" name="îṣļîḑé-TextBox 44"/>
            <p:cNvSpPr txBox="1"/>
            <p:nvPr/>
          </p:nvSpPr>
          <p:spPr>
            <a:xfrm>
              <a:off x="2659368" y="1549009"/>
              <a:ext cx="394580" cy="223091"/>
            </a:xfrm>
            <a:prstGeom prst="rect">
              <a:avLst/>
            </a:prstGeom>
            <a:noFill/>
          </p:spPr>
          <p:txBody>
            <a:bodyPr wrap="none">
              <a:noAutofit/>
            </a:bodyPr>
            <a:lstStyle/>
            <a:p>
              <a:r>
                <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50%</a:t>
              </a:r>
              <a:endPar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4" name="îṣļîḑé-TextBox 45"/>
            <p:cNvSpPr txBox="1"/>
            <p:nvPr/>
          </p:nvSpPr>
          <p:spPr>
            <a:xfrm>
              <a:off x="3108004" y="1663671"/>
              <a:ext cx="394580" cy="223091"/>
            </a:xfrm>
            <a:prstGeom prst="rect">
              <a:avLst/>
            </a:prstGeom>
            <a:noFill/>
          </p:spPr>
          <p:txBody>
            <a:bodyPr wrap="none">
              <a:noAutofit/>
            </a:bodyPr>
            <a:lstStyle/>
            <a:p>
              <a:r>
                <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40%</a:t>
              </a:r>
              <a:endParaRPr lang="en-US" sz="240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sp>
        <p:nvSpPr>
          <p:cNvPr id="25" name="文本框 24"/>
          <p:cNvSpPr txBox="1"/>
          <p:nvPr/>
        </p:nvSpPr>
        <p:spPr>
          <a:xfrm>
            <a:off x="6089626" y="4727823"/>
            <a:ext cx="857250" cy="646331"/>
          </a:xfrm>
          <a:prstGeom prst="rect">
            <a:avLst/>
          </a:prstGeom>
          <a:noFill/>
        </p:spPr>
        <p:txBody>
          <a:bodyPr wrap="square" rtlCol="0">
            <a:spAutoFit/>
          </a:bodyPr>
          <a:lstStyle/>
          <a:p>
            <a:pPr algn="ctr"/>
            <a:r>
              <a:rPr lang="en-US" altLang="zh-CN"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04</a:t>
            </a:r>
            <a:endParaRPr lang="zh-CN" altLang="en-US" sz="36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28" name="矩形 23"/>
          <p:cNvSpPr>
            <a:spLocks noChangeArrowheads="1"/>
          </p:cNvSpPr>
          <p:nvPr/>
        </p:nvSpPr>
        <p:spPr bwMode="auto">
          <a:xfrm>
            <a:off x="6946601" y="4727322"/>
            <a:ext cx="4558081" cy="894604"/>
          </a:xfrm>
          <a:prstGeom prst="rect">
            <a:avLst/>
          </a:prstGeom>
          <a:noFill/>
          <a:ln>
            <a:noFill/>
          </a:ln>
        </p:spPr>
        <p:txBody>
          <a:bodyPr wrap="square">
            <a:spAutoFit/>
          </a:bodyPr>
          <a:lstStyle/>
          <a:p>
            <a:pPr>
              <a:lnSpc>
                <a:spcPct val="150000"/>
              </a:lnSpc>
            </a:pPr>
            <a:r>
              <a:rPr lang="zh-CN" altLang="en-US" sz="1200" dirty="0">
                <a:latin typeface="思源黑体旧字形 Light" panose="020B0300000000000000" pitchFamily="34" charset="-128"/>
                <a:ea typeface="思源黑体旧字形 Light" panose="020B0300000000000000" pitchFamily="34" charset="-128"/>
                <a:cs typeface="全字库正楷体" panose="02010604000101010101" pitchFamily="2" charset="-122"/>
                <a:sym typeface="思源黑体旧字形 Light" panose="020B0300000000000000" pitchFamily="34" charset="-128"/>
              </a:rPr>
              <a:t>您的内容打在这里，或者通过复制您的文本后，在此框中选择粘贴，并选择只保留文字。您的内容打在这里，或者通过复制您的文本后</a:t>
            </a:r>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cxnSp>
        <p:nvCxnSpPr>
          <p:cNvPr id="31" name="直接连接符 30"/>
          <p:cNvCxnSpPr/>
          <p:nvPr/>
        </p:nvCxnSpPr>
        <p:spPr>
          <a:xfrm flipH="1">
            <a:off x="748030" y="1887220"/>
            <a:ext cx="2091055" cy="2158365"/>
          </a:xfrm>
          <a:prstGeom prst="line">
            <a:avLst/>
          </a:prstGeom>
          <a:ln>
            <a:solidFill>
              <a:srgbClr val="A1A1A1"/>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5" name="椭圆 34"/>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6" name="椭圆 35"/>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7" name="椭圆 36"/>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8" name="椭圆 37"/>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par>
                          <p:cTn id="32" fill="hold">
                            <p:stCondLst>
                              <p:cond delay="2000"/>
                            </p:stCondLst>
                            <p:childTnLst>
                              <p:par>
                                <p:cTn id="33" presetID="2" presetClass="entr" presetSubtype="2"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16" presetClass="entr" presetSubtype="21"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barn(inVertical)">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2" grpId="0"/>
      <p:bldP spid="13" grpId="0"/>
      <p:bldP spid="14" grpId="0"/>
      <p:bldP spid="25"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图片 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35" name="图片 34" descr="未标题-1"/>
          <p:cNvPicPr>
            <a:picLocks noChangeAspect="1"/>
          </p:cNvPicPr>
          <p:nvPr/>
        </p:nvPicPr>
        <p:blipFill>
          <a:blip r:embed="rId2"/>
          <a:srcRect l="10368" t="58351" r="58598" b="27200"/>
          <a:stretch>
            <a:fillRect/>
          </a:stretch>
        </p:blipFill>
        <p:spPr>
          <a:xfrm flipH="1" flipV="1">
            <a:off x="1758950" y="738505"/>
            <a:ext cx="3695700" cy="2226310"/>
          </a:xfrm>
          <a:prstGeom prst="rect">
            <a:avLst/>
          </a:prstGeom>
        </p:spPr>
      </p:pic>
      <p:sp>
        <p:nvSpPr>
          <p:cNvPr id="12" name="椭圆 11"/>
          <p:cNvSpPr/>
          <p:nvPr/>
        </p:nvSpPr>
        <p:spPr>
          <a:xfrm>
            <a:off x="1996154" y="1475079"/>
            <a:ext cx="3825551" cy="3825551"/>
          </a:xfrm>
          <a:prstGeom prst="ellipse">
            <a:avLst/>
          </a:prstGeom>
          <a:noFill/>
          <a:ln w="0">
            <a:solidFill>
              <a:schemeClr val="bg1">
                <a:alpha val="7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3" name="椭圆 12"/>
          <p:cNvSpPr/>
          <p:nvPr/>
        </p:nvSpPr>
        <p:spPr>
          <a:xfrm>
            <a:off x="2574653" y="1848305"/>
            <a:ext cx="180000" cy="18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7" name="椭圆 16"/>
          <p:cNvSpPr/>
          <p:nvPr/>
        </p:nvSpPr>
        <p:spPr>
          <a:xfrm>
            <a:off x="4808855" y="4094480"/>
            <a:ext cx="1048385" cy="10483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33" name="文本框 32"/>
          <p:cNvSpPr txBox="1"/>
          <p:nvPr/>
        </p:nvSpPr>
        <p:spPr>
          <a:xfrm>
            <a:off x="3185160" y="1982470"/>
            <a:ext cx="1196975" cy="2874010"/>
          </a:xfrm>
          <a:prstGeom prst="rect">
            <a:avLst/>
          </a:prstGeom>
          <a:noFill/>
          <a:ln>
            <a:noFill/>
          </a:ln>
        </p:spPr>
        <p:txBody>
          <a:bodyPr vert="eaVert" wrap="square" lIns="91412" tIns="45706" rIns="91412" bIns="45706" rtlCol="0">
            <a:spAutoFit/>
          </a:bodyPr>
          <a:lstStyle/>
          <a:p>
            <a:r>
              <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rPr>
              <a:t>第四章</a:t>
            </a:r>
            <a:endParaRPr lang="zh-CN" altLang="en-US" sz="6600" b="1" dirty="0">
              <a:solidFill>
                <a:schemeClr val="bg1"/>
              </a:solidFill>
              <a:latin typeface="微软雅黑" panose="020B0503020204020204" charset="-122"/>
              <a:ea typeface="微软雅黑" panose="020B0503020204020204" charset="-122"/>
              <a:sym typeface="思源黑体旧字形 Light" panose="020B0300000000000000" pitchFamily="34" charset="-128"/>
            </a:endParaRPr>
          </a:p>
        </p:txBody>
      </p:sp>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7" grpId="0" bldLvl="0" animBg="1"/>
      <p:bldP spid="3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1" name="文本框 40"/>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2" name="椭圆 41"/>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3" name="椭圆 42"/>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4" name="椭圆 43"/>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45" name="椭圆 44"/>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nvGrpSpPr>
          <p:cNvPr id="31" name="组合 30"/>
          <p:cNvGrpSpPr/>
          <p:nvPr/>
        </p:nvGrpSpPr>
        <p:grpSpPr>
          <a:xfrm>
            <a:off x="4488177" y="1922926"/>
            <a:ext cx="3422658" cy="3416010"/>
            <a:chOff x="1727201" y="2121189"/>
            <a:chExt cx="3422658" cy="3416010"/>
          </a:xfrm>
        </p:grpSpPr>
        <p:sp>
          <p:nvSpPr>
            <p:cNvPr id="33" name="Teardrop 7"/>
            <p:cNvSpPr/>
            <p:nvPr/>
          </p:nvSpPr>
          <p:spPr>
            <a:xfrm rot="16200000">
              <a:off x="3194255" y="3581595"/>
              <a:ext cx="1955603" cy="1955604"/>
            </a:xfrm>
            <a:prstGeom prst="teardrop">
              <a:avLst/>
            </a:pr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rtlCol="0" anchor="ctr"/>
            <a:lstStyle/>
            <a:p>
              <a:pPr algn="ctr"/>
              <a:endParaRPr lang="th-TH" sz="3600" dirty="0">
                <a:solidFill>
                  <a:schemeClr val="tx1">
                    <a:lumMod val="75000"/>
                    <a:lumOff val="25000"/>
                  </a:schemeClr>
                </a:solidFill>
                <a:latin typeface="微软雅黑" panose="020B0503020204020204" charset="-122"/>
                <a:ea typeface="微软雅黑" panose="020B0503020204020204" charset="-122"/>
              </a:endParaRPr>
            </a:p>
          </p:txBody>
        </p:sp>
        <p:sp>
          <p:nvSpPr>
            <p:cNvPr id="35" name="Teardrop 10"/>
            <p:cNvSpPr/>
            <p:nvPr/>
          </p:nvSpPr>
          <p:spPr>
            <a:xfrm rot="10800000">
              <a:off x="3194254" y="2121189"/>
              <a:ext cx="1391511" cy="1391510"/>
            </a:xfrm>
            <a:prstGeom prst="teardrop">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rtlCol="0" anchor="ctr"/>
            <a:lstStyle/>
            <a:p>
              <a:pPr algn="ctr"/>
              <a:endParaRPr lang="th-TH" sz="4000" dirty="0">
                <a:solidFill>
                  <a:schemeClr val="tx1">
                    <a:lumMod val="75000"/>
                    <a:lumOff val="25000"/>
                  </a:schemeClr>
                </a:solidFill>
                <a:latin typeface="微软雅黑" panose="020B0503020204020204" charset="-122"/>
                <a:ea typeface="微软雅黑" panose="020B0503020204020204" charset="-122"/>
              </a:endParaRPr>
            </a:p>
          </p:txBody>
        </p:sp>
        <p:sp>
          <p:nvSpPr>
            <p:cNvPr id="36" name="Teardrop 6"/>
            <p:cNvSpPr/>
            <p:nvPr/>
          </p:nvSpPr>
          <p:spPr>
            <a:xfrm>
              <a:off x="1734760" y="3581595"/>
              <a:ext cx="1391511" cy="1391510"/>
            </a:xfrm>
            <a:prstGeom prst="teardrop">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rtlCol="0" anchor="ctr"/>
            <a:lstStyle/>
            <a:p>
              <a:pPr algn="ctr"/>
              <a:endParaRPr lang="th-TH" sz="3600" dirty="0">
                <a:solidFill>
                  <a:schemeClr val="tx1">
                    <a:lumMod val="75000"/>
                    <a:lumOff val="25000"/>
                  </a:schemeClr>
                </a:solidFill>
                <a:latin typeface="微软雅黑" panose="020B0503020204020204" charset="-122"/>
                <a:ea typeface="微软雅黑" panose="020B0503020204020204" charset="-122"/>
              </a:endParaRPr>
            </a:p>
          </p:txBody>
        </p:sp>
        <p:sp>
          <p:nvSpPr>
            <p:cNvPr id="37" name="Teardrop 8"/>
            <p:cNvSpPr/>
            <p:nvPr/>
          </p:nvSpPr>
          <p:spPr>
            <a:xfrm rot="5400000">
              <a:off x="1727201" y="2135225"/>
              <a:ext cx="1391510" cy="1391511"/>
            </a:xfrm>
            <a:prstGeom prst="teardrop">
              <a:avLst/>
            </a:prstGeom>
            <a:solidFill>
              <a:srgbClr val="806E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rtlCol="0" anchor="ctr"/>
            <a:lstStyle/>
            <a:p>
              <a:pPr algn="ctr"/>
              <a:endParaRPr lang="th-TH" sz="3600" dirty="0">
                <a:solidFill>
                  <a:schemeClr val="tx1">
                    <a:lumMod val="75000"/>
                    <a:lumOff val="25000"/>
                  </a:schemeClr>
                </a:solidFill>
                <a:latin typeface="微软雅黑" panose="020B0503020204020204" charset="-122"/>
                <a:ea typeface="微软雅黑" panose="020B0503020204020204" charset="-122"/>
              </a:endParaRPr>
            </a:p>
          </p:txBody>
        </p:sp>
        <p:sp>
          <p:nvSpPr>
            <p:cNvPr id="38" name="Freeform 52"/>
            <p:cNvSpPr>
              <a:spLocks noEditPoints="1"/>
            </p:cNvSpPr>
            <p:nvPr/>
          </p:nvSpPr>
          <p:spPr bwMode="auto">
            <a:xfrm>
              <a:off x="2144656" y="3933546"/>
              <a:ext cx="571718" cy="61508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39" name="Freeform 42"/>
            <p:cNvSpPr>
              <a:spLocks noEditPoints="1"/>
            </p:cNvSpPr>
            <p:nvPr/>
          </p:nvSpPr>
          <p:spPr bwMode="auto">
            <a:xfrm>
              <a:off x="3860569" y="4241089"/>
              <a:ext cx="622974" cy="536230"/>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40" name="Freeform 178"/>
            <p:cNvSpPr>
              <a:spLocks noEditPoints="1"/>
            </p:cNvSpPr>
            <p:nvPr/>
          </p:nvSpPr>
          <p:spPr bwMode="auto">
            <a:xfrm>
              <a:off x="3578522" y="2596379"/>
              <a:ext cx="622974" cy="4692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46" name="Freeform 86"/>
            <p:cNvSpPr>
              <a:spLocks noEditPoints="1"/>
            </p:cNvSpPr>
            <p:nvPr/>
          </p:nvSpPr>
          <p:spPr bwMode="auto">
            <a:xfrm>
              <a:off x="2217203" y="2501105"/>
              <a:ext cx="426624" cy="717806"/>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endParaRPr>
            </a:p>
          </p:txBody>
        </p:sp>
      </p:grpSp>
      <p:sp>
        <p:nvSpPr>
          <p:cNvPr id="47" name="文本框 8"/>
          <p:cNvSpPr txBox="1"/>
          <p:nvPr/>
        </p:nvSpPr>
        <p:spPr>
          <a:xfrm>
            <a:off x="8493009" y="1922926"/>
            <a:ext cx="1270000" cy="369332"/>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1800"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48" name="文本框 47"/>
          <p:cNvSpPr txBox="1"/>
          <p:nvPr/>
        </p:nvSpPr>
        <p:spPr>
          <a:xfrm>
            <a:off x="8493009" y="2375364"/>
            <a:ext cx="2597648" cy="429895"/>
          </a:xfrm>
          <a:prstGeom prst="rect">
            <a:avLst/>
          </a:prstGeom>
          <a:noFill/>
        </p:spPr>
        <p:txBody>
          <a:bodyPr wrap="square" rtlCol="0">
            <a:spAutoFit/>
          </a:bodyPr>
          <a:lstStyle/>
          <a:p>
            <a:r>
              <a:rPr lang="zh-CN" altLang="en-US" sz="110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49" name="文本框 8"/>
          <p:cNvSpPr txBox="1"/>
          <p:nvPr/>
        </p:nvSpPr>
        <p:spPr>
          <a:xfrm>
            <a:off x="8493009" y="4774842"/>
            <a:ext cx="1270000" cy="369332"/>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nSpc>
                <a:spcPct val="100000"/>
              </a:lnSpc>
              <a:spcBef>
                <a:spcPct val="0"/>
              </a:spcBef>
              <a:buNone/>
            </a:pPr>
            <a:r>
              <a:rPr lang="zh-CN" altLang="en-US" sz="1800"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50" name="文本框 49"/>
          <p:cNvSpPr txBox="1"/>
          <p:nvPr/>
        </p:nvSpPr>
        <p:spPr>
          <a:xfrm>
            <a:off x="8493009" y="5227280"/>
            <a:ext cx="2597648" cy="429895"/>
          </a:xfrm>
          <a:prstGeom prst="rect">
            <a:avLst/>
          </a:prstGeom>
          <a:noFill/>
        </p:spPr>
        <p:txBody>
          <a:bodyPr wrap="square" rtlCol="0">
            <a:spAutoFit/>
          </a:bodyPr>
          <a:lstStyle/>
          <a:p>
            <a:r>
              <a:rPr lang="zh-CN" altLang="en-US" sz="110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1" name="文本框 8"/>
          <p:cNvSpPr txBox="1"/>
          <p:nvPr/>
        </p:nvSpPr>
        <p:spPr>
          <a:xfrm>
            <a:off x="2367864" y="1936962"/>
            <a:ext cx="1270000" cy="369332"/>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r">
              <a:lnSpc>
                <a:spcPct val="100000"/>
              </a:lnSpc>
              <a:spcBef>
                <a:spcPct val="0"/>
              </a:spcBef>
              <a:buNone/>
            </a:pPr>
            <a:r>
              <a:rPr lang="zh-CN" altLang="en-US" sz="1800"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52" name="文本框 51"/>
          <p:cNvSpPr txBox="1"/>
          <p:nvPr/>
        </p:nvSpPr>
        <p:spPr>
          <a:xfrm>
            <a:off x="1040216" y="2375364"/>
            <a:ext cx="2597648" cy="429895"/>
          </a:xfrm>
          <a:prstGeom prst="rect">
            <a:avLst/>
          </a:prstGeom>
          <a:noFill/>
        </p:spPr>
        <p:txBody>
          <a:bodyPr wrap="square" rtlCol="0">
            <a:spAutoFit/>
          </a:bodyPr>
          <a:lstStyle/>
          <a:p>
            <a:pPr algn="r"/>
            <a:r>
              <a:rPr lang="zh-CN" altLang="en-US" sz="110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53" name="文本框 8"/>
          <p:cNvSpPr txBox="1"/>
          <p:nvPr/>
        </p:nvSpPr>
        <p:spPr>
          <a:xfrm>
            <a:off x="2367864" y="4774842"/>
            <a:ext cx="1270000" cy="369332"/>
          </a:xfrm>
          <a:prstGeom prst="rect">
            <a:avLst/>
          </a:prstGeom>
          <a:noFill/>
          <a:ln w="9525">
            <a:noFill/>
          </a:ln>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lvl="0" indent="0" algn="r">
              <a:lnSpc>
                <a:spcPct val="100000"/>
              </a:lnSpc>
              <a:spcBef>
                <a:spcPct val="0"/>
              </a:spcBef>
              <a:buNone/>
            </a:pPr>
            <a:r>
              <a:rPr lang="zh-CN" altLang="en-US" sz="1800"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sz="1800" dirty="0">
              <a:solidFill>
                <a:schemeClr val="tx1">
                  <a:lumMod val="75000"/>
                  <a:lumOff val="25000"/>
                </a:schemeClr>
              </a:solidFill>
              <a:latin typeface="微软雅黑" panose="020B0503020204020204" charset="-122"/>
              <a:ea typeface="微软雅黑" panose="020B0503020204020204" charset="-122"/>
            </a:endParaRPr>
          </a:p>
        </p:txBody>
      </p:sp>
      <p:sp>
        <p:nvSpPr>
          <p:cNvPr id="54" name="文本框 53"/>
          <p:cNvSpPr txBox="1"/>
          <p:nvPr/>
        </p:nvSpPr>
        <p:spPr>
          <a:xfrm>
            <a:off x="1040216" y="5213244"/>
            <a:ext cx="2597648" cy="429895"/>
          </a:xfrm>
          <a:prstGeom prst="rect">
            <a:avLst/>
          </a:prstGeom>
          <a:noFill/>
        </p:spPr>
        <p:txBody>
          <a:bodyPr wrap="square" rtlCol="0">
            <a:spAutoFit/>
          </a:bodyPr>
          <a:lstStyle/>
          <a:p>
            <a:pPr algn="r"/>
            <a:r>
              <a:rPr lang="zh-CN" altLang="en-US" sz="1100">
                <a:solidFill>
                  <a:schemeClr val="tx1">
                    <a:lumMod val="75000"/>
                    <a:lumOff val="25000"/>
                  </a:schemeClr>
                </a:solidFill>
                <a:latin typeface="思源黑体旧字形 Light" panose="020B0300000000000000" pitchFamily="34" charset="-128"/>
                <a:ea typeface="思源黑体旧字形 Light" panose="020B0300000000000000" pitchFamily="34" charset="-128"/>
                <a:cs typeface="仿宋" panose="02010609060101010101" charset="-122"/>
                <a:sym typeface="思源黑体旧字形 Light" panose="020B0300000000000000" pitchFamily="34" charset="-128"/>
              </a:rPr>
              <a:t>此部分内容作为文字排版占位显示（建议使用主题字体</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ransition spd="slow" advClick="0" advTm="2000">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9546347" y="2241158"/>
            <a:ext cx="684530" cy="583565"/>
          </a:xfrm>
          <a:prstGeom prst="rect">
            <a:avLst/>
          </a:prstGeom>
          <a:noFill/>
        </p:spPr>
        <p:txBody>
          <a:bodyPr wrap="none" rtlCol="0">
            <a:spAutoFit/>
          </a:bodyPr>
          <a:lstStyle/>
          <a:p>
            <a:r>
              <a:rPr lang="en-US" altLang="zh-CN" sz="3200" b="1" dirty="0">
                <a:latin typeface="微软雅黑" panose="020B0503020204020204" charset="-122"/>
                <a:ea typeface="微软雅黑" panose="020B0503020204020204" charset="-122"/>
                <a:cs typeface="Arial Unicode MS" panose="020B0604020202020204" pitchFamily="34" charset="-122"/>
                <a:sym typeface="思源黑体旧字形 Light" panose="020B0300000000000000" pitchFamily="34" charset="-128"/>
              </a:rPr>
              <a:t>01</a:t>
            </a:r>
            <a:endParaRPr lang="en-US" altLang="zh-CN" sz="3200" b="1" dirty="0">
              <a:latin typeface="微软雅黑" panose="020B0503020204020204" charset="-122"/>
              <a:ea typeface="微软雅黑" panose="020B0503020204020204" charset="-122"/>
              <a:cs typeface="Arial Unicode MS" panose="020B0604020202020204" pitchFamily="34" charset="-122"/>
              <a:sym typeface="思源黑体旧字形 Light" panose="020B0300000000000000" pitchFamily="34" charset="-128"/>
            </a:endParaRPr>
          </a:p>
        </p:txBody>
      </p:sp>
      <p:sp>
        <p:nvSpPr>
          <p:cNvPr id="9" name="文本框 8"/>
          <p:cNvSpPr txBox="1"/>
          <p:nvPr/>
        </p:nvSpPr>
        <p:spPr>
          <a:xfrm>
            <a:off x="8548812" y="2406936"/>
            <a:ext cx="995680" cy="337185"/>
          </a:xfrm>
          <a:prstGeom prst="rect">
            <a:avLst/>
          </a:prstGeom>
          <a:noFill/>
        </p:spPr>
        <p:txBody>
          <a:bodyPr wrap="none" rtlCol="0">
            <a:spAutoFit/>
          </a:bodyPr>
          <a:lstStyle/>
          <a:p>
            <a:pPr algn="r"/>
            <a:r>
              <a:rPr lang="zh-CN" altLang="en-US" sz="1600" dirty="0">
                <a:solidFill>
                  <a:schemeClr val="bg1">
                    <a:lumMod val="50000"/>
                  </a:schemeClr>
                </a:solidFill>
                <a:latin typeface="微软雅黑" panose="020B0503020204020204" charset="-122"/>
                <a:ea typeface="微软雅黑" panose="020B0503020204020204" charset="-122"/>
                <a:cs typeface="Ebrima" panose="02000000000000000000" pitchFamily="2" charset="0"/>
                <a:sym typeface="思源黑体旧字形 Light" panose="020B0300000000000000" pitchFamily="34" charset="-128"/>
              </a:rPr>
              <a:t>添加标题</a:t>
            </a:r>
            <a:endParaRPr lang="zh-CN" altLang="en-US" sz="1600" dirty="0">
              <a:solidFill>
                <a:schemeClr val="bg1">
                  <a:lumMod val="50000"/>
                </a:schemeClr>
              </a:solidFill>
              <a:latin typeface="微软雅黑" panose="020B0503020204020204" charset="-122"/>
              <a:ea typeface="微软雅黑" panose="020B0503020204020204" charset="-122"/>
              <a:cs typeface="Ebrima" panose="02000000000000000000" pitchFamily="2" charset="0"/>
              <a:sym typeface="思源黑体旧字形 Light" panose="020B0300000000000000" pitchFamily="34" charset="-128"/>
            </a:endParaRPr>
          </a:p>
        </p:txBody>
      </p:sp>
      <p:sp>
        <p:nvSpPr>
          <p:cNvPr id="12" name="文本框 11"/>
          <p:cNvSpPr txBox="1"/>
          <p:nvPr/>
        </p:nvSpPr>
        <p:spPr>
          <a:xfrm>
            <a:off x="5420360" y="2767965"/>
            <a:ext cx="4942840" cy="953135"/>
          </a:xfrm>
          <a:prstGeom prst="rect">
            <a:avLst/>
          </a:prstGeom>
          <a:noFill/>
        </p:spPr>
        <p:txBody>
          <a:bodyPr wrap="square" rtlCol="0">
            <a:spAutoFit/>
          </a:bodyPr>
          <a:lstStyle/>
          <a:p>
            <a:pPr algn="r">
              <a:lnSpc>
                <a:spcPct val="200000"/>
              </a:lnSpc>
              <a:buClr>
                <a:srgbClr val="00B050"/>
              </a:buClr>
            </a:pPr>
            <a:r>
              <a:rPr lang="zh-CN" altLang="en-US" sz="1400" kern="0" dirty="0">
                <a:solidFill>
                  <a:srgbClr val="000000">
                    <a:lumMod val="65000"/>
                    <a:lumOff val="35000"/>
                  </a:srgbClr>
                </a:solidFill>
                <a:latin typeface="微软雅黑" panose="020B0503020204020204" charset="-122"/>
                <a:ea typeface="微软雅黑" panose="020B0503020204020204" charset="-122"/>
                <a:sym typeface="思源黑体旧字形 Light" panose="020B0300000000000000" pitchFamily="34" charset="-128"/>
              </a:rPr>
              <a:t>点击输入本栏的具体文字，简明扼要的说明分项内容，此为概念图解，请根据您的具体内容酌情修改。</a:t>
            </a:r>
            <a:endParaRPr lang="zh-CN" altLang="en-US" sz="1400" kern="0" dirty="0">
              <a:solidFill>
                <a:srgbClr val="000000">
                  <a:lumMod val="65000"/>
                  <a:lumOff val="35000"/>
                </a:srgbClr>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13" name="文本框 12"/>
          <p:cNvSpPr txBox="1"/>
          <p:nvPr/>
        </p:nvSpPr>
        <p:spPr>
          <a:xfrm>
            <a:off x="9546347" y="4068161"/>
            <a:ext cx="684530" cy="583565"/>
          </a:xfrm>
          <a:prstGeom prst="rect">
            <a:avLst/>
          </a:prstGeom>
          <a:noFill/>
        </p:spPr>
        <p:txBody>
          <a:bodyPr wrap="none" rtlCol="0">
            <a:spAutoFit/>
          </a:bodyPr>
          <a:lstStyle/>
          <a:p>
            <a:r>
              <a:rPr lang="en-US" altLang="zh-CN" sz="3200" b="1" dirty="0">
                <a:latin typeface="微软雅黑" panose="020B0503020204020204" charset="-122"/>
                <a:ea typeface="微软雅黑" panose="020B0503020204020204" charset="-122"/>
                <a:cs typeface="Arial Unicode MS" panose="020B0604020202020204" pitchFamily="34" charset="-122"/>
                <a:sym typeface="思源黑体旧字形 Light" panose="020B0300000000000000" pitchFamily="34" charset="-128"/>
              </a:rPr>
              <a:t>02</a:t>
            </a:r>
            <a:endParaRPr lang="en-US" altLang="zh-CN" sz="3200" b="1" dirty="0">
              <a:latin typeface="微软雅黑" panose="020B0503020204020204" charset="-122"/>
              <a:ea typeface="微软雅黑" panose="020B0503020204020204" charset="-122"/>
              <a:cs typeface="Arial Unicode MS" panose="020B0604020202020204" pitchFamily="34" charset="-122"/>
              <a:sym typeface="思源黑体旧字形 Light" panose="020B0300000000000000" pitchFamily="34" charset="-128"/>
            </a:endParaRPr>
          </a:p>
        </p:txBody>
      </p:sp>
      <p:sp>
        <p:nvSpPr>
          <p:cNvPr id="14" name="文本框 13"/>
          <p:cNvSpPr txBox="1"/>
          <p:nvPr/>
        </p:nvSpPr>
        <p:spPr>
          <a:xfrm>
            <a:off x="8548812" y="4233939"/>
            <a:ext cx="995680" cy="337185"/>
          </a:xfrm>
          <a:prstGeom prst="rect">
            <a:avLst/>
          </a:prstGeom>
          <a:noFill/>
        </p:spPr>
        <p:txBody>
          <a:bodyPr wrap="none" rtlCol="0">
            <a:spAutoFit/>
          </a:bodyPr>
          <a:lstStyle/>
          <a:p>
            <a:pPr algn="r"/>
            <a:r>
              <a:rPr lang="zh-CN" altLang="en-US" sz="1600" dirty="0">
                <a:solidFill>
                  <a:schemeClr val="bg1">
                    <a:lumMod val="50000"/>
                  </a:schemeClr>
                </a:solidFill>
                <a:latin typeface="微软雅黑" panose="020B0503020204020204" charset="-122"/>
                <a:ea typeface="微软雅黑" panose="020B0503020204020204" charset="-122"/>
                <a:cs typeface="Ebrima" panose="02000000000000000000" pitchFamily="2" charset="0"/>
                <a:sym typeface="思源黑体旧字形 Light" panose="020B0300000000000000" pitchFamily="34" charset="-128"/>
              </a:rPr>
              <a:t>添加标题</a:t>
            </a:r>
            <a:endParaRPr lang="zh-CN" altLang="en-US" sz="1600" dirty="0">
              <a:solidFill>
                <a:schemeClr val="bg1">
                  <a:lumMod val="50000"/>
                </a:schemeClr>
              </a:solidFill>
              <a:latin typeface="微软雅黑" panose="020B0503020204020204" charset="-122"/>
              <a:ea typeface="微软雅黑" panose="020B0503020204020204" charset="-122"/>
              <a:cs typeface="Ebrima" panose="02000000000000000000" pitchFamily="2" charset="0"/>
              <a:sym typeface="思源黑体旧字形 Light" panose="020B0300000000000000" pitchFamily="34" charset="-128"/>
            </a:endParaRPr>
          </a:p>
        </p:txBody>
      </p:sp>
      <p:sp>
        <p:nvSpPr>
          <p:cNvPr id="15" name="文本框 14"/>
          <p:cNvSpPr txBox="1"/>
          <p:nvPr/>
        </p:nvSpPr>
        <p:spPr>
          <a:xfrm>
            <a:off x="5420360" y="4594860"/>
            <a:ext cx="4942840" cy="953135"/>
          </a:xfrm>
          <a:prstGeom prst="rect">
            <a:avLst/>
          </a:prstGeom>
          <a:noFill/>
        </p:spPr>
        <p:txBody>
          <a:bodyPr wrap="square" rtlCol="0">
            <a:spAutoFit/>
          </a:bodyPr>
          <a:lstStyle/>
          <a:p>
            <a:pPr algn="r">
              <a:lnSpc>
                <a:spcPct val="200000"/>
              </a:lnSpc>
              <a:buClr>
                <a:srgbClr val="00B050"/>
              </a:buClr>
            </a:pPr>
            <a:r>
              <a:rPr lang="zh-CN" altLang="en-US" sz="1400" kern="0" dirty="0">
                <a:solidFill>
                  <a:srgbClr val="000000">
                    <a:lumMod val="65000"/>
                    <a:lumOff val="35000"/>
                  </a:srgbClr>
                </a:solidFill>
                <a:latin typeface="微软雅黑" panose="020B0503020204020204" charset="-122"/>
                <a:ea typeface="微软雅黑" panose="020B0503020204020204" charset="-122"/>
                <a:sym typeface="思源黑体旧字形 Light" panose="020B0300000000000000" pitchFamily="34" charset="-128"/>
              </a:rPr>
              <a:t>点击输入本栏的具体文字，简明扼要的说明分项内容，此为概念图解，请根据您的具体内容酌情修改。</a:t>
            </a:r>
            <a:endParaRPr lang="zh-CN" altLang="en-US" sz="1400" kern="0" dirty="0">
              <a:solidFill>
                <a:srgbClr val="000000">
                  <a:lumMod val="65000"/>
                  <a:lumOff val="35000"/>
                </a:srgbClr>
              </a:solidFill>
              <a:latin typeface="微软雅黑" panose="020B0503020204020204" charset="-122"/>
              <a:ea typeface="微软雅黑" panose="020B0503020204020204" charset="-122"/>
              <a:sym typeface="思源黑体旧字形 Light" panose="020B0300000000000000" pitchFamily="34" charset="-128"/>
            </a:endParaRPr>
          </a:p>
        </p:txBody>
      </p:sp>
      <p:sp>
        <p:nvSpPr>
          <p:cNvPr id="33" name="文本框 32"/>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5" name="椭圆 34"/>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6" name="椭圆 35"/>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7" name="椭圆 36"/>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8" name="椭圆 37"/>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pic>
        <p:nvPicPr>
          <p:cNvPr id="8" name="图片 7" descr="562ffdb1ceebb80d7838e20ea56ddecc91d489c9111ec-w2STRf_fw658"/>
          <p:cNvPicPr>
            <a:picLocks noChangeAspect="1"/>
          </p:cNvPicPr>
          <p:nvPr/>
        </p:nvPicPr>
        <p:blipFill>
          <a:blip r:embed="rId1"/>
          <a:stretch>
            <a:fillRect/>
          </a:stretch>
        </p:blipFill>
        <p:spPr>
          <a:xfrm>
            <a:off x="793750" y="1555115"/>
            <a:ext cx="2823210" cy="4961255"/>
          </a:xfrm>
          <a:prstGeom prst="rect">
            <a:avLst/>
          </a:prstGeom>
        </p:spPr>
      </p:pic>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8" name="文本框 45"/>
          <p:cNvSpPr txBox="1">
            <a:spLocks noChangeArrowheads="1"/>
          </p:cNvSpPr>
          <p:nvPr/>
        </p:nvSpPr>
        <p:spPr bwMode="auto">
          <a:xfrm>
            <a:off x="2227689" y="2432246"/>
            <a:ext cx="13885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sz="20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添加标题</a:t>
            </a:r>
            <a:endParaRPr lang="zh-CN" altLang="zh-CN" sz="20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9" name="文本框 49"/>
          <p:cNvSpPr txBox="1">
            <a:spLocks noChangeArrowheads="1"/>
          </p:cNvSpPr>
          <p:nvPr/>
        </p:nvSpPr>
        <p:spPr bwMode="auto">
          <a:xfrm>
            <a:off x="1474828" y="2892687"/>
            <a:ext cx="289427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200" kern="0" dirty="0">
                <a:solidFill>
                  <a:srgbClr val="000000">
                    <a:lumMod val="65000"/>
                    <a:lumOff val="35000"/>
                  </a:srgb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点击输入本栏的具体文字，简明扼要的说明分项内容，此为概念图解，请根据您的具体内容酌情修改</a:t>
            </a:r>
            <a:endParaRPr lang="en-US" altLang="zh-CN" sz="1200" kern="0" dirty="0">
              <a:solidFill>
                <a:srgbClr val="000000">
                  <a:lumMod val="65000"/>
                  <a:lumOff val="35000"/>
                </a:srgb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a:p>
            <a:pPr algn="ctr" eaLnBrk="1" hangingPunct="1"/>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3" name="文本框 45"/>
          <p:cNvSpPr txBox="1">
            <a:spLocks noChangeArrowheads="1"/>
          </p:cNvSpPr>
          <p:nvPr/>
        </p:nvSpPr>
        <p:spPr bwMode="auto">
          <a:xfrm>
            <a:off x="4972719" y="2432246"/>
            <a:ext cx="13885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defRPr sz="2400" b="1">
                <a:latin typeface="微软雅黑" panose="020B0503020204020204" charset="-122"/>
                <a:ea typeface="微软雅黑" panose="020B050302020402020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latin typeface="Calibri" panose="020F0502020204030204" pitchFamily="34" charset="0"/>
                <a:ea typeface="宋体" panose="02010600030101010101" pitchFamily="2" charset="-122"/>
              </a:defRPr>
            </a:lvl9pPr>
          </a:lstStyle>
          <a:p>
            <a:r>
              <a:rPr lang="zh-CN" altLang="zh-CN" sz="20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添加标题</a:t>
            </a:r>
            <a:endParaRPr lang="zh-CN" altLang="zh-CN" sz="20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4" name="文本框 49"/>
          <p:cNvSpPr txBox="1">
            <a:spLocks noChangeArrowheads="1"/>
          </p:cNvSpPr>
          <p:nvPr/>
        </p:nvSpPr>
        <p:spPr bwMode="auto">
          <a:xfrm>
            <a:off x="4219858" y="2892687"/>
            <a:ext cx="289427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a:lnSpc>
                <a:spcPct val="150000"/>
              </a:lnSpc>
              <a:defRPr/>
            </a:pPr>
            <a:r>
              <a:rPr lang="zh-CN" altLang="en-US" sz="1200" kern="0" dirty="0">
                <a:solidFill>
                  <a:srgbClr val="000000">
                    <a:lumMod val="65000"/>
                    <a:lumOff val="35000"/>
                  </a:srgb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点击输入本栏的具体文字，简明扼要的说明分项内容，此为概念图解，请根据您的具体内容酌情修改</a:t>
            </a:r>
            <a:endParaRPr lang="en-US" altLang="zh-CN" sz="1200" kern="0" dirty="0">
              <a:solidFill>
                <a:srgbClr val="000000">
                  <a:lumMod val="65000"/>
                  <a:lumOff val="35000"/>
                </a:srgb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a:p>
            <a:pPr algn="ctr" eaLnBrk="1" hangingPunct="1"/>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5" name="文本框 14"/>
          <p:cNvSpPr txBox="1"/>
          <p:nvPr/>
        </p:nvSpPr>
        <p:spPr>
          <a:xfrm>
            <a:off x="8036134" y="2066940"/>
            <a:ext cx="2031325" cy="3186271"/>
          </a:xfrm>
          <a:prstGeom prst="rect">
            <a:avLst/>
          </a:prstGeom>
          <a:noFill/>
        </p:spPr>
        <p:txBody>
          <a:bodyPr vert="eaVert" wrap="square" rtlCol="0">
            <a:spAutoFit/>
          </a:bodyPr>
          <a:lstStyle/>
          <a:p>
            <a:pPr>
              <a:lnSpc>
                <a:spcPct val="200000"/>
              </a:lnSpc>
            </a:pPr>
            <a:r>
              <a:rPr lang="zh-CN" altLang="en-US" sz="1200" kern="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点击输入本栏的具体文字，简明扼要的说明分项内容，此为概念图解，请根据您的具体内容酌情修改。点击输入本栏的具体文字，简明扼要的说明分项内容。点击输入本栏的具体文字，简明扼要的说明分项内容。</a:t>
            </a:r>
            <a:endParaRPr lang="zh-CN" altLang="en-US"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3" name="文本框 32"/>
          <p:cNvSpPr txBox="1"/>
          <p:nvPr/>
        </p:nvSpPr>
        <p:spPr>
          <a:xfrm>
            <a:off x="4933315" y="218440"/>
            <a:ext cx="2413000" cy="521970"/>
          </a:xfrm>
          <a:prstGeom prst="rect">
            <a:avLst/>
          </a:prstGeom>
          <a:noFill/>
        </p:spPr>
        <p:txBody>
          <a:bodyPr wrap="square" rtlCol="0">
            <a:spAutoFit/>
          </a:bodyPr>
          <a:p>
            <a:pPr algn="dist"/>
            <a:r>
              <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此处输入标题</a:t>
            </a:r>
            <a:endParaRPr lang="zh-CN" altLang="en-US" sz="280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5" name="椭圆 34"/>
          <p:cNvSpPr/>
          <p:nvPr/>
        </p:nvSpPr>
        <p:spPr>
          <a:xfrm>
            <a:off x="449951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6" name="椭圆 35"/>
          <p:cNvSpPr/>
          <p:nvPr/>
        </p:nvSpPr>
        <p:spPr>
          <a:xfrm>
            <a:off x="7599589" y="389074"/>
            <a:ext cx="180000" cy="180000"/>
          </a:xfrm>
          <a:prstGeom prst="ellipse">
            <a:avLst/>
          </a:prstGeom>
          <a:solidFill>
            <a:srgbClr val="825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7" name="椭圆 36"/>
          <p:cNvSpPr/>
          <p:nvPr/>
        </p:nvSpPr>
        <p:spPr>
          <a:xfrm>
            <a:off x="439474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8" name="椭圆 37"/>
          <p:cNvSpPr/>
          <p:nvPr/>
        </p:nvSpPr>
        <p:spPr>
          <a:xfrm>
            <a:off x="7508784" y="293824"/>
            <a:ext cx="180000" cy="180000"/>
          </a:xfrm>
          <a:prstGeom prst="ellipse">
            <a:avLst/>
          </a:prstGeom>
          <a:solidFill>
            <a:srgbClr val="66C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pic>
        <p:nvPicPr>
          <p:cNvPr id="2" name="图片 1" descr="未标题-1"/>
          <p:cNvPicPr>
            <a:picLocks noChangeAspect="1"/>
          </p:cNvPicPr>
          <p:nvPr/>
        </p:nvPicPr>
        <p:blipFill>
          <a:blip r:embed="rId1"/>
          <a:srcRect l="10368" t="58351" r="58598" b="27200"/>
          <a:stretch>
            <a:fillRect/>
          </a:stretch>
        </p:blipFill>
        <p:spPr>
          <a:xfrm flipH="1" flipV="1">
            <a:off x="2227580" y="3759835"/>
            <a:ext cx="3695700" cy="2226310"/>
          </a:xfrm>
          <a:prstGeom prst="rect">
            <a:avLst/>
          </a:prstGeom>
        </p:spPr>
      </p:pic>
    </p:spTree>
  </p:cSld>
  <p:clrMapOvr>
    <a:masterClrMapping/>
  </p:clrMapOvr>
  <p:transition spd="slow" advClick="0" advTm="2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1000" fill="hold"/>
                                        <p:tgtEl>
                                          <p:spTgt spid="13"/>
                                        </p:tgtEl>
                                        <p:attrNameLst>
                                          <p:attrName>ppt_w</p:attrName>
                                        </p:attrNameLst>
                                      </p:cBhvr>
                                      <p:tavLst>
                                        <p:tav tm="0">
                                          <p:val>
                                            <p:strVal val="#ppt_w*0.70"/>
                                          </p:val>
                                        </p:tav>
                                        <p:tav tm="100000">
                                          <p:val>
                                            <p:strVal val="#ppt_w"/>
                                          </p:val>
                                        </p:tav>
                                      </p:tavLst>
                                    </p:anim>
                                    <p:anim calcmode="lin" valueType="num">
                                      <p:cBhvr>
                                        <p:cTn id="23" dur="1000" fill="hold"/>
                                        <p:tgtEl>
                                          <p:spTgt spid="13"/>
                                        </p:tgtEl>
                                        <p:attrNameLst>
                                          <p:attrName>ppt_h</p:attrName>
                                        </p:attrNameLst>
                                      </p:cBhvr>
                                      <p:tavLst>
                                        <p:tav tm="0">
                                          <p:val>
                                            <p:strVal val="#ppt_h"/>
                                          </p:val>
                                        </p:tav>
                                        <p:tav tm="100000">
                                          <p:val>
                                            <p:strVal val="#ppt_h"/>
                                          </p:val>
                                        </p:tav>
                                      </p:tavLst>
                                    </p:anim>
                                    <p:animEffect transition="in" filter="fade">
                                      <p:cBhvr>
                                        <p:cTn id="24" dur="1000"/>
                                        <p:tgtEl>
                                          <p:spTgt spid="13"/>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1000" fill="hold"/>
                                        <p:tgtEl>
                                          <p:spTgt spid="14"/>
                                        </p:tgtEl>
                                        <p:attrNameLst>
                                          <p:attrName>ppt_w</p:attrName>
                                        </p:attrNameLst>
                                      </p:cBhvr>
                                      <p:tavLst>
                                        <p:tav tm="0">
                                          <p:val>
                                            <p:strVal val="#ppt_w*0.70"/>
                                          </p:val>
                                        </p:tav>
                                        <p:tav tm="100000">
                                          <p:val>
                                            <p:strVal val="#ppt_w"/>
                                          </p:val>
                                        </p:tav>
                                      </p:tavLst>
                                    </p:anim>
                                    <p:anim calcmode="lin" valueType="num">
                                      <p:cBhvr>
                                        <p:cTn id="28" dur="1000" fill="hold"/>
                                        <p:tgtEl>
                                          <p:spTgt spid="14"/>
                                        </p:tgtEl>
                                        <p:attrNameLst>
                                          <p:attrName>ppt_h</p:attrName>
                                        </p:attrNameLst>
                                      </p:cBhvr>
                                      <p:tavLst>
                                        <p:tav tm="0">
                                          <p:val>
                                            <p:strVal val="#ppt_h"/>
                                          </p:val>
                                        </p:tav>
                                        <p:tav tm="100000">
                                          <p:val>
                                            <p:strVal val="#ppt_h"/>
                                          </p:val>
                                        </p:tav>
                                      </p:tavLst>
                                    </p:anim>
                                    <p:animEffect transition="in" filter="fade">
                                      <p:cBhvr>
                                        <p:cTn id="2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 name="图片 14" descr="预览图_千图网_编号35105095"/>
          <p:cNvPicPr>
            <a:picLocks noChangeAspect="1"/>
          </p:cNvPicPr>
          <p:nvPr/>
        </p:nvPicPr>
        <p:blipFill>
          <a:blip r:embed="rId1"/>
          <a:srcRect b="57693"/>
          <a:stretch>
            <a:fillRect/>
          </a:stretch>
        </p:blipFill>
        <p:spPr>
          <a:xfrm>
            <a:off x="-635" y="-19685"/>
            <a:ext cx="12192635" cy="6877685"/>
          </a:xfrm>
          <a:prstGeom prst="rect">
            <a:avLst/>
          </a:prstGeom>
        </p:spPr>
      </p:pic>
      <p:pic>
        <p:nvPicPr>
          <p:cNvPr id="2" name="悠扬婉转充满希望的钢琴节奏背景乐_1分38秒">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3682802" y="-1665605"/>
            <a:ext cx="609600" cy="609600"/>
          </a:xfrm>
          <a:prstGeom prst="rect">
            <a:avLst/>
          </a:prstGeom>
        </p:spPr>
      </p:pic>
      <p:pic>
        <p:nvPicPr>
          <p:cNvPr id="35" name="图片 34" descr="未标题-1"/>
          <p:cNvPicPr>
            <a:picLocks noChangeAspect="1"/>
          </p:cNvPicPr>
          <p:nvPr/>
        </p:nvPicPr>
        <p:blipFill>
          <a:blip r:embed="rId5"/>
          <a:srcRect l="10368" t="20511" b="27200"/>
          <a:stretch>
            <a:fillRect/>
          </a:stretch>
        </p:blipFill>
        <p:spPr>
          <a:xfrm>
            <a:off x="4445000" y="459105"/>
            <a:ext cx="7954010" cy="6004560"/>
          </a:xfrm>
          <a:prstGeom prst="rect">
            <a:avLst/>
          </a:prstGeom>
        </p:spPr>
      </p:pic>
      <p:sp>
        <p:nvSpPr>
          <p:cNvPr id="36" name="wps稻壳儿佳誉设计原创链接：http://chn.docer.com/works?userid=219874625矩形 9"/>
          <p:cNvSpPr/>
          <p:nvPr/>
        </p:nvSpPr>
        <p:spPr>
          <a:xfrm>
            <a:off x="1481427" y="1506545"/>
            <a:ext cx="921385" cy="3577369"/>
          </a:xfrm>
          <a:prstGeom prst="rect">
            <a:avLst/>
          </a:prstGeom>
        </p:spPr>
        <p:txBody>
          <a:bodyPr vert="eaVert" wrap="square">
            <a:spAutoFit/>
          </a:bodyPr>
          <a:p>
            <a:pPr algn="ctr" defTabSz="456565">
              <a:lnSpc>
                <a:spcPct val="150000"/>
              </a:lnSpc>
              <a:defRPr/>
            </a:pPr>
            <a:r>
              <a:rPr lang="zh-CN" altLang="en-US" sz="1600" spc="300" dirty="0">
                <a:solidFill>
                  <a:schemeClr val="bg1"/>
                </a:solidFill>
                <a:latin typeface="字酷堂清楷体" panose="02010601030101010101" charset="-122"/>
                <a:ea typeface="字酷堂清楷体" panose="02010601030101010101" charset="-122"/>
                <a:sym typeface="+mn-ea"/>
              </a:rPr>
              <a:t>此处添加学校名称及相关信息</a:t>
            </a:r>
            <a:endParaRPr lang="zh-CN" altLang="en-US" sz="1600" spc="300" dirty="0">
              <a:solidFill>
                <a:schemeClr val="bg1"/>
              </a:solidFill>
              <a:latin typeface="字酷堂清楷体" panose="02010601030101010101" charset="-122"/>
              <a:ea typeface="字酷堂清楷体" panose="02010601030101010101" charset="-122"/>
              <a:sym typeface="+mn-ea"/>
            </a:endParaRPr>
          </a:p>
          <a:p>
            <a:pPr algn="ctr" defTabSz="456565">
              <a:lnSpc>
                <a:spcPct val="150000"/>
              </a:lnSpc>
              <a:defRPr/>
            </a:pPr>
            <a:r>
              <a:rPr lang="zh-CN" altLang="en-US" sz="1600" spc="300" dirty="0">
                <a:solidFill>
                  <a:schemeClr val="bg1"/>
                </a:solidFill>
                <a:latin typeface="字酷堂清楷体" panose="02010601030101010101" charset="-122"/>
                <a:ea typeface="字酷堂清楷体" panose="02010601030101010101" charset="-122"/>
                <a:sym typeface="+mn-ea"/>
              </a:rPr>
              <a:t>桃李之风满天下</a:t>
            </a:r>
            <a:endParaRPr lang="zh-CN" altLang="en-US" sz="1600" spc="300" dirty="0">
              <a:solidFill>
                <a:schemeClr val="bg1"/>
              </a:solidFill>
              <a:latin typeface="字酷堂清楷体" panose="02010601030101010101" charset="-122"/>
              <a:ea typeface="字酷堂清楷体" panose="02010601030101010101" charset="-122"/>
              <a:sym typeface="+mn-ea"/>
            </a:endParaRPr>
          </a:p>
        </p:txBody>
      </p:sp>
      <p:sp>
        <p:nvSpPr>
          <p:cNvPr id="37" name="文本框 36"/>
          <p:cNvSpPr txBox="1"/>
          <p:nvPr/>
        </p:nvSpPr>
        <p:spPr>
          <a:xfrm>
            <a:off x="2099436" y="1074758"/>
            <a:ext cx="1485900" cy="1861185"/>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11500" dirty="0">
                <a:solidFill>
                  <a:schemeClr val="bg1"/>
                </a:solidFill>
                <a:latin typeface="字酷堂清楷体" panose="02010601030101010101" charset="-122"/>
                <a:ea typeface="字酷堂清楷体" panose="02010601030101010101" charset="-122"/>
              </a:rPr>
              <a:t>课</a:t>
            </a:r>
            <a:endParaRPr lang="zh-CN" altLang="en-US" sz="11500" dirty="0">
              <a:solidFill>
                <a:schemeClr val="bg1"/>
              </a:solidFill>
              <a:latin typeface="字酷堂清楷体" panose="02010601030101010101" charset="-122"/>
              <a:ea typeface="字酷堂清楷体" panose="02010601030101010101" charset="-122"/>
            </a:endParaRPr>
          </a:p>
        </p:txBody>
      </p:sp>
      <p:sp>
        <p:nvSpPr>
          <p:cNvPr id="38" name="文本框 37"/>
          <p:cNvSpPr txBox="1"/>
          <p:nvPr/>
        </p:nvSpPr>
        <p:spPr>
          <a:xfrm>
            <a:off x="3043296" y="2044723"/>
            <a:ext cx="1485900" cy="1861185"/>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11500" dirty="0">
                <a:solidFill>
                  <a:schemeClr val="bg1"/>
                </a:solidFill>
                <a:latin typeface="字酷堂清楷体" panose="02010601030101010101" charset="-122"/>
                <a:ea typeface="字酷堂清楷体" panose="02010601030101010101" charset="-122"/>
              </a:rPr>
              <a:t>文</a:t>
            </a:r>
            <a:endParaRPr lang="zh-CN" altLang="en-US" sz="11500" dirty="0">
              <a:solidFill>
                <a:schemeClr val="bg1"/>
              </a:solidFill>
              <a:latin typeface="字酷堂清楷体" panose="02010601030101010101" charset="-122"/>
              <a:ea typeface="字酷堂清楷体" panose="02010601030101010101" charset="-122"/>
            </a:endParaRPr>
          </a:p>
        </p:txBody>
      </p:sp>
      <p:sp>
        <p:nvSpPr>
          <p:cNvPr id="39" name="文本框 38"/>
          <p:cNvSpPr txBox="1"/>
          <p:nvPr/>
        </p:nvSpPr>
        <p:spPr>
          <a:xfrm>
            <a:off x="2099584" y="2846403"/>
            <a:ext cx="1485900" cy="1568450"/>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9600" dirty="0">
                <a:solidFill>
                  <a:schemeClr val="bg1"/>
                </a:solidFill>
                <a:latin typeface="字酷堂清楷体" panose="02010601030101010101" charset="-122"/>
                <a:ea typeface="字酷堂清楷体" panose="02010601030101010101" charset="-122"/>
              </a:rPr>
              <a:t>朗</a:t>
            </a:r>
            <a:endParaRPr lang="zh-CN" altLang="en-US" sz="9600" dirty="0">
              <a:solidFill>
                <a:schemeClr val="bg1"/>
              </a:solidFill>
              <a:latin typeface="字酷堂清楷体" panose="02010601030101010101" charset="-122"/>
              <a:ea typeface="字酷堂清楷体" panose="02010601030101010101" charset="-122"/>
            </a:endParaRPr>
          </a:p>
        </p:txBody>
      </p:sp>
      <p:sp>
        <p:nvSpPr>
          <p:cNvPr id="40" name="文本框 39"/>
          <p:cNvSpPr txBox="1"/>
          <p:nvPr/>
        </p:nvSpPr>
        <p:spPr>
          <a:xfrm>
            <a:off x="2901994" y="3433024"/>
            <a:ext cx="1485900" cy="1861185"/>
          </a:xfrm>
          <a:prstGeom prst="rect">
            <a:avLst/>
          </a:prstGeom>
          <a:noFill/>
          <a:effectLst>
            <a:outerShdw blurRad="50800" dist="38100" dir="2700000" algn="tl" rotWithShape="0">
              <a:prstClr val="black">
                <a:alpha val="40000"/>
              </a:prstClr>
            </a:outerShdw>
          </a:effectLst>
        </p:spPr>
        <p:txBody>
          <a:bodyPr wrap="square" rtlCol="0">
            <a:spAutoFit/>
          </a:bodyPr>
          <a:p>
            <a:r>
              <a:rPr lang="zh-CN" altLang="en-US" sz="11500" dirty="0">
                <a:solidFill>
                  <a:schemeClr val="bg1"/>
                </a:solidFill>
                <a:latin typeface="字酷堂清楷体" panose="02010601030101010101" charset="-122"/>
                <a:ea typeface="字酷堂清楷体" panose="02010601030101010101" charset="-122"/>
              </a:rPr>
              <a:t>读</a:t>
            </a:r>
            <a:endParaRPr lang="zh-CN" altLang="en-US" sz="11500" dirty="0">
              <a:solidFill>
                <a:schemeClr val="bg1"/>
              </a:solidFill>
              <a:latin typeface="字酷堂清楷体" panose="02010601030101010101" charset="-122"/>
              <a:ea typeface="字酷堂清楷体" panose="02010601030101010101" charset="-122"/>
            </a:endParaRPr>
          </a:p>
        </p:txBody>
      </p:sp>
      <p:pic>
        <p:nvPicPr>
          <p:cNvPr id="41" name="图片 40" descr="图片1"/>
          <p:cNvPicPr>
            <a:picLocks noChangeAspect="1"/>
          </p:cNvPicPr>
          <p:nvPr/>
        </p:nvPicPr>
        <p:blipFill>
          <a:blip r:embed="rId6"/>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0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10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10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hold" display="0">
                  <p:stCondLst>
                    <p:cond delay="indefinite"/>
                  </p:stCondLst>
                  <p:endCondLst>
                    <p:cond evt="onStopAudio" delay="0">
                      <p:tgtEl>
                        <p:sldTgt/>
                      </p:tgtEl>
                    </p:cond>
                  </p:endCondLst>
                </p:cTn>
                <p:tgtEl>
                  <p:spTgt spid="2"/>
                </p:tgtEl>
              </p:cMediaNode>
            </p:audio>
          </p:childTnLst>
        </p:cTn>
      </p:par>
    </p:tnLst>
    <p:bldLst>
      <p:bldP spid="37" grpId="0" bldLvl="0" animBg="1"/>
      <p:bldP spid="38" grpId="0" bldLvl="0" animBg="1"/>
      <p:bldP spid="39" grpId="0" bldLvl="0" animBg="1"/>
      <p:bldP spid="40" grpId="0" bldLvl="0" animBg="1"/>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transition spd="slow" advClick="0" advTm="2000">
    <p:random/>
  </p:transition>
  <p:timing>
    <p:tnLst>
      <p:par>
        <p:cTn id="1" dur="indefinite" restart="never" nodeType="tmRoot"/>
      </p:par>
    </p:tnLst>
  </p:timing>
</p:sld>
</file>

<file path=ppt/tags/tag1.xml><?xml version="1.0" encoding="utf-8"?>
<p:tagLst xmlns:p="http://schemas.openxmlformats.org/presentationml/2006/main">
  <p:tag name="KSO_WM_TEMPLATE_CATEGORY" val="diagram"/>
  <p:tag name="KSO_WM_TEMPLATE_INDEX" val="771"/>
  <p:tag name="KSO_WM_TAG_VERSION" val="1.0"/>
  <p:tag name="KSO_WM_UNIT_TYPE" val="l_h_f"/>
  <p:tag name="KSO_WM_UNIT_INDEX" val="1_1_1"/>
  <p:tag name="KSO_WM_UNIT_ID" val="diagram771_6*l_h_f*1_1_1"/>
  <p:tag name="KSO_WM_UNIT_CLEAR" val="1"/>
  <p:tag name="KSO_WM_UNIT_LAYERLEVEL" val="1_1_1"/>
  <p:tag name="KSO_WM_UNIT_VALUE" val="84"/>
  <p:tag name="KSO_WM_UNIT_HIGHLIGHT" val="0"/>
  <p:tag name="KSO_WM_UNIT_COMPATIBLE" val="0"/>
  <p:tag name="KSO_WM_BEAUTIFY_FLAG" val="#wm#"/>
  <p:tag name="KSO_WM_UNIT_PRESET_TEXT_INDEX" val="4"/>
  <p:tag name="KSO_WM_UNIT_PRESET_TEXT_LEN" val="160"/>
  <p:tag name="KSO_WM_DIAGRAM_GROUP_CODE" val="l1-1"/>
  <p:tag name="KSO_WM_UNIT_TEXT_FILL_FORE_SCHEMECOLOR_INDEX" val="13"/>
  <p:tag name="KSO_WM_UNIT_TEXT_FILL_TYPE" val="1"/>
</p:tagLst>
</file>

<file path=ppt/tags/tag2.xml><?xml version="1.0" encoding="utf-8"?>
<p:tagLst xmlns:p="http://schemas.openxmlformats.org/presentationml/2006/main">
  <p:tag name="KSO_WM_TEMPLATE_CATEGORY" val="diagram"/>
  <p:tag name="KSO_WM_TEMPLATE_INDEX" val="771"/>
  <p:tag name="KSO_WM_TAG_VERSION" val="1.0"/>
  <p:tag name="KSO_WM_UNIT_TYPE" val="l_h_f"/>
  <p:tag name="KSO_WM_UNIT_INDEX" val="1_1_1"/>
  <p:tag name="KSO_WM_UNIT_ID" val="diagram771_6*l_h_f*1_1_1"/>
  <p:tag name="KSO_WM_UNIT_CLEAR" val="1"/>
  <p:tag name="KSO_WM_UNIT_LAYERLEVEL" val="1_1_1"/>
  <p:tag name="KSO_WM_UNIT_VALUE" val="84"/>
  <p:tag name="KSO_WM_UNIT_HIGHLIGHT" val="0"/>
  <p:tag name="KSO_WM_UNIT_COMPATIBLE" val="0"/>
  <p:tag name="KSO_WM_BEAUTIFY_FLAG" val="#wm#"/>
  <p:tag name="KSO_WM_UNIT_PRESET_TEXT_INDEX" val="4"/>
  <p:tag name="KSO_WM_UNIT_PRESET_TEXT_LEN" val="160"/>
  <p:tag name="KSO_WM_DIAGRAM_GROUP_CODE" val="l1-1"/>
  <p:tag name="KSO_WM_UNIT_TEXT_FILL_FORE_SCHEMECOLOR_INDEX" val="13"/>
  <p:tag name="KSO_WM_UNIT_TEXT_FILL_TYPE" val="1"/>
</p:tagLst>
</file>

<file path=ppt/theme/theme1.xml><?xml version="1.0" encoding="utf-8"?>
<a:theme xmlns:a="http://schemas.openxmlformats.org/drawingml/2006/main" name="千图网海量PPT模板www.58pic.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1642</Words>
  <Application>WPS 演示</Application>
  <PresentationFormat>宽屏</PresentationFormat>
  <Paragraphs>228</Paragraphs>
  <Slides>19</Slides>
  <Notes>0</Notes>
  <HiddenSlides>0</HiddenSlides>
  <MMClips>1</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19</vt:i4>
      </vt:variant>
    </vt:vector>
  </HeadingPairs>
  <TitlesOfParts>
    <vt:vector size="53" baseType="lpstr">
      <vt:lpstr>Arial</vt:lpstr>
      <vt:lpstr>宋体</vt:lpstr>
      <vt:lpstr>Wingdings</vt:lpstr>
      <vt:lpstr>思源黑体旧字形 Light</vt:lpstr>
      <vt:lpstr>黑体</vt:lpstr>
      <vt:lpstr>Meiryo UI</vt:lpstr>
      <vt:lpstr>仿宋</vt:lpstr>
      <vt:lpstr>Neris Thin</vt:lpstr>
      <vt:lpstr>等线</vt:lpstr>
      <vt:lpstr>Roboto Black</vt:lpstr>
      <vt:lpstr>Gill Sans</vt:lpstr>
      <vt:lpstr>Source Sans Pro Light</vt:lpstr>
      <vt:lpstr>Calibri</vt:lpstr>
      <vt:lpstr>微软雅黑</vt:lpstr>
      <vt:lpstr>Arial Unicode MS</vt:lpstr>
      <vt:lpstr>Calibri Light</vt:lpstr>
      <vt:lpstr>Segoe Print</vt:lpstr>
      <vt:lpstr>全字库正楷体</vt:lpstr>
      <vt:lpstr>Open Sans Light</vt:lpstr>
      <vt:lpstr>Arial Unicode MS</vt:lpstr>
      <vt:lpstr>Ebrima</vt:lpstr>
      <vt:lpstr>Arial</vt:lpstr>
      <vt:lpstr>Lato Hairline</vt:lpstr>
      <vt:lpstr>Lato Light</vt:lpstr>
      <vt:lpstr>Lato Regular</vt:lpstr>
      <vt:lpstr>字酷堂清楷体</vt:lpstr>
      <vt:lpstr>杨任东竹石体-Heavy</vt:lpstr>
      <vt:lpstr>楷体</vt:lpstr>
      <vt:lpstr>字魂58号-创中黑</vt:lpstr>
      <vt:lpstr>Hiragino Sans GB W3</vt:lpstr>
      <vt:lpstr>萝莉体 第二版</vt:lpstr>
      <vt:lpstr>Cordia New</vt:lpstr>
      <vt:lpstr>方正粗黑宋简体</vt:lpstr>
      <vt:lpstr>千图网海量PPT模板www.58pic.com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黄静瑜</dc:creator>
  <cp:lastModifiedBy>罗祉璇</cp:lastModifiedBy>
  <cp:revision>61</cp:revision>
  <dcterms:created xsi:type="dcterms:W3CDTF">2018-04-18T04:58:00Z</dcterms:created>
  <dcterms:modified xsi:type="dcterms:W3CDTF">2020-05-18T07:14:57Z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