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687" r:id="rId1"/>
  </p:sldMasterIdLst>
  <p:notesMasterIdLst>
    <p:notesMasterId r:id="rId27"/>
  </p:notesMasterIdLst>
  <p:handoutMasterIdLst>
    <p:handoutMasterId r:id="rId28"/>
  </p:handoutMasterIdLst>
  <p:sldIdLst>
    <p:sldId id="631" r:id="rId2"/>
    <p:sldId id="574" r:id="rId3"/>
    <p:sldId id="575" r:id="rId4"/>
    <p:sldId id="576" r:id="rId5"/>
    <p:sldId id="600" r:id="rId6"/>
    <p:sldId id="601" r:id="rId7"/>
    <p:sldId id="602" r:id="rId8"/>
    <p:sldId id="605" r:id="rId9"/>
    <p:sldId id="566" r:id="rId10"/>
    <p:sldId id="629" r:id="rId11"/>
    <p:sldId id="626" r:id="rId12"/>
    <p:sldId id="610" r:id="rId13"/>
    <p:sldId id="611" r:id="rId14"/>
    <p:sldId id="628" r:id="rId15"/>
    <p:sldId id="615" r:id="rId16"/>
    <p:sldId id="549" r:id="rId17"/>
    <p:sldId id="616" r:id="rId18"/>
    <p:sldId id="618" r:id="rId19"/>
    <p:sldId id="619" r:id="rId20"/>
    <p:sldId id="620" r:id="rId21"/>
    <p:sldId id="622" r:id="rId22"/>
    <p:sldId id="621" r:id="rId23"/>
    <p:sldId id="623" r:id="rId24"/>
    <p:sldId id="627" r:id="rId25"/>
    <p:sldId id="630" r:id="rId26"/>
  </p:sldIdLst>
  <p:sldSz cx="9145588" cy="5145088"/>
  <p:notesSz cx="6858000" cy="9144000"/>
  <p:embeddedFontLst>
    <p:embeddedFont>
      <p:font typeface="仿宋" panose="02010609060101010101" pitchFamily="49" charset="-122"/>
      <p:regular r:id="rId29"/>
    </p:embeddedFont>
    <p:embeddedFont>
      <p:font typeface="微软雅黑" panose="020B0503020204020204" pitchFamily="34" charset="-122"/>
      <p:regular r:id="rId30"/>
      <p:bold r:id="rId31"/>
    </p:embeddedFont>
    <p:embeddedFont>
      <p:font typeface="Arial Unicode MS" panose="020B0604020202020204" pitchFamily="34" charset="-122"/>
      <p:regular r:id="rId32"/>
    </p:embeddedFont>
    <p:embeddedFont>
      <p:font typeface="Palatino Linotype" panose="02040502050505030304" pitchFamily="18" charset="0"/>
      <p:regular r:id="rId33"/>
      <p:bold r:id="rId34"/>
      <p:italic r:id="rId35"/>
      <p:boldItalic r:id="rId36"/>
    </p:embeddedFont>
    <p:embeddedFont>
      <p:font typeface="Microsoft YaHei UI" panose="020B0503020204020204" pitchFamily="34" charset="-122"/>
      <p:regular r:id="rId37"/>
      <p:bold r:id="rId38"/>
    </p:embeddedFont>
    <p:embeddedFont>
      <p:font typeface="Impact" panose="020B0806030902050204" pitchFamily="34" charset="0"/>
      <p:regular r:id="rId39"/>
    </p:embeddedFont>
    <p:embeddedFont>
      <p:font typeface="华文黑体" panose="02010600030101010101" charset="-122"/>
      <p:regular r:id="rId40"/>
    </p:embeddedFont>
    <p:embeddedFont>
      <p:font typeface="Century Gothic" panose="020B0502020202020204" pitchFamily="34" charset="0"/>
      <p:regular r:id="rId41"/>
      <p:bold r:id="rId42"/>
      <p:italic r:id="rId43"/>
      <p:boldItalic r:id="rId44"/>
    </p:embeddedFont>
    <p:embeddedFont>
      <p:font typeface="黑体" panose="02010609060101010101" pitchFamily="49" charset="-122"/>
      <p:regular r:id="rId45"/>
    </p:embeddedFont>
    <p:embeddedFont>
      <p:font typeface="Open Sans" panose="020B0606030504020204" pitchFamily="34" charset="0"/>
      <p:regular r:id="rId46"/>
      <p:bold r:id="rId47"/>
      <p:italic r:id="rId48"/>
      <p:boldItalic r:id="rId49"/>
    </p:embeddedFont>
    <p:embeddedFont>
      <p:font typeface="Calibri" panose="020F0502020204030204" pitchFamily="34" charset="0"/>
      <p:regular r:id="rId50"/>
      <p:bold r:id="rId51"/>
      <p:italic r:id="rId52"/>
      <p:boldItalic r:id="rId53"/>
    </p:embeddedFont>
    <p:embeddedFont>
      <p:font typeface="Kartika" panose="020B0604020202020204" charset="0"/>
      <p:regular r:id="rId54"/>
      <p:bold r:id="rId55"/>
    </p:embeddedFont>
    <p:embeddedFont>
      <p:font typeface="幼圆" panose="02010509060101010101" pitchFamily="49" charset="-122"/>
      <p:regular r:id="rId56"/>
    </p:embeddedFont>
  </p:embeddedFontLst>
  <p:custDataLst>
    <p:tags r:id="rId57"/>
  </p:custDataLst>
  <p:defaultTextStyle>
    <a:defPPr>
      <a:defRPr lang="en-US"/>
    </a:defPPr>
    <a:lvl1pPr algn="ctr" rtl="0" fontAlgn="base">
      <a:spcBef>
        <a:spcPct val="0"/>
      </a:spcBef>
      <a:spcAft>
        <a:spcPct val="0"/>
      </a:spcAft>
      <a:defRPr b="1" kern="1200">
        <a:solidFill>
          <a:schemeClr val="tx1"/>
        </a:solidFill>
        <a:latin typeface="Arial" pitchFamily="34" charset="0"/>
        <a:ea typeface="黑体" pitchFamily="49" charset="-122"/>
        <a:cs typeface="+mn-cs"/>
      </a:defRPr>
    </a:lvl1pPr>
    <a:lvl2pPr marL="457200" algn="ctr" rtl="0" fontAlgn="base">
      <a:spcBef>
        <a:spcPct val="0"/>
      </a:spcBef>
      <a:spcAft>
        <a:spcPct val="0"/>
      </a:spcAft>
      <a:defRPr b="1" kern="1200">
        <a:solidFill>
          <a:schemeClr val="tx1"/>
        </a:solidFill>
        <a:latin typeface="Arial" pitchFamily="34" charset="0"/>
        <a:ea typeface="黑体" pitchFamily="49" charset="-122"/>
        <a:cs typeface="+mn-cs"/>
      </a:defRPr>
    </a:lvl2pPr>
    <a:lvl3pPr marL="914400" algn="ctr" rtl="0" fontAlgn="base">
      <a:spcBef>
        <a:spcPct val="0"/>
      </a:spcBef>
      <a:spcAft>
        <a:spcPct val="0"/>
      </a:spcAft>
      <a:defRPr b="1" kern="1200">
        <a:solidFill>
          <a:schemeClr val="tx1"/>
        </a:solidFill>
        <a:latin typeface="Arial" pitchFamily="34" charset="0"/>
        <a:ea typeface="黑体" pitchFamily="49" charset="-122"/>
        <a:cs typeface="+mn-cs"/>
      </a:defRPr>
    </a:lvl3pPr>
    <a:lvl4pPr marL="1371600" algn="ctr" rtl="0" fontAlgn="base">
      <a:spcBef>
        <a:spcPct val="0"/>
      </a:spcBef>
      <a:spcAft>
        <a:spcPct val="0"/>
      </a:spcAft>
      <a:defRPr b="1" kern="1200">
        <a:solidFill>
          <a:schemeClr val="tx1"/>
        </a:solidFill>
        <a:latin typeface="Arial" pitchFamily="34" charset="0"/>
        <a:ea typeface="黑体" pitchFamily="49" charset="-122"/>
        <a:cs typeface="+mn-cs"/>
      </a:defRPr>
    </a:lvl4pPr>
    <a:lvl5pPr marL="1828800" algn="ctr" rtl="0" fontAlgn="base">
      <a:spcBef>
        <a:spcPct val="0"/>
      </a:spcBef>
      <a:spcAft>
        <a:spcPct val="0"/>
      </a:spcAft>
      <a:defRPr b="1" kern="1200">
        <a:solidFill>
          <a:schemeClr val="tx1"/>
        </a:solidFill>
        <a:latin typeface="Arial" pitchFamily="34" charset="0"/>
        <a:ea typeface="黑体" pitchFamily="49" charset="-122"/>
        <a:cs typeface="+mn-cs"/>
      </a:defRPr>
    </a:lvl5pPr>
    <a:lvl6pPr marL="2286000" algn="l" defTabSz="914400" rtl="0" eaLnBrk="1" latinLnBrk="0" hangingPunct="1">
      <a:defRPr b="1" kern="1200">
        <a:solidFill>
          <a:schemeClr val="tx1"/>
        </a:solidFill>
        <a:latin typeface="Arial" pitchFamily="34" charset="0"/>
        <a:ea typeface="黑体" pitchFamily="49" charset="-122"/>
        <a:cs typeface="+mn-cs"/>
      </a:defRPr>
    </a:lvl6pPr>
    <a:lvl7pPr marL="2743200" algn="l" defTabSz="914400" rtl="0" eaLnBrk="1" latinLnBrk="0" hangingPunct="1">
      <a:defRPr b="1" kern="1200">
        <a:solidFill>
          <a:schemeClr val="tx1"/>
        </a:solidFill>
        <a:latin typeface="Arial" pitchFamily="34" charset="0"/>
        <a:ea typeface="黑体" pitchFamily="49" charset="-122"/>
        <a:cs typeface="+mn-cs"/>
      </a:defRPr>
    </a:lvl7pPr>
    <a:lvl8pPr marL="3200400" algn="l" defTabSz="914400" rtl="0" eaLnBrk="1" latinLnBrk="0" hangingPunct="1">
      <a:defRPr b="1" kern="1200">
        <a:solidFill>
          <a:schemeClr val="tx1"/>
        </a:solidFill>
        <a:latin typeface="Arial" pitchFamily="34" charset="0"/>
        <a:ea typeface="黑体" pitchFamily="49" charset="-122"/>
        <a:cs typeface="+mn-cs"/>
      </a:defRPr>
    </a:lvl8pPr>
    <a:lvl9pPr marL="3657600" algn="l" defTabSz="914400" rtl="0" eaLnBrk="1" latinLnBrk="0" hangingPunct="1">
      <a:defRPr b="1" kern="1200">
        <a:solidFill>
          <a:schemeClr val="tx1"/>
        </a:solidFill>
        <a:latin typeface="Arial" pitchFamily="34" charset="0"/>
        <a:ea typeface="黑体" pitchFamily="49" charset="-122"/>
        <a:cs typeface="+mn-cs"/>
      </a:defRPr>
    </a:lvl9pPr>
  </p:defaultTextStyle>
  <p:extLst>
    <p:ext uri="{EFAFB233-063F-42B5-8137-9DF3F51BA10A}">
      <p15:sldGuideLst xmlns:p15="http://schemas.microsoft.com/office/powerpoint/2012/main">
        <p15:guide id="1" orient="horz" pos="1621">
          <p15:clr>
            <a:srgbClr val="A4A3A4"/>
          </p15:clr>
        </p15:guide>
        <p15:guide id="2" pos="288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137E"/>
    <a:srgbClr val="B21A87"/>
    <a:srgbClr val="C484C6"/>
    <a:srgbClr val="FF2990"/>
    <a:srgbClr val="AE338E"/>
    <a:srgbClr val="572884"/>
    <a:srgbClr val="222BAF"/>
    <a:srgbClr val="33A8F7"/>
    <a:srgbClr val="361E97"/>
    <a:srgbClr val="0046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40" autoAdjust="0"/>
    <p:restoredTop sz="89111" autoAdjust="0"/>
  </p:normalViewPr>
  <p:slideViewPr>
    <p:cSldViewPr>
      <p:cViewPr varScale="1">
        <p:scale>
          <a:sx n="121" d="100"/>
          <a:sy n="121" d="100"/>
        </p:scale>
        <p:origin x="672" y="102"/>
      </p:cViewPr>
      <p:guideLst>
        <p:guide orient="horz" pos="1621"/>
        <p:guide pos="2881"/>
      </p:guideLst>
    </p:cSldViewPr>
  </p:slideViewPr>
  <p:notesTextViewPr>
    <p:cViewPr>
      <p:scale>
        <a:sx n="100" d="100"/>
        <a:sy n="100" d="100"/>
      </p:scale>
      <p:origin x="0" y="0"/>
    </p:cViewPr>
  </p:notesTextViewPr>
  <p:sorterViewPr>
    <p:cViewPr>
      <p:scale>
        <a:sx n="75" d="100"/>
        <a:sy n="75" d="100"/>
      </p:scale>
      <p:origin x="0" y="0"/>
    </p:cViewPr>
  </p:sorterViewPr>
  <p:notesViewPr>
    <p:cSldViewPr>
      <p:cViewPr varScale="1">
        <p:scale>
          <a:sx n="80" d="100"/>
          <a:sy n="80" d="100"/>
        </p:scale>
        <p:origin x="-2106"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1.fntdata"/><Relationship Id="rId21" Type="http://schemas.openxmlformats.org/officeDocument/2006/relationships/slide" Target="slides/slide20.xml"/><Relationship Id="rId34" Type="http://schemas.openxmlformats.org/officeDocument/2006/relationships/font" Target="fonts/font6.fntdata"/><Relationship Id="rId42" Type="http://schemas.openxmlformats.org/officeDocument/2006/relationships/font" Target="fonts/font14.fntdata"/><Relationship Id="rId47" Type="http://schemas.openxmlformats.org/officeDocument/2006/relationships/font" Target="fonts/font19.fntdata"/><Relationship Id="rId50" Type="http://schemas.openxmlformats.org/officeDocument/2006/relationships/font" Target="fonts/font22.fntdata"/><Relationship Id="rId55" Type="http://schemas.openxmlformats.org/officeDocument/2006/relationships/font" Target="fonts/font27.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1.fntdata"/><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font" Target="fonts/font12.fntdata"/><Relationship Id="rId45" Type="http://schemas.openxmlformats.org/officeDocument/2006/relationships/font" Target="fonts/font17.fntdata"/><Relationship Id="rId53" Type="http://schemas.openxmlformats.org/officeDocument/2006/relationships/font" Target="fonts/font25.fntdata"/><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font" Target="fonts/font15.fntdata"/><Relationship Id="rId48" Type="http://schemas.openxmlformats.org/officeDocument/2006/relationships/font" Target="fonts/font20.fntdata"/><Relationship Id="rId56" Type="http://schemas.openxmlformats.org/officeDocument/2006/relationships/font" Target="fonts/font28.fntdata"/><Relationship Id="rId8" Type="http://schemas.openxmlformats.org/officeDocument/2006/relationships/slide" Target="slides/slide7.xml"/><Relationship Id="rId51" Type="http://schemas.openxmlformats.org/officeDocument/2006/relationships/font" Target="fonts/font23.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5.fntdata"/><Relationship Id="rId38" Type="http://schemas.openxmlformats.org/officeDocument/2006/relationships/font" Target="fonts/font10.fntdata"/><Relationship Id="rId46" Type="http://schemas.openxmlformats.org/officeDocument/2006/relationships/font" Target="fonts/font18.fntdata"/><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font" Target="fonts/font13.fntdata"/><Relationship Id="rId54" Type="http://schemas.openxmlformats.org/officeDocument/2006/relationships/font" Target="fonts/font26.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36" Type="http://schemas.openxmlformats.org/officeDocument/2006/relationships/font" Target="fonts/font8.fntdata"/><Relationship Id="rId49" Type="http://schemas.openxmlformats.org/officeDocument/2006/relationships/font" Target="fonts/font21.fntdata"/><Relationship Id="rId57" Type="http://schemas.openxmlformats.org/officeDocument/2006/relationships/tags" Target="tags/tag1.xml"/><Relationship Id="rId10" Type="http://schemas.openxmlformats.org/officeDocument/2006/relationships/slide" Target="slides/slide9.xml"/><Relationship Id="rId31" Type="http://schemas.openxmlformats.org/officeDocument/2006/relationships/font" Target="fonts/font3.fntdata"/><Relationship Id="rId44" Type="http://schemas.openxmlformats.org/officeDocument/2006/relationships/font" Target="fonts/font16.fntdata"/><Relationship Id="rId52" Type="http://schemas.openxmlformats.org/officeDocument/2006/relationships/font" Target="fonts/font24.fntdata"/><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A1F06A6-C76E-4613-9D4A-F774CCB060B7}" type="datetimeFigureOut">
              <a:rPr lang="zh-CN" altLang="en-US" smtClean="0"/>
              <a:pPr/>
              <a:t>2018/11/20</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E742805-9F79-4236-86D3-43973FCD73F4}" type="slidenum">
              <a:rPr lang="zh-CN" altLang="en-US" smtClean="0"/>
              <a:pPr/>
              <a:t>‹#›</a:t>
            </a:fld>
            <a:endParaRPr lang="zh-CN" altLang="en-US"/>
          </a:p>
        </p:txBody>
      </p:sp>
    </p:spTree>
    <p:extLst>
      <p:ext uri="{BB962C8B-B14F-4D97-AF65-F5344CB8AC3E}">
        <p14:creationId xmlns:p14="http://schemas.microsoft.com/office/powerpoint/2010/main" val="3984430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800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b="0">
                <a:ea typeface="宋体" pitchFamily="2" charset="-122"/>
              </a:defRPr>
            </a:lvl1pPr>
          </a:lstStyle>
          <a:p>
            <a:endParaRPr lang="zh-CN" altLang="en-US"/>
          </a:p>
        </p:txBody>
      </p:sp>
      <p:sp>
        <p:nvSpPr>
          <p:cNvPr id="12800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ea typeface="宋体" pitchFamily="2" charset="-122"/>
              </a:defRPr>
            </a:lvl1pPr>
          </a:lstStyle>
          <a:p>
            <a:endParaRPr lang="en-US" altLang="zh-CN"/>
          </a:p>
        </p:txBody>
      </p:sp>
      <p:sp>
        <p:nvSpPr>
          <p:cNvPr id="128004" name="Rectangle 4"/>
          <p:cNvSpPr>
            <a:spLocks noGrp="1" noRot="1" noChangeAspect="1" noChangeArrowheads="1" noTextEdit="1"/>
          </p:cNvSpPr>
          <p:nvPr>
            <p:ph type="sldImg" idx="2"/>
          </p:nvPr>
        </p:nvSpPr>
        <p:spPr bwMode="auto">
          <a:xfrm>
            <a:off x="382588" y="685800"/>
            <a:ext cx="6092825"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2800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2800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b="0">
                <a:ea typeface="宋体" pitchFamily="2" charset="-122"/>
              </a:defRPr>
            </a:lvl1pPr>
          </a:lstStyle>
          <a:p>
            <a:endParaRPr lang="en-US" altLang="zh-CN"/>
          </a:p>
        </p:txBody>
      </p:sp>
      <p:sp>
        <p:nvSpPr>
          <p:cNvPr id="12800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ea typeface="宋体" pitchFamily="2" charset="-122"/>
              </a:defRPr>
            </a:lvl1pPr>
          </a:lstStyle>
          <a:p>
            <a:fld id="{20DEAE63-D6C4-437F-B8DA-DA689F991AA7}" type="slidenum">
              <a:rPr lang="zh-CN" altLang="en-US"/>
              <a:pPr/>
              <a:t>‹#›</a:t>
            </a:fld>
            <a:endParaRPr lang="en-US" altLang="zh-CN"/>
          </a:p>
        </p:txBody>
      </p:sp>
    </p:spTree>
    <p:extLst>
      <p:ext uri="{BB962C8B-B14F-4D97-AF65-F5344CB8AC3E}">
        <p14:creationId xmlns:p14="http://schemas.microsoft.com/office/powerpoint/2010/main" val="3631942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itchFamily="34" charset="0"/>
        <a:ea typeface="+mn-ea"/>
        <a:cs typeface="+mn-cs"/>
      </a:defRPr>
    </a:lvl1pPr>
    <a:lvl2pPr marL="457200" algn="l" rtl="0" fontAlgn="base">
      <a:spcBef>
        <a:spcPct val="30000"/>
      </a:spcBef>
      <a:spcAft>
        <a:spcPct val="0"/>
      </a:spcAft>
      <a:defRPr sz="1200" kern="1200">
        <a:solidFill>
          <a:schemeClr val="tx1"/>
        </a:solidFill>
        <a:latin typeface="Arial" pitchFamily="34" charset="0"/>
        <a:ea typeface="+mn-ea"/>
        <a:cs typeface="+mn-cs"/>
      </a:defRPr>
    </a:lvl2pPr>
    <a:lvl3pPr marL="914400" algn="l" rtl="0" fontAlgn="base">
      <a:spcBef>
        <a:spcPct val="30000"/>
      </a:spcBef>
      <a:spcAft>
        <a:spcPct val="0"/>
      </a:spcAft>
      <a:defRPr sz="1200" kern="1200">
        <a:solidFill>
          <a:schemeClr val="tx1"/>
        </a:solidFill>
        <a:latin typeface="Arial" pitchFamily="34" charset="0"/>
        <a:ea typeface="+mn-ea"/>
        <a:cs typeface="+mn-cs"/>
      </a:defRPr>
    </a:lvl3pPr>
    <a:lvl4pPr marL="1371600" algn="l" rtl="0" fontAlgn="base">
      <a:spcBef>
        <a:spcPct val="30000"/>
      </a:spcBef>
      <a:spcAft>
        <a:spcPct val="0"/>
      </a:spcAft>
      <a:defRPr sz="1200" kern="1200">
        <a:solidFill>
          <a:schemeClr val="tx1"/>
        </a:solidFill>
        <a:latin typeface="Arial" pitchFamily="34" charset="0"/>
        <a:ea typeface="+mn-ea"/>
        <a:cs typeface="+mn-cs"/>
      </a:defRPr>
    </a:lvl4pPr>
    <a:lvl5pPr marL="1828800" algn="l" rtl="0" fontAlgn="base">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1D7F5D-4814-4A6E-BC59-7E828A123DB4}" type="slidenum">
              <a:rPr lang="zh-CN" altLang="en-US" smtClean="0"/>
              <a:pPr/>
              <a:t>2</a:t>
            </a:fld>
            <a:endParaRPr lang="zh-CN" altLang="en-US"/>
          </a:p>
        </p:txBody>
      </p:sp>
    </p:spTree>
    <p:extLst>
      <p:ext uri="{BB962C8B-B14F-4D97-AF65-F5344CB8AC3E}">
        <p14:creationId xmlns:p14="http://schemas.microsoft.com/office/powerpoint/2010/main" val="29656455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1151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39473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10030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9</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36058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046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33358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80682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26399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16</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306328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44573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5612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81374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79980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42324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919" y="457342"/>
            <a:ext cx="7773750" cy="3201388"/>
          </a:xfrm>
          <a:prstGeom prst="rect">
            <a:avLst/>
          </a:prstGeom>
        </p:spPr>
        <p:txBody>
          <a:bodyPr lIns="91432" tIns="45716" rIns="91432" bIns="45716" anchor="b">
            <a:noAutofit/>
          </a:bodyPr>
          <a:lstStyle>
            <a:lvl1pPr>
              <a:lnSpc>
                <a:spcPct val="100000"/>
              </a:lnSpc>
              <a:defRPr sz="8000"/>
            </a:lvl1pPr>
          </a:lstStyle>
          <a:p>
            <a:r>
              <a:rPr lang="zh-CN" altLang="en-US" dirty="0"/>
              <a:t>单击此处编辑母版标题样式</a:t>
            </a:r>
            <a:endParaRPr lang="en-US" dirty="0"/>
          </a:p>
        </p:txBody>
      </p:sp>
      <p:sp>
        <p:nvSpPr>
          <p:cNvPr id="3" name="Subtitle 2"/>
          <p:cNvSpPr>
            <a:spLocks noGrp="1"/>
          </p:cNvSpPr>
          <p:nvPr>
            <p:ph type="subTitle" idx="1"/>
          </p:nvPr>
        </p:nvSpPr>
        <p:spPr>
          <a:xfrm>
            <a:off x="1371838" y="3715897"/>
            <a:ext cx="6401912" cy="914682"/>
          </a:xfrm>
          <a:prstGeom prst="rect">
            <a:avLst/>
          </a:prstGeom>
        </p:spPr>
        <p:txBody>
          <a:bodyPr lIns="91432" tIns="45716" rIns="91432" bIns="45716">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en-US" dirty="0"/>
          </a:p>
        </p:txBody>
      </p:sp>
      <p:sp>
        <p:nvSpPr>
          <p:cNvPr id="7" name="Date Placeholder 6"/>
          <p:cNvSpPr>
            <a:spLocks noGrp="1"/>
          </p:cNvSpPr>
          <p:nvPr>
            <p:ph type="dt" sz="half" idx="10"/>
          </p:nvPr>
        </p:nvSpPr>
        <p:spPr>
          <a:xfrm>
            <a:off x="6364453" y="4768735"/>
            <a:ext cx="2086337" cy="273928"/>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11/20/2018</a:t>
            </a:fld>
            <a:endParaRPr lang="en-US" dirty="0">
              <a:solidFill>
                <a:srgbClr val="FFFFFF"/>
              </a:solidFill>
            </a:endParaRPr>
          </a:p>
        </p:txBody>
      </p:sp>
      <p:sp>
        <p:nvSpPr>
          <p:cNvPr id="8" name="Slide Number Placeholder 7"/>
          <p:cNvSpPr>
            <a:spLocks noGrp="1"/>
          </p:cNvSpPr>
          <p:nvPr>
            <p:ph type="sldNum" sz="quarter" idx="11"/>
          </p:nvPr>
        </p:nvSpPr>
        <p:spPr>
          <a:xfrm>
            <a:off x="8544762" y="4768735"/>
            <a:ext cx="562073" cy="273928"/>
          </a:xfrm>
          <a:prstGeom prst="rect">
            <a:avLst/>
          </a:prstGeom>
        </p:spPr>
        <p:txBody>
          <a:bodyPr lIns="91432" tIns="45716" rIns="91432" bIns="45716"/>
          <a:lstStyle/>
          <a:p>
            <a:fld id="{D5BBC35B-A44B-4119-B8DA-DE9E3DFADA20}" type="slidenum">
              <a:rPr kumimoji="0" lang="en-US" smtClean="0"/>
              <a:pPr/>
              <a:t>‹#›</a:t>
            </a:fld>
            <a:endParaRPr kumimoji="0" lang="en-US" dirty="0">
              <a:solidFill>
                <a:srgbClr val="FFFFFF"/>
              </a:solidFill>
            </a:endParaRPr>
          </a:p>
        </p:txBody>
      </p:sp>
      <p:sp>
        <p:nvSpPr>
          <p:cNvPr id="9" name="Footer Placeholder 8"/>
          <p:cNvSpPr>
            <a:spLocks noGrp="1"/>
          </p:cNvSpPr>
          <p:nvPr>
            <p:ph type="ftr" sz="quarter" idx="12"/>
          </p:nvPr>
        </p:nvSpPr>
        <p:spPr>
          <a:xfrm>
            <a:off x="659280" y="4768735"/>
            <a:ext cx="2848470" cy="273928"/>
          </a:xfrm>
          <a:prstGeom prst="rect">
            <a:avLst/>
          </a:prstGeom>
        </p:spPr>
        <p:txBody>
          <a:bodyPr lIns="91432" tIns="45716" rIns="91432" bIns="45716"/>
          <a:lstStyle/>
          <a:p>
            <a:endParaRPr kumimoji="0" lang="en-US">
              <a:solidFill>
                <a:schemeClr val="accent1">
                  <a:tint val="20000"/>
                </a:schemeClr>
              </a:solidFill>
            </a:endParaRPr>
          </a:p>
        </p:txBody>
      </p:sp>
      <p:pic>
        <p:nvPicPr>
          <p:cNvPr id="1026" name="Picture 2" descr="C:\Users\Administrator.2013-20151220XJ\Desktop\564ec4e0ca402 拷贝.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cover dir="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457282" y="2"/>
            <a:ext cx="8231029" cy="1200521"/>
          </a:xfrm>
          <a:prstGeom prst="rect">
            <a:avLst/>
          </a:prstGeom>
        </p:spPr>
        <p:txBody>
          <a:bodyPr lIns="91432" tIns="45716" rIns="91432" bIns="45716"/>
          <a:lstStyle/>
          <a:p>
            <a:r>
              <a:rPr lang="zh-CN" altLang="en-US"/>
              <a:t>单击此处编辑母版标题样式</a:t>
            </a:r>
            <a:endParaRPr lang="en-US" dirty="0"/>
          </a:p>
        </p:txBody>
      </p:sp>
      <p:sp>
        <p:nvSpPr>
          <p:cNvPr id="3" name="Content Placeholder 2"/>
          <p:cNvSpPr>
            <a:spLocks noGrp="1"/>
          </p:cNvSpPr>
          <p:nvPr>
            <p:ph idx="1"/>
          </p:nvPr>
        </p:nvSpPr>
        <p:spPr>
          <a:xfrm>
            <a:off x="457282" y="1200521"/>
            <a:ext cx="8231029" cy="3395520"/>
          </a:xfrm>
          <a:prstGeom prst="rect">
            <a:avLst/>
          </a:prstGeom>
        </p:spPr>
        <p:txBody>
          <a:bodyPr lIns="91432" tIns="45716" rIns="91432" bIns="45716"/>
          <a:lstStyle>
            <a:lvl5pPr>
              <a:defRPr/>
            </a:lvl5pPr>
            <a:lvl6pPr>
              <a:defRPr/>
            </a:lvl6pPr>
            <a:lvl7pPr>
              <a:defRPr/>
            </a:lvl7pPr>
            <a:lvl8pPr>
              <a:defRPr/>
            </a:lvl8pPr>
            <a:lvl9pPr>
              <a:buFont typeface="Arial" pitchFamily="34" charset="0"/>
              <a:buChar char="•"/>
              <a:defRPr/>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6364453" y="4768735"/>
            <a:ext cx="2086337" cy="273928"/>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11/20/2018</a:t>
            </a:fld>
            <a:endParaRPr lang="en-US"/>
          </a:p>
        </p:txBody>
      </p:sp>
      <p:sp>
        <p:nvSpPr>
          <p:cNvPr id="5" name="Footer Placeholder 4"/>
          <p:cNvSpPr>
            <a:spLocks noGrp="1"/>
          </p:cNvSpPr>
          <p:nvPr>
            <p:ph type="ftr" sz="quarter" idx="11"/>
          </p:nvPr>
        </p:nvSpPr>
        <p:spPr>
          <a:xfrm>
            <a:off x="659280" y="4768735"/>
            <a:ext cx="2848470" cy="273928"/>
          </a:xfrm>
          <a:prstGeom prst="rect">
            <a:avLst/>
          </a:prstGeom>
        </p:spPr>
        <p:txBody>
          <a:bodyPr lIns="91432" tIns="45716" rIns="91432" bIns="45716"/>
          <a:lstStyle/>
          <a:p>
            <a:endParaRPr kumimoji="0" lang="en-US"/>
          </a:p>
        </p:txBody>
      </p:sp>
      <p:sp>
        <p:nvSpPr>
          <p:cNvPr id="6" name="Slide Number Placeholder 5"/>
          <p:cNvSpPr>
            <a:spLocks noGrp="1"/>
          </p:cNvSpPr>
          <p:nvPr>
            <p:ph type="sldNum" sz="quarter" idx="12"/>
          </p:nvPr>
        </p:nvSpPr>
        <p:spPr>
          <a:xfrm>
            <a:off x="8544762" y="4768735"/>
            <a:ext cx="562073" cy="273928"/>
          </a:xfrm>
          <a:prstGeom prst="rect">
            <a:avLst/>
          </a:prstGeom>
        </p:spPr>
        <p:txBody>
          <a:bodyPr lIns="91432" tIns="45716" rIns="91432" bIns="45716"/>
          <a:lstStyle/>
          <a:p>
            <a:fld id="{D5BBC35B-A44B-4119-B8DA-DE9E3DFADA20}" type="slidenum">
              <a:rPr kumimoji="0" lang="en-US" smtClean="0"/>
              <a:pPr/>
              <a:t>‹#›</a:t>
            </a:fld>
            <a:endParaRPr kumimoji="0" lang="en-US"/>
          </a:p>
        </p:txBody>
      </p:sp>
      <p:pic>
        <p:nvPicPr>
          <p:cNvPr id="7" name="Picture 2" descr="C:\Users\Administrator.2013-20151220XJ\Desktop\564ec4e0ca402 拷贝.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cover dir="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722438" y="1029018"/>
            <a:ext cx="7773750" cy="1879386"/>
          </a:xfrm>
          <a:prstGeom prst="rect">
            <a:avLst/>
          </a:prstGeom>
        </p:spPr>
        <p:txBody>
          <a:bodyPr lIns="91432" tIns="45716" rIns="91432" bIns="45716"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zh-CN" altLang="en-US"/>
              <a:t>单击此处编辑母版标题样式</a:t>
            </a:r>
            <a:endParaRPr lang="en-US" dirty="0"/>
          </a:p>
        </p:txBody>
      </p:sp>
      <p:sp>
        <p:nvSpPr>
          <p:cNvPr id="3" name="Text Placeholder 2"/>
          <p:cNvSpPr>
            <a:spLocks noGrp="1"/>
          </p:cNvSpPr>
          <p:nvPr>
            <p:ph type="body" idx="1"/>
          </p:nvPr>
        </p:nvSpPr>
        <p:spPr>
          <a:xfrm>
            <a:off x="722438" y="3052515"/>
            <a:ext cx="7773750" cy="849177"/>
          </a:xfrm>
          <a:prstGeom prst="rect">
            <a:avLst/>
          </a:prstGeom>
        </p:spPr>
        <p:txBody>
          <a:bodyPr lIns="91432" tIns="45716" rIns="91432" bIns="45716"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a:xfrm>
            <a:off x="6364453" y="4768735"/>
            <a:ext cx="2086337" cy="273928"/>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11/20/2018</a:t>
            </a:fld>
            <a:endParaRPr lang="en-US"/>
          </a:p>
        </p:txBody>
      </p:sp>
      <p:sp>
        <p:nvSpPr>
          <p:cNvPr id="5" name="Footer Placeholder 4"/>
          <p:cNvSpPr>
            <a:spLocks noGrp="1"/>
          </p:cNvSpPr>
          <p:nvPr>
            <p:ph type="ftr" sz="quarter" idx="11"/>
          </p:nvPr>
        </p:nvSpPr>
        <p:spPr>
          <a:xfrm>
            <a:off x="659280" y="4768735"/>
            <a:ext cx="2848470" cy="273928"/>
          </a:xfrm>
          <a:prstGeom prst="rect">
            <a:avLst/>
          </a:prstGeom>
        </p:spPr>
        <p:txBody>
          <a:bodyPr lIns="91432" tIns="45716" rIns="91432" bIns="45716"/>
          <a:lstStyle/>
          <a:p>
            <a:endParaRPr kumimoji="0" lang="en-US"/>
          </a:p>
        </p:txBody>
      </p:sp>
      <p:sp>
        <p:nvSpPr>
          <p:cNvPr id="6" name="Slide Number Placeholder 5"/>
          <p:cNvSpPr>
            <a:spLocks noGrp="1"/>
          </p:cNvSpPr>
          <p:nvPr>
            <p:ph type="sldNum" sz="quarter" idx="12"/>
          </p:nvPr>
        </p:nvSpPr>
        <p:spPr>
          <a:xfrm>
            <a:off x="8544762" y="4768735"/>
            <a:ext cx="562073" cy="273928"/>
          </a:xfrm>
          <a:prstGeom prst="rect">
            <a:avLst/>
          </a:prstGeom>
        </p:spPr>
        <p:txBody>
          <a:bodyPr lIns="91432" tIns="45716" rIns="91432" bIns="45716"/>
          <a:lstStyle/>
          <a:p>
            <a:fld id="{D5BBC35B-A44B-4119-B8DA-DE9E3DFADA20}" type="slidenum">
              <a:rPr kumimoji="0" lang="en-US" smtClean="0"/>
              <a:pPr/>
              <a:t>‹#›</a:t>
            </a:fld>
            <a:endParaRPr kumimoji="0" lang="en-US"/>
          </a:p>
        </p:txBody>
      </p:sp>
      <p:sp>
        <p:nvSpPr>
          <p:cNvPr id="7" name="Oval 6"/>
          <p:cNvSpPr/>
          <p:nvPr/>
        </p:nvSpPr>
        <p:spPr>
          <a:xfrm>
            <a:off x="4496583" y="2944134"/>
            <a:ext cx="84787" cy="63599"/>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rtlCol="0" anchor="ctr"/>
          <a:lstStyle/>
          <a:p>
            <a:pPr algn="ctr"/>
            <a:endParaRPr lang="en-US"/>
          </a:p>
        </p:txBody>
      </p:sp>
      <p:sp>
        <p:nvSpPr>
          <p:cNvPr id="8" name="Oval 7"/>
          <p:cNvSpPr/>
          <p:nvPr/>
        </p:nvSpPr>
        <p:spPr>
          <a:xfrm>
            <a:off x="4696640" y="2944134"/>
            <a:ext cx="84787" cy="63599"/>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rtlCol="0" anchor="ctr"/>
          <a:lstStyle/>
          <a:p>
            <a:pPr algn="ctr"/>
            <a:endParaRPr lang="en-US"/>
          </a:p>
        </p:txBody>
      </p:sp>
      <p:sp>
        <p:nvSpPr>
          <p:cNvPr id="9" name="Oval 8"/>
          <p:cNvSpPr/>
          <p:nvPr/>
        </p:nvSpPr>
        <p:spPr>
          <a:xfrm>
            <a:off x="4297476" y="2944134"/>
            <a:ext cx="84787" cy="63599"/>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rtlCol="0" anchor="ctr"/>
          <a:lstStyle/>
          <a:p>
            <a:pPr algn="ctr"/>
            <a:endParaRPr lang="en-US"/>
          </a:p>
        </p:txBody>
      </p:sp>
      <p:pic>
        <p:nvPicPr>
          <p:cNvPr id="10" name="Picture 2" descr="C:\Users\Administrator.2013-20151220XJ\Desktop\564ec4e0ca402 拷贝.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cover dir="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457282" y="2"/>
            <a:ext cx="8231029" cy="1200521"/>
          </a:xfrm>
          <a:prstGeom prst="rect">
            <a:avLst/>
          </a:prstGeom>
        </p:spPr>
        <p:txBody>
          <a:bodyPr lIns="91432" tIns="45716" rIns="91432" bIns="45716"/>
          <a:lstStyle/>
          <a:p>
            <a:r>
              <a:rPr lang="zh-CN" altLang="en-US"/>
              <a:t>单击此处编辑母版标题样式</a:t>
            </a:r>
            <a:endParaRPr lang="en-US"/>
          </a:p>
        </p:txBody>
      </p:sp>
      <p:sp>
        <p:nvSpPr>
          <p:cNvPr id="4" name="Content Placeholder 3"/>
          <p:cNvSpPr>
            <a:spLocks noGrp="1"/>
          </p:cNvSpPr>
          <p:nvPr>
            <p:ph sz="half" idx="2"/>
          </p:nvPr>
        </p:nvSpPr>
        <p:spPr>
          <a:xfrm>
            <a:off x="4649007" y="1200521"/>
            <a:ext cx="4039301" cy="3395520"/>
          </a:xfrm>
          <a:prstGeom prst="rect">
            <a:avLst/>
          </a:prstGeom>
        </p:spPr>
        <p:txBody>
          <a:bodyPr lIns="91432" tIns="45716" rIns="91432" bIns="45716"/>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a:xfrm>
            <a:off x="6364453" y="4768735"/>
            <a:ext cx="2086337" cy="273928"/>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11/20/2018</a:t>
            </a:fld>
            <a:endParaRPr lang="en-US"/>
          </a:p>
        </p:txBody>
      </p:sp>
      <p:sp>
        <p:nvSpPr>
          <p:cNvPr id="6" name="Footer Placeholder 5"/>
          <p:cNvSpPr>
            <a:spLocks noGrp="1"/>
          </p:cNvSpPr>
          <p:nvPr>
            <p:ph type="ftr" sz="quarter" idx="11"/>
          </p:nvPr>
        </p:nvSpPr>
        <p:spPr>
          <a:xfrm>
            <a:off x="659280" y="4768735"/>
            <a:ext cx="2848470" cy="273928"/>
          </a:xfrm>
          <a:prstGeom prst="rect">
            <a:avLst/>
          </a:prstGeom>
        </p:spPr>
        <p:txBody>
          <a:bodyPr lIns="91432" tIns="45716" rIns="91432" bIns="45716"/>
          <a:lstStyle/>
          <a:p>
            <a:endParaRPr kumimoji="0" lang="en-US"/>
          </a:p>
        </p:txBody>
      </p:sp>
      <p:sp>
        <p:nvSpPr>
          <p:cNvPr id="7" name="Slide Number Placeholder 6"/>
          <p:cNvSpPr>
            <a:spLocks noGrp="1"/>
          </p:cNvSpPr>
          <p:nvPr>
            <p:ph type="sldNum" sz="quarter" idx="12"/>
          </p:nvPr>
        </p:nvSpPr>
        <p:spPr>
          <a:xfrm>
            <a:off x="8544762" y="4768735"/>
            <a:ext cx="562073" cy="273928"/>
          </a:xfrm>
          <a:prstGeom prst="rect">
            <a:avLst/>
          </a:prstGeom>
        </p:spPr>
        <p:txBody>
          <a:bodyPr lIns="91432" tIns="45716" rIns="91432" bIns="45716"/>
          <a:lstStyle/>
          <a:p>
            <a:fld id="{D5BBC35B-A44B-4119-B8DA-DE9E3DFADA20}" type="slidenum">
              <a:rPr kumimoji="0" lang="en-US" smtClean="0"/>
              <a:pPr/>
              <a:t>‹#›</a:t>
            </a:fld>
            <a:endParaRPr kumimoji="0" lang="en-US"/>
          </a:p>
        </p:txBody>
      </p:sp>
      <p:sp>
        <p:nvSpPr>
          <p:cNvPr id="9" name="Content Placeholder 8"/>
          <p:cNvSpPr>
            <a:spLocks noGrp="1"/>
          </p:cNvSpPr>
          <p:nvPr>
            <p:ph sz="quarter" idx="13"/>
          </p:nvPr>
        </p:nvSpPr>
        <p:spPr>
          <a:xfrm>
            <a:off x="365823" y="1200521"/>
            <a:ext cx="4042350" cy="3395758"/>
          </a:xfrm>
          <a:prstGeom prst="rect">
            <a:avLst/>
          </a:prstGeom>
        </p:spPr>
        <p:txBody>
          <a:bodyPr lIns="91432" tIns="45716" rIns="91432" bIns="45716"/>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dirty="0"/>
          </a:p>
        </p:txBody>
      </p:sp>
      <p:pic>
        <p:nvPicPr>
          <p:cNvPr id="8" name="Picture 2" descr="C:\Users\Administrator.2013-20151220XJ\Desktop\564ec4e0ca402 拷贝.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cover dir="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457282" y="2"/>
            <a:ext cx="8231029" cy="1200521"/>
          </a:xfrm>
          <a:prstGeom prst="rect">
            <a:avLst/>
          </a:prstGeom>
        </p:spPr>
        <p:txBody>
          <a:bodyPr lIns="91432" tIns="45716" rIns="91432" bIns="45716"/>
          <a:lstStyle>
            <a:lvl1pPr>
              <a:defRPr/>
            </a:lvl1pPr>
          </a:lstStyle>
          <a:p>
            <a:r>
              <a:rPr lang="zh-CN" altLang="en-US"/>
              <a:t>单击此处编辑母版标题样式</a:t>
            </a:r>
            <a:endParaRPr lang="en-US"/>
          </a:p>
        </p:txBody>
      </p:sp>
      <p:sp>
        <p:nvSpPr>
          <p:cNvPr id="3" name="Text Placeholder 2"/>
          <p:cNvSpPr>
            <a:spLocks noGrp="1"/>
          </p:cNvSpPr>
          <p:nvPr>
            <p:ph type="body" idx="1"/>
          </p:nvPr>
        </p:nvSpPr>
        <p:spPr>
          <a:xfrm>
            <a:off x="457279" y="1200523"/>
            <a:ext cx="4040890" cy="457341"/>
          </a:xfrm>
          <a:prstGeom prst="rect">
            <a:avLst/>
          </a:prstGeom>
        </p:spPr>
        <p:txBody>
          <a:bodyPr lIns="91432" tIns="45716" rIns="91432" bIns="45716"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5" name="Text Placeholder 4"/>
          <p:cNvSpPr>
            <a:spLocks noGrp="1"/>
          </p:cNvSpPr>
          <p:nvPr>
            <p:ph type="body" sz="quarter" idx="3"/>
          </p:nvPr>
        </p:nvSpPr>
        <p:spPr>
          <a:xfrm>
            <a:off x="4649008" y="1200523"/>
            <a:ext cx="4042477" cy="457341"/>
          </a:xfrm>
          <a:prstGeom prst="rect">
            <a:avLst/>
          </a:prstGeom>
        </p:spPr>
        <p:txBody>
          <a:bodyPr lIns="91432" tIns="45716" rIns="91432" bIns="45716"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7" name="Date Placeholder 6"/>
          <p:cNvSpPr>
            <a:spLocks noGrp="1"/>
          </p:cNvSpPr>
          <p:nvPr>
            <p:ph type="dt" sz="half" idx="10"/>
          </p:nvPr>
        </p:nvSpPr>
        <p:spPr>
          <a:xfrm>
            <a:off x="6364453" y="4768735"/>
            <a:ext cx="2086337" cy="273928"/>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11/20/2018</a:t>
            </a:fld>
            <a:endParaRPr lang="en-US"/>
          </a:p>
        </p:txBody>
      </p:sp>
      <p:sp>
        <p:nvSpPr>
          <p:cNvPr id="8" name="Footer Placeholder 7"/>
          <p:cNvSpPr>
            <a:spLocks noGrp="1"/>
          </p:cNvSpPr>
          <p:nvPr>
            <p:ph type="ftr" sz="quarter" idx="11"/>
          </p:nvPr>
        </p:nvSpPr>
        <p:spPr>
          <a:xfrm>
            <a:off x="659280" y="4768735"/>
            <a:ext cx="2848470" cy="273928"/>
          </a:xfrm>
          <a:prstGeom prst="rect">
            <a:avLst/>
          </a:prstGeom>
        </p:spPr>
        <p:txBody>
          <a:bodyPr lIns="91432" tIns="45716" rIns="91432" bIns="45716"/>
          <a:lstStyle/>
          <a:p>
            <a:endParaRPr kumimoji="0" lang="en-US"/>
          </a:p>
        </p:txBody>
      </p:sp>
      <p:sp>
        <p:nvSpPr>
          <p:cNvPr id="9" name="Slide Number Placeholder 8"/>
          <p:cNvSpPr>
            <a:spLocks noGrp="1"/>
          </p:cNvSpPr>
          <p:nvPr>
            <p:ph type="sldNum" sz="quarter" idx="12"/>
          </p:nvPr>
        </p:nvSpPr>
        <p:spPr>
          <a:xfrm>
            <a:off x="8544762" y="4768735"/>
            <a:ext cx="562073" cy="273928"/>
          </a:xfrm>
          <a:prstGeom prst="rect">
            <a:avLst/>
          </a:prstGeom>
        </p:spPr>
        <p:txBody>
          <a:bodyPr lIns="91432" tIns="45716" rIns="91432" bIns="45716"/>
          <a:lstStyle/>
          <a:p>
            <a:fld id="{D5BBC35B-A44B-4119-B8DA-DE9E3DFADA20}" type="slidenum">
              <a:rPr kumimoji="0" lang="en-US" smtClean="0"/>
              <a:pPr/>
              <a:t>‹#›</a:t>
            </a:fld>
            <a:endParaRPr kumimoji="0" lang="en-US"/>
          </a:p>
        </p:txBody>
      </p:sp>
      <p:sp>
        <p:nvSpPr>
          <p:cNvPr id="11" name="Content Placeholder 10"/>
          <p:cNvSpPr>
            <a:spLocks noGrp="1"/>
          </p:cNvSpPr>
          <p:nvPr>
            <p:ph sz="quarter" idx="13"/>
          </p:nvPr>
        </p:nvSpPr>
        <p:spPr>
          <a:xfrm>
            <a:off x="457279" y="1660149"/>
            <a:ext cx="4042350" cy="2936130"/>
          </a:xfrm>
          <a:prstGeom prst="rect">
            <a:avLst/>
          </a:prstGeom>
        </p:spPr>
        <p:txBody>
          <a:bodyPr lIns="91432" tIns="45716" rIns="91432" bIns="45716"/>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13" name="Content Placeholder 12"/>
          <p:cNvSpPr>
            <a:spLocks noGrp="1"/>
          </p:cNvSpPr>
          <p:nvPr>
            <p:ph sz="quarter" idx="14"/>
          </p:nvPr>
        </p:nvSpPr>
        <p:spPr>
          <a:xfrm>
            <a:off x="4673395" y="1660149"/>
            <a:ext cx="4042350" cy="2935796"/>
          </a:xfrm>
          <a:prstGeom prst="rect">
            <a:avLst/>
          </a:prstGeom>
        </p:spPr>
        <p:txBody>
          <a:bodyPr lIns="91432" tIns="45716" rIns="91432" bIns="45716"/>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pic>
        <p:nvPicPr>
          <p:cNvPr id="10" name="Picture 2" descr="C:\Users\Administrator.2013-20151220XJ\Desktop\564ec4e0ca402 拷贝.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cover dir="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457282" y="2"/>
            <a:ext cx="8231029" cy="1200521"/>
          </a:xfrm>
          <a:prstGeom prst="rect">
            <a:avLst/>
          </a:prstGeom>
        </p:spPr>
        <p:txBody>
          <a:bodyPr lIns="91432" tIns="45716" rIns="91432" bIns="45716"/>
          <a:lstStyle/>
          <a:p>
            <a:r>
              <a:rPr lang="zh-CN" altLang="en-US"/>
              <a:t>单击此处编辑母版标题样式</a:t>
            </a:r>
            <a:endParaRPr lang="en-US" dirty="0"/>
          </a:p>
        </p:txBody>
      </p:sp>
      <p:sp>
        <p:nvSpPr>
          <p:cNvPr id="3" name="Date Placeholder 2"/>
          <p:cNvSpPr>
            <a:spLocks noGrp="1"/>
          </p:cNvSpPr>
          <p:nvPr>
            <p:ph type="dt" sz="half" idx="10"/>
          </p:nvPr>
        </p:nvSpPr>
        <p:spPr>
          <a:xfrm>
            <a:off x="6364453" y="4768735"/>
            <a:ext cx="2086337" cy="273928"/>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11/20/2018</a:t>
            </a:fld>
            <a:endParaRPr lang="en-US"/>
          </a:p>
        </p:txBody>
      </p:sp>
      <p:sp>
        <p:nvSpPr>
          <p:cNvPr id="4" name="Footer Placeholder 3"/>
          <p:cNvSpPr>
            <a:spLocks noGrp="1"/>
          </p:cNvSpPr>
          <p:nvPr>
            <p:ph type="ftr" sz="quarter" idx="11"/>
          </p:nvPr>
        </p:nvSpPr>
        <p:spPr>
          <a:xfrm>
            <a:off x="659280" y="4768735"/>
            <a:ext cx="2848470" cy="273928"/>
          </a:xfrm>
          <a:prstGeom prst="rect">
            <a:avLst/>
          </a:prstGeom>
        </p:spPr>
        <p:txBody>
          <a:bodyPr lIns="91432" tIns="45716" rIns="91432" bIns="45716"/>
          <a:lstStyle/>
          <a:p>
            <a:endParaRPr kumimoji="0" lang="en-US"/>
          </a:p>
        </p:txBody>
      </p:sp>
      <p:sp>
        <p:nvSpPr>
          <p:cNvPr id="5" name="Slide Number Placeholder 4"/>
          <p:cNvSpPr>
            <a:spLocks noGrp="1"/>
          </p:cNvSpPr>
          <p:nvPr>
            <p:ph type="sldNum" sz="quarter" idx="12"/>
          </p:nvPr>
        </p:nvSpPr>
        <p:spPr>
          <a:xfrm>
            <a:off x="8544762" y="4768735"/>
            <a:ext cx="562073" cy="273928"/>
          </a:xfrm>
          <a:prstGeom prst="rect">
            <a:avLst/>
          </a:prstGeom>
        </p:spPr>
        <p:txBody>
          <a:bodyPr lIns="91432" tIns="45716" rIns="91432" bIns="45716"/>
          <a:lstStyle/>
          <a:p>
            <a:fld id="{D5BBC35B-A44B-4119-B8DA-DE9E3DFADA20}" type="slidenum">
              <a:rPr kumimoji="0" lang="en-US" smtClean="0"/>
              <a:pPr/>
              <a:t>‹#›</a:t>
            </a:fld>
            <a:endParaRPr kumimoji="0" lang="en-US"/>
          </a:p>
        </p:txBody>
      </p:sp>
      <p:pic>
        <p:nvPicPr>
          <p:cNvPr id="6" name="Picture 2" descr="C:\Users\Administrator.2013-20151220XJ\Desktop\564ec4e0ca402 拷贝.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cover dir="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pic>
        <p:nvPicPr>
          <p:cNvPr id="2" name="Picture 2" descr="C:\Users\Administrator.2013-20151220XJ\Desktop\564ec4e0ca402 拷贝.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cover dir="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5908114" y="200087"/>
            <a:ext cx="3008835" cy="1572110"/>
          </a:xfrm>
          <a:prstGeom prst="rect">
            <a:avLst/>
          </a:prstGeom>
        </p:spPr>
        <p:txBody>
          <a:bodyPr lIns="91432" tIns="45716" rIns="91432" bIns="45716" anchor="b"/>
          <a:lstStyle>
            <a:lvl1pPr algn="ctr">
              <a:lnSpc>
                <a:spcPct val="100000"/>
              </a:lnSpc>
              <a:defRPr sz="2800" b="0">
                <a:effectLst>
                  <a:outerShdw blurRad="50800" dist="25400" dir="5400000" algn="t" rotWithShape="0">
                    <a:prstClr val="black">
                      <a:alpha val="25000"/>
                    </a:prstClr>
                  </a:outerShdw>
                </a:effectLst>
              </a:defRPr>
            </a:lvl1pPr>
          </a:lstStyle>
          <a:p>
            <a:r>
              <a:rPr lang="zh-CN" altLang="en-US"/>
              <a:t>单击此处编辑母版标题样式</a:t>
            </a:r>
            <a:endParaRPr lang="en-US" dirty="0"/>
          </a:p>
        </p:txBody>
      </p:sp>
      <p:sp>
        <p:nvSpPr>
          <p:cNvPr id="3" name="Content Placeholder 2"/>
          <p:cNvSpPr>
            <a:spLocks noGrp="1"/>
          </p:cNvSpPr>
          <p:nvPr>
            <p:ph idx="1"/>
          </p:nvPr>
        </p:nvSpPr>
        <p:spPr>
          <a:xfrm>
            <a:off x="719264" y="204851"/>
            <a:ext cx="4996731" cy="4391190"/>
          </a:xfrm>
          <a:prstGeom prst="rect">
            <a:avLst/>
          </a:prstGeom>
        </p:spPr>
        <p:txBody>
          <a:bodyPr lIns="91432" tIns="45716" rIns="91432" bIns="45716"/>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5908114" y="1829365"/>
            <a:ext cx="3008835" cy="2766676"/>
          </a:xfrm>
          <a:prstGeom prst="rect">
            <a:avLst/>
          </a:prstGeom>
        </p:spPr>
        <p:txBody>
          <a:bodyPr lIns="91432" tIns="45716" rIns="91432" bIns="45716">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Date Placeholder 4"/>
          <p:cNvSpPr>
            <a:spLocks noGrp="1"/>
          </p:cNvSpPr>
          <p:nvPr>
            <p:ph type="dt" sz="half" idx="10"/>
          </p:nvPr>
        </p:nvSpPr>
        <p:spPr>
          <a:xfrm>
            <a:off x="6364453" y="4768735"/>
            <a:ext cx="2086337" cy="273928"/>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11/20/2018</a:t>
            </a:fld>
            <a:endParaRPr lang="en-US"/>
          </a:p>
        </p:txBody>
      </p:sp>
      <p:sp>
        <p:nvSpPr>
          <p:cNvPr id="6" name="Footer Placeholder 5"/>
          <p:cNvSpPr>
            <a:spLocks noGrp="1"/>
          </p:cNvSpPr>
          <p:nvPr>
            <p:ph type="ftr" sz="quarter" idx="11"/>
          </p:nvPr>
        </p:nvSpPr>
        <p:spPr>
          <a:xfrm>
            <a:off x="659280" y="4768735"/>
            <a:ext cx="2848470" cy="273928"/>
          </a:xfrm>
          <a:prstGeom prst="rect">
            <a:avLst/>
          </a:prstGeom>
        </p:spPr>
        <p:txBody>
          <a:bodyPr lIns="91432" tIns="45716" rIns="91432" bIns="45716"/>
          <a:lstStyle/>
          <a:p>
            <a:endParaRPr kumimoji="0" lang="en-US"/>
          </a:p>
        </p:txBody>
      </p:sp>
      <p:sp>
        <p:nvSpPr>
          <p:cNvPr id="7" name="Slide Number Placeholder 6"/>
          <p:cNvSpPr>
            <a:spLocks noGrp="1"/>
          </p:cNvSpPr>
          <p:nvPr>
            <p:ph type="sldNum" sz="quarter" idx="12"/>
          </p:nvPr>
        </p:nvSpPr>
        <p:spPr>
          <a:xfrm>
            <a:off x="8544762" y="4768735"/>
            <a:ext cx="562073" cy="273928"/>
          </a:xfrm>
          <a:prstGeom prst="rect">
            <a:avLst/>
          </a:prstGeom>
        </p:spPr>
        <p:txBody>
          <a:bodyPr lIns="91432" tIns="45716" rIns="91432" bIns="45716"/>
          <a:lstStyle/>
          <a:p>
            <a:fld id="{D5BBC35B-A44B-4119-B8DA-DE9E3DFADA20}" type="slidenum">
              <a:rPr kumimoji="0" lang="en-US" smtClean="0"/>
              <a:pPr/>
              <a:t>‹#›</a:t>
            </a:fld>
            <a:endParaRPr kumimoji="0" lang="en-US"/>
          </a:p>
        </p:txBody>
      </p:sp>
      <p:pic>
        <p:nvPicPr>
          <p:cNvPr id="8" name="Picture 2" descr="C:\Users\Administrator.2013-20151220XJ\Desktop\564ec4e0ca402 拷贝.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cover dir="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1679868" y="171503"/>
            <a:ext cx="5712816" cy="671720"/>
          </a:xfrm>
          <a:prstGeom prst="rect">
            <a:avLst/>
          </a:prstGeom>
        </p:spPr>
        <p:txBody>
          <a:bodyPr lIns="91432" tIns="45716" rIns="91432" bIns="45716" anchor="b"/>
          <a:lstStyle>
            <a:lvl1pPr algn="ctr">
              <a:lnSpc>
                <a:spcPct val="100000"/>
              </a:lnSpc>
              <a:defRPr sz="2800" b="0"/>
            </a:lvl1pPr>
          </a:lstStyle>
          <a:p>
            <a:r>
              <a:rPr lang="zh-CN" altLang="en-US"/>
              <a:t>单击此处编辑母版标题样式</a:t>
            </a:r>
            <a:endParaRPr lang="en-US" dirty="0"/>
          </a:p>
        </p:txBody>
      </p:sp>
      <p:sp>
        <p:nvSpPr>
          <p:cNvPr id="3" name="Picture Placeholder 2"/>
          <p:cNvSpPr>
            <a:spLocks noGrp="1"/>
          </p:cNvSpPr>
          <p:nvPr>
            <p:ph type="pic" idx="1"/>
          </p:nvPr>
        </p:nvSpPr>
        <p:spPr>
          <a:xfrm>
            <a:off x="1508390" y="857515"/>
            <a:ext cx="6055775" cy="3406834"/>
          </a:xfrm>
          <a:prstGeom prst="rect">
            <a:avLst/>
          </a:prstGeom>
          <a:ln w="76200">
            <a:solidFill>
              <a:schemeClr val="bg1"/>
            </a:solidFill>
          </a:ln>
          <a:effectLst>
            <a:outerShdw blurRad="88900" dist="50800" dir="5400000" algn="ctr" rotWithShape="0">
              <a:srgbClr val="000000">
                <a:alpha val="25000"/>
              </a:srgbClr>
            </a:outerShdw>
          </a:effectLst>
        </p:spPr>
        <p:txBody>
          <a:bodyPr lIns="91432" tIns="45716" rIns="91432" bIns="45716"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1679868" y="4359033"/>
            <a:ext cx="5712816" cy="400174"/>
          </a:xfrm>
          <a:prstGeom prst="rect">
            <a:avLst/>
          </a:prstGeom>
        </p:spPr>
        <p:txBody>
          <a:bodyPr lIns="91432" tIns="45716" rIns="91432" bIns="45716">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Date Placeholder 4"/>
          <p:cNvSpPr>
            <a:spLocks noGrp="1"/>
          </p:cNvSpPr>
          <p:nvPr>
            <p:ph type="dt" sz="half" idx="10"/>
          </p:nvPr>
        </p:nvSpPr>
        <p:spPr>
          <a:xfrm>
            <a:off x="6364453" y="4768735"/>
            <a:ext cx="2086337" cy="273928"/>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11/20/2018</a:t>
            </a:fld>
            <a:endParaRPr lang="en-US">
              <a:solidFill>
                <a:schemeClr val="tx1"/>
              </a:solidFill>
            </a:endParaRPr>
          </a:p>
        </p:txBody>
      </p:sp>
      <p:sp>
        <p:nvSpPr>
          <p:cNvPr id="6" name="Footer Placeholder 5"/>
          <p:cNvSpPr>
            <a:spLocks noGrp="1"/>
          </p:cNvSpPr>
          <p:nvPr>
            <p:ph type="ftr" sz="quarter" idx="11"/>
          </p:nvPr>
        </p:nvSpPr>
        <p:spPr>
          <a:xfrm>
            <a:off x="659280" y="4768735"/>
            <a:ext cx="2848470" cy="273928"/>
          </a:xfrm>
          <a:prstGeom prst="rect">
            <a:avLst/>
          </a:prstGeom>
        </p:spPr>
        <p:txBody>
          <a:bodyPr lIns="91432" tIns="45716" rIns="91432" bIns="45716"/>
          <a:lstStyle/>
          <a:p>
            <a:endParaRPr kumimoji="0" lang="en-US">
              <a:solidFill>
                <a:schemeClr val="tx1"/>
              </a:solidFill>
            </a:endParaRPr>
          </a:p>
        </p:txBody>
      </p:sp>
      <p:sp>
        <p:nvSpPr>
          <p:cNvPr id="7" name="Slide Number Placeholder 6"/>
          <p:cNvSpPr>
            <a:spLocks noGrp="1"/>
          </p:cNvSpPr>
          <p:nvPr>
            <p:ph type="sldNum" sz="quarter" idx="12"/>
          </p:nvPr>
        </p:nvSpPr>
        <p:spPr>
          <a:xfrm>
            <a:off x="8544762" y="4768735"/>
            <a:ext cx="562073" cy="273928"/>
          </a:xfrm>
          <a:prstGeom prst="rect">
            <a:avLst/>
          </a:prstGeom>
        </p:spPr>
        <p:txBody>
          <a:bodyPr lIns="91432" tIns="45716" rIns="91432" bIns="45716"/>
          <a:lstStyle/>
          <a:p>
            <a:fld id="{D5BBC35B-A44B-4119-B8DA-DE9E3DFADA20}" type="slidenum">
              <a:rPr kumimoji="0" lang="en-US" smtClean="0"/>
              <a:pPr/>
              <a:t>‹#›</a:t>
            </a:fld>
            <a:endParaRPr kumimoji="0" lang="en-US">
              <a:solidFill>
                <a:schemeClr val="tx1"/>
              </a:solidFill>
            </a:endParaRPr>
          </a:p>
        </p:txBody>
      </p:sp>
      <p:pic>
        <p:nvPicPr>
          <p:cNvPr id="8" name="Picture 2" descr="C:\Users\Administrator.2013-20151220XJ\Desktop\564ec4e0ca402 拷贝.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cover dir="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457282" y="2"/>
            <a:ext cx="8231029" cy="1200521"/>
          </a:xfrm>
          <a:prstGeom prst="rect">
            <a:avLst/>
          </a:prstGeom>
        </p:spPr>
        <p:txBody>
          <a:bodyPr lIns="91432" tIns="45716" rIns="91432" bIns="45716"/>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457282" y="1200521"/>
            <a:ext cx="8231029" cy="3395520"/>
          </a:xfrm>
          <a:prstGeom prst="rect">
            <a:avLst/>
          </a:prstGeom>
        </p:spPr>
        <p:txBody>
          <a:bodyPr vert="eaVert" lIns="91432" tIns="45716" rIns="91432" bIns="45716"/>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Date Placeholder 3"/>
          <p:cNvSpPr>
            <a:spLocks noGrp="1"/>
          </p:cNvSpPr>
          <p:nvPr>
            <p:ph type="dt" sz="half" idx="10"/>
          </p:nvPr>
        </p:nvSpPr>
        <p:spPr>
          <a:xfrm>
            <a:off x="6364453" y="4768735"/>
            <a:ext cx="2086337" cy="273928"/>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11/20/2018</a:t>
            </a:fld>
            <a:endParaRPr lang="en-US"/>
          </a:p>
        </p:txBody>
      </p:sp>
      <p:sp>
        <p:nvSpPr>
          <p:cNvPr id="5" name="Footer Placeholder 4"/>
          <p:cNvSpPr>
            <a:spLocks noGrp="1"/>
          </p:cNvSpPr>
          <p:nvPr>
            <p:ph type="ftr" sz="quarter" idx="11"/>
          </p:nvPr>
        </p:nvSpPr>
        <p:spPr>
          <a:xfrm>
            <a:off x="659280" y="4768735"/>
            <a:ext cx="2848470" cy="273928"/>
          </a:xfrm>
          <a:prstGeom prst="rect">
            <a:avLst/>
          </a:prstGeom>
        </p:spPr>
        <p:txBody>
          <a:bodyPr lIns="91432" tIns="45716" rIns="91432" bIns="45716"/>
          <a:lstStyle/>
          <a:p>
            <a:endParaRPr kumimoji="0" lang="en-US"/>
          </a:p>
        </p:txBody>
      </p:sp>
      <p:sp>
        <p:nvSpPr>
          <p:cNvPr id="6" name="Slide Number Placeholder 5"/>
          <p:cNvSpPr>
            <a:spLocks noGrp="1"/>
          </p:cNvSpPr>
          <p:nvPr>
            <p:ph type="sldNum" sz="quarter" idx="12"/>
          </p:nvPr>
        </p:nvSpPr>
        <p:spPr>
          <a:xfrm>
            <a:off x="8544762" y="4768735"/>
            <a:ext cx="562073" cy="273928"/>
          </a:xfrm>
          <a:prstGeom prst="rect">
            <a:avLst/>
          </a:prstGeom>
        </p:spPr>
        <p:txBody>
          <a:bodyPr lIns="91432" tIns="45716" rIns="91432" bIns="45716"/>
          <a:lstStyle/>
          <a:p>
            <a:fld id="{D5BBC35B-A44B-4119-B8DA-DE9E3DFADA20}" type="slidenum">
              <a:rPr kumimoji="0" lang="en-US" smtClean="0"/>
              <a:pPr/>
              <a:t>‹#›</a:t>
            </a:fld>
            <a:endParaRPr kumimoji="0" lang="en-US"/>
          </a:p>
        </p:txBody>
      </p:sp>
      <p:pic>
        <p:nvPicPr>
          <p:cNvPr id="7" name="Picture 2" descr="C:\Users\Administrator.2013-20151220XJ\Desktop\564ec4e0ca402 拷贝.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cover dir="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0551" y="206044"/>
            <a:ext cx="2057757" cy="4389999"/>
          </a:xfrm>
          <a:prstGeom prst="rect">
            <a:avLst/>
          </a:prstGeom>
        </p:spPr>
        <p:txBody>
          <a:bodyPr vert="eaVert" lIns="91432" tIns="45716" rIns="91432" bIns="45716"/>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457282" y="206044"/>
            <a:ext cx="6020845" cy="4389999"/>
          </a:xfrm>
          <a:prstGeom prst="rect">
            <a:avLst/>
          </a:prstGeom>
        </p:spPr>
        <p:txBody>
          <a:bodyPr vert="eaVert" lIns="91432" tIns="45716" rIns="91432" bIns="45716"/>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Date Placeholder 3"/>
          <p:cNvSpPr>
            <a:spLocks noGrp="1"/>
          </p:cNvSpPr>
          <p:nvPr>
            <p:ph type="dt" sz="half" idx="10"/>
          </p:nvPr>
        </p:nvSpPr>
        <p:spPr>
          <a:xfrm>
            <a:off x="6364453" y="4768735"/>
            <a:ext cx="2086337" cy="273928"/>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11/20/2018</a:t>
            </a:fld>
            <a:endParaRPr lang="en-US"/>
          </a:p>
        </p:txBody>
      </p:sp>
      <p:sp>
        <p:nvSpPr>
          <p:cNvPr id="5" name="Footer Placeholder 4"/>
          <p:cNvSpPr>
            <a:spLocks noGrp="1"/>
          </p:cNvSpPr>
          <p:nvPr>
            <p:ph type="ftr" sz="quarter" idx="11"/>
          </p:nvPr>
        </p:nvSpPr>
        <p:spPr>
          <a:xfrm>
            <a:off x="659280" y="4768735"/>
            <a:ext cx="2848470" cy="273928"/>
          </a:xfrm>
          <a:prstGeom prst="rect">
            <a:avLst/>
          </a:prstGeom>
        </p:spPr>
        <p:txBody>
          <a:bodyPr lIns="91432" tIns="45716" rIns="91432" bIns="45716"/>
          <a:lstStyle/>
          <a:p>
            <a:endParaRPr kumimoji="0" lang="en-US"/>
          </a:p>
        </p:txBody>
      </p:sp>
      <p:sp>
        <p:nvSpPr>
          <p:cNvPr id="6" name="Slide Number Placeholder 5"/>
          <p:cNvSpPr>
            <a:spLocks noGrp="1"/>
          </p:cNvSpPr>
          <p:nvPr>
            <p:ph type="sldNum" sz="quarter" idx="12"/>
          </p:nvPr>
        </p:nvSpPr>
        <p:spPr>
          <a:xfrm>
            <a:off x="8544762" y="4768735"/>
            <a:ext cx="562073" cy="273928"/>
          </a:xfrm>
          <a:prstGeom prst="rect">
            <a:avLst/>
          </a:prstGeom>
        </p:spPr>
        <p:txBody>
          <a:bodyPr lIns="91432" tIns="45716" rIns="91432" bIns="45716"/>
          <a:lstStyle/>
          <a:p>
            <a:fld id="{D5BBC35B-A44B-4119-B8DA-DE9E3DFADA20}" type="slidenum">
              <a:rPr kumimoji="0" lang="en-US" smtClean="0"/>
              <a:pPr/>
              <a:t>‹#›</a:t>
            </a:fld>
            <a:endParaRPr kumimoji="0" lang="en-US"/>
          </a:p>
        </p:txBody>
      </p:sp>
      <p:pic>
        <p:nvPicPr>
          <p:cNvPr id="7" name="Picture 2" descr="C:\Users\Administrator.2013-20151220XJ\Desktop\564ec4e0ca402 拷贝.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cover dir="r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标题幻灯片">
    <p:spTree>
      <p:nvGrpSpPr>
        <p:cNvPr id="1" name=""/>
        <p:cNvGrpSpPr/>
        <p:nvPr/>
      </p:nvGrpSpPr>
      <p:grpSpPr>
        <a:xfrm>
          <a:off x="0" y="0"/>
          <a:ext cx="0" cy="0"/>
          <a:chOff x="0" y="0"/>
          <a:chExt cx="0" cy="0"/>
        </a:xfrm>
      </p:grpSpPr>
      <p:pic>
        <p:nvPicPr>
          <p:cNvPr id="2" name="Picture 2" descr="C:\Users\Administrator.2013-20151220XJ\Desktop\564ec4e0ca402 拷贝.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cover dir="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内容与标题">
    <p:spTree>
      <p:nvGrpSpPr>
        <p:cNvPr id="1" name=""/>
        <p:cNvGrpSpPr/>
        <p:nvPr/>
      </p:nvGrpSpPr>
      <p:grpSpPr>
        <a:xfrm>
          <a:off x="0" y="0"/>
          <a:ext cx="0" cy="0"/>
          <a:chOff x="0" y="0"/>
          <a:chExt cx="0" cy="0"/>
        </a:xfrm>
      </p:grpSpPr>
      <p:pic>
        <p:nvPicPr>
          <p:cNvPr id="2" name="Picture 2" descr="C:\Users\Administrator.2013-20151220XJ\Desktop\564ec4e0ca402 拷贝.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5894246"/>
      </p:ext>
    </p:extLst>
  </p:cSld>
  <p:clrMapOvr>
    <a:masterClrMapping/>
  </p:clrMapOvr>
  <p:transition spd="slow" advClick="0" advTm="0">
    <p:cover dir="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cstate="print">
            <a:alphaModFix amt="50000"/>
            <a:lum/>
          </a:blip>
          <a:srcRect/>
          <a:stretch>
            <a:fillRect l="-7000" r="-7000"/>
          </a:stretch>
        </a:blipFill>
        <a:effectLst/>
      </p:bgPr>
    </p:bg>
    <p:spTree>
      <p:nvGrpSpPr>
        <p:cNvPr id="1" name=""/>
        <p:cNvGrpSpPr/>
        <p:nvPr/>
      </p:nvGrpSpPr>
      <p:grpSpPr>
        <a:xfrm>
          <a:off x="0" y="0"/>
          <a:ext cx="0" cy="0"/>
          <a:chOff x="0" y="0"/>
          <a:chExt cx="0" cy="0"/>
        </a:xfrm>
      </p:grpSpPr>
      <p:pic>
        <p:nvPicPr>
          <p:cNvPr id="10" name="Picture 2" descr="C:\Users\Administrator\Desktop\图片1.jpg"/>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9525" y="-3968"/>
            <a:ext cx="9136064" cy="5149056"/>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658" r:id="rId13"/>
  </p:sldLayoutIdLst>
  <p:transition spd="slow" advClick="0" advTm="0">
    <p:cover dir="rd"/>
  </p:transition>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image" Target="../media/image4.png"/><Relationship Id="rId4"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tags" Target="../tags/tag12.xml"/><Relationship Id="rId3" Type="http://schemas.openxmlformats.org/officeDocument/2006/relationships/tags" Target="../tags/tag7.xml"/><Relationship Id="rId7" Type="http://schemas.openxmlformats.org/officeDocument/2006/relationships/tags" Target="../tags/tag11.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8" Type="http://schemas.openxmlformats.org/officeDocument/2006/relationships/tags" Target="../tags/tag20.xml"/><Relationship Id="rId3" Type="http://schemas.openxmlformats.org/officeDocument/2006/relationships/tags" Target="../tags/tag15.xml"/><Relationship Id="rId7" Type="http://schemas.openxmlformats.org/officeDocument/2006/relationships/tags" Target="../tags/tag19.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tags" Target="../tags/tag18.xml"/><Relationship Id="rId5" Type="http://schemas.openxmlformats.org/officeDocument/2006/relationships/tags" Target="../tags/tag17.xml"/><Relationship Id="rId4" Type="http://schemas.openxmlformats.org/officeDocument/2006/relationships/tags" Target="../tags/tag16.xml"/><Relationship Id="rId9"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tags" Target="../tags/tag28.xml"/><Relationship Id="rId3" Type="http://schemas.openxmlformats.org/officeDocument/2006/relationships/tags" Target="../tags/tag23.xml"/><Relationship Id="rId7" Type="http://schemas.openxmlformats.org/officeDocument/2006/relationships/tags" Target="../tags/tag27.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9"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8" Type="http://schemas.openxmlformats.org/officeDocument/2006/relationships/tags" Target="../tags/tag36.xml"/><Relationship Id="rId3" Type="http://schemas.openxmlformats.org/officeDocument/2006/relationships/tags" Target="../tags/tag31.xml"/><Relationship Id="rId7" Type="http://schemas.openxmlformats.org/officeDocument/2006/relationships/tags" Target="../tags/tag3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5" Type="http://schemas.openxmlformats.org/officeDocument/2006/relationships/tags" Target="../tags/tag33.xml"/><Relationship Id="rId4" Type="http://schemas.openxmlformats.org/officeDocument/2006/relationships/tags" Target="../tags/tag32.xml"/><Relationship Id="rId9"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tags" Target="../tags/tag44.xml"/><Relationship Id="rId3" Type="http://schemas.openxmlformats.org/officeDocument/2006/relationships/tags" Target="../tags/tag39.xml"/><Relationship Id="rId7" Type="http://schemas.openxmlformats.org/officeDocument/2006/relationships/tags" Target="../tags/tag43.xml"/><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tags" Target="../tags/tag42.xml"/><Relationship Id="rId5" Type="http://schemas.openxmlformats.org/officeDocument/2006/relationships/tags" Target="../tags/tag41.xml"/><Relationship Id="rId4" Type="http://schemas.openxmlformats.org/officeDocument/2006/relationships/tags" Target="../tags/tag40.xml"/><Relationship Id="rId9"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2DD909A8-777A-4086-9424-4C4B9E14DB8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188" y="104962"/>
            <a:ext cx="5053806" cy="4487147"/>
          </a:xfrm>
          <a:prstGeom prst="rect">
            <a:avLst/>
          </a:prstGeom>
        </p:spPr>
      </p:pic>
      <p:sp>
        <p:nvSpPr>
          <p:cNvPr id="7" name="文本框 2"/>
          <p:cNvSpPr txBox="1"/>
          <p:nvPr/>
        </p:nvSpPr>
        <p:spPr>
          <a:xfrm>
            <a:off x="4115594" y="1930346"/>
            <a:ext cx="4976301" cy="590160"/>
          </a:xfrm>
          <a:prstGeom prst="rect">
            <a:avLst/>
          </a:prstGeom>
          <a:noFill/>
        </p:spPr>
        <p:txBody>
          <a:bodyPr wrap="square" lIns="96770" tIns="48386" rIns="96770" bIns="48386" rtlCol="0">
            <a:spAutoFit/>
          </a:bodyPr>
          <a:lstStyle/>
          <a:p>
            <a:r>
              <a:rPr lang="zh-CN" altLang="en-US" sz="3200" dirty="0">
                <a:solidFill>
                  <a:srgbClr val="572884"/>
                </a:solidFill>
                <a:latin typeface="微软雅黑" panose="020B0503020204020204" pitchFamily="34" charset="-122"/>
                <a:ea typeface="微软雅黑" panose="020B0503020204020204" pitchFamily="34" charset="-122"/>
                <a:cs typeface="Open Sans" panose="020B0606030504020204" pitchFamily="34" charset="0"/>
              </a:rPr>
              <a:t>大学关于青春的</a:t>
            </a:r>
            <a:r>
              <a:rPr lang="en-US" altLang="zh-CN" sz="3200" dirty="0" err="1">
                <a:solidFill>
                  <a:srgbClr val="572884"/>
                </a:solidFill>
                <a:latin typeface="微软雅黑" panose="020B0503020204020204" pitchFamily="34" charset="-122"/>
                <a:ea typeface="微软雅黑" panose="020B0503020204020204" pitchFamily="34" charset="-122"/>
                <a:cs typeface="Open Sans" panose="020B0606030504020204" pitchFamily="34" charset="0"/>
              </a:rPr>
              <a:t>ppt</a:t>
            </a:r>
            <a:r>
              <a:rPr lang="zh-CN" altLang="en-US" sz="3200" dirty="0">
                <a:solidFill>
                  <a:srgbClr val="572884"/>
                </a:solidFill>
                <a:latin typeface="微软雅黑" panose="020B0503020204020204" pitchFamily="34" charset="-122"/>
                <a:ea typeface="微软雅黑" panose="020B0503020204020204" pitchFamily="34" charset="-122"/>
                <a:cs typeface="Open Sans" panose="020B0606030504020204" pitchFamily="34" charset="0"/>
              </a:rPr>
              <a:t>模板</a:t>
            </a:r>
            <a:endParaRPr lang="en-US" altLang="zh-CN" sz="3200" dirty="0">
              <a:solidFill>
                <a:srgbClr val="572884"/>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 name="矩形 7"/>
          <p:cNvSpPr/>
          <p:nvPr/>
        </p:nvSpPr>
        <p:spPr>
          <a:xfrm>
            <a:off x="229394" y="138940"/>
            <a:ext cx="1143000" cy="528604"/>
          </a:xfrm>
          <a:prstGeom prst="rect">
            <a:avLst/>
          </a:prstGeom>
        </p:spPr>
        <p:txBody>
          <a:bodyPr wrap="square" lIns="96770" tIns="48386" rIns="96770" bIns="48386">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srgbClr val="C7137E"/>
                </a:solidFill>
                <a:effectLst>
                  <a:glow rad="63500">
                    <a:sysClr val="window" lastClr="FFFFFF">
                      <a:lumMod val="65000"/>
                      <a:alpha val="40000"/>
                    </a:sysClr>
                  </a:glow>
                </a:effectLst>
                <a:uLnTx/>
                <a:uFillTx/>
                <a:latin typeface="Impact" pitchFamily="34" charset="0"/>
              </a:rPr>
              <a:t>LOGO</a:t>
            </a:r>
            <a:endParaRPr kumimoji="0" lang="zh-CN" altLang="en-US" sz="2800" b="0" i="0" u="none" strike="noStrike" kern="0" cap="none" spc="0" normalizeH="0" baseline="0" noProof="0" dirty="0">
              <a:ln>
                <a:noFill/>
              </a:ln>
              <a:solidFill>
                <a:srgbClr val="C7137E"/>
              </a:solidFill>
              <a:effectLst>
                <a:glow rad="63500">
                  <a:sysClr val="window" lastClr="FFFFFF">
                    <a:lumMod val="65000"/>
                    <a:alpha val="40000"/>
                  </a:sysClr>
                </a:glow>
              </a:effectLst>
              <a:uLnTx/>
              <a:uFillTx/>
              <a:latin typeface="Impact" pitchFamily="34" charset="0"/>
            </a:endParaRPr>
          </a:p>
        </p:txBody>
      </p:sp>
      <p:pic>
        <p:nvPicPr>
          <p:cNvPr id="12" name="图片 11">
            <a:extLst>
              <a:ext uri="{FF2B5EF4-FFF2-40B4-BE49-F238E27FC236}">
                <a16:creationId xmlns:a16="http://schemas.microsoft.com/office/drawing/2014/main" xmlns="" id="{BAF62CB1-5C49-4548-82A0-2205A1787EA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08041" y="3223187"/>
            <a:ext cx="1659248" cy="1511646"/>
          </a:xfrm>
          <a:prstGeom prst="rect">
            <a:avLst/>
          </a:prstGeom>
        </p:spPr>
      </p:pic>
      <p:pic>
        <p:nvPicPr>
          <p:cNvPr id="20" name="8748498237600128.mp3">
            <a:hlinkClick r:id="" action="ppaction://media"/>
            <a:extLst>
              <a:ext uri="{FF2B5EF4-FFF2-40B4-BE49-F238E27FC236}">
                <a16:creationId xmlns:a16="http://schemas.microsoft.com/office/drawing/2014/main" xmlns="" id="{69A1C5AC-279F-4A1F-A7F4-8C0E4DEEEB16}"/>
              </a:ext>
            </a:extLst>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756592" y="1201316"/>
            <a:ext cx="609600" cy="609600"/>
          </a:xfrm>
          <a:prstGeom prst="rect">
            <a:avLst/>
          </a:prstGeom>
        </p:spPr>
      </p:pic>
    </p:spTree>
    <p:extLst>
      <p:ext uri="{BB962C8B-B14F-4D97-AF65-F5344CB8AC3E}">
        <p14:creationId xmlns:p14="http://schemas.microsoft.com/office/powerpoint/2010/main" val="1393110461"/>
      </p:ext>
    </p:extLst>
  </p:cSld>
  <p:clrMapOvr>
    <a:masterClrMapping/>
  </p:clrMapOvr>
  <mc:AlternateContent xmlns:mc="http://schemas.openxmlformats.org/markup-compatibility/2006" xmlns:p14="http://schemas.microsoft.com/office/powerpoint/2010/main">
    <mc:Choice Requires="p14">
      <p:transition spd="slow" p14:dur="4000" advClick="0" advTm="4272">
        <p14:vortex dir="r"/>
      </p:transition>
    </mc:Choice>
    <mc:Fallback xmlns="">
      <p:transition spd="slow" advClick="0" advTm="427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53" presetClass="entr" presetSubtype="16"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ppt_w</p:attrName>
                                        </p:attrNameLst>
                                      </p:cBhvr>
                                      <p:tavLst>
                                        <p:tav tm="0">
                                          <p:val>
                                            <p:fltVal val="0"/>
                                          </p:val>
                                        </p:tav>
                                        <p:tav tm="100000">
                                          <p:val>
                                            <p:strVal val="#ppt_w"/>
                                          </p:val>
                                        </p:tav>
                                      </p:tavLst>
                                    </p:anim>
                                    <p:anim calcmode="lin" valueType="num">
                                      <p:cBhvr>
                                        <p:cTn id="12" dur="500" fill="hold"/>
                                        <p:tgtEl>
                                          <p:spTgt spid="11"/>
                                        </p:tgtEl>
                                        <p:attrNameLst>
                                          <p:attrName>ppt_h</p:attrName>
                                        </p:attrNameLst>
                                      </p:cBhvr>
                                      <p:tavLst>
                                        <p:tav tm="0">
                                          <p:val>
                                            <p:fltVal val="0"/>
                                          </p:val>
                                        </p:tav>
                                        <p:tav tm="100000">
                                          <p:val>
                                            <p:strVal val="#ppt_h"/>
                                          </p:val>
                                        </p:tav>
                                      </p:tavLst>
                                    </p:anim>
                                    <p:animEffect transition="in" filter="fade">
                                      <p:cBhvr>
                                        <p:cTn id="13" dur="500"/>
                                        <p:tgtEl>
                                          <p:spTgt spid="11"/>
                                        </p:tgtEl>
                                      </p:cBhvr>
                                    </p:animEffect>
                                  </p:childTnLst>
                                </p:cTn>
                              </p:par>
                            </p:childTnLst>
                          </p:cTn>
                        </p:par>
                        <p:par>
                          <p:cTn id="14" fill="hold">
                            <p:stCondLst>
                              <p:cond delay="500"/>
                            </p:stCondLst>
                            <p:childTnLst>
                              <p:par>
                                <p:cTn id="15" presetID="53" presetClass="entr" presetSubtype="16"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2" presetClass="entr" presetSubtype="9" fill="hold" grpId="0" nodeType="withEffect">
                                  <p:stCondLst>
                                    <p:cond delay="0"/>
                                  </p:stCondLst>
                                  <p:iterate type="lt">
                                    <p:tmPct val="26667"/>
                                  </p:iterate>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0-#ppt_w/2"/>
                                          </p:val>
                                        </p:tav>
                                        <p:tav tm="100000">
                                          <p:val>
                                            <p:strVal val="#ppt_x"/>
                                          </p:val>
                                        </p:tav>
                                      </p:tavLst>
                                    </p:anim>
                                    <p:anim calcmode="lin" valueType="num">
                                      <p:cBhvr additive="base">
                                        <p:cTn id="23"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4" repeatCount="indefinite" fill="hold" display="0">
                  <p:stCondLst>
                    <p:cond delay="indefinite"/>
                  </p:stCondLst>
                  <p:endCondLst>
                    <p:cond evt="onStopAudio" delay="0">
                      <p:tgtEl>
                        <p:sldTgt/>
                      </p:tgtEl>
                    </p:cond>
                  </p:endCondLst>
                </p:cTn>
                <p:tgtEl>
                  <p:spTgt spid="20"/>
                </p:tgtEl>
              </p:cMediaNode>
            </p:audio>
          </p:childTnLst>
        </p:cTn>
      </p:par>
    </p:tnLst>
    <p:bldLst>
      <p:bldP spid="7" grpId="0"/>
      <p:bldP spid="8" grpId="0"/>
    </p:bldLst>
  </p:timing>
  <p:extLst mod="1">
    <p:ext uri="{E180D4A7-C9FB-4DFB-919C-405C955672EB}">
      <p14:showEvtLst xmlns:p14="http://schemas.microsoft.com/office/powerpoint/2010/main">
        <p14:playEvt time="46" objId="16"/>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39870" y="769416"/>
            <a:ext cx="7216912" cy="3588420"/>
          </a:xfrm>
          <a:prstGeom prst="rect">
            <a:avLst/>
          </a:prstGeom>
          <a:noFill/>
          <a:ln>
            <a:solidFill>
              <a:srgbClr val="5728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20"/>
          </a:p>
        </p:txBody>
      </p:sp>
      <p:sp>
        <p:nvSpPr>
          <p:cNvPr id="3" name="矩形 2"/>
          <p:cNvSpPr/>
          <p:nvPr/>
        </p:nvSpPr>
        <p:spPr>
          <a:xfrm>
            <a:off x="1242329" y="573014"/>
            <a:ext cx="1404034" cy="578924"/>
          </a:xfrm>
          <a:prstGeom prst="rect">
            <a:avLst/>
          </a:prstGeom>
          <a:solidFill>
            <a:srgbClr val="B21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20"/>
          </a:p>
        </p:txBody>
      </p:sp>
      <p:sp>
        <p:nvSpPr>
          <p:cNvPr id="4" name="文本框 5"/>
          <p:cNvSpPr txBox="1"/>
          <p:nvPr/>
        </p:nvSpPr>
        <p:spPr>
          <a:xfrm>
            <a:off x="1352768" y="575092"/>
            <a:ext cx="1194066" cy="553966"/>
          </a:xfrm>
          <a:prstGeom prst="rect">
            <a:avLst/>
          </a:prstGeom>
          <a:noFill/>
        </p:spPr>
        <p:txBody>
          <a:bodyPr wrap="square" rtlCol="0">
            <a:spAutoFit/>
          </a:bodyPr>
          <a:lstStyle/>
          <a:p>
            <a:pPr algn="ctr"/>
            <a:r>
              <a:rPr lang="zh-CN" altLang="en-US" sz="3000" dirty="0">
                <a:solidFill>
                  <a:schemeClr val="bg1"/>
                </a:solidFill>
                <a:latin typeface="微软雅黑" pitchFamily="34" charset="-122"/>
                <a:ea typeface="微软雅黑" pitchFamily="34" charset="-122"/>
              </a:rPr>
              <a:t>前 言</a:t>
            </a:r>
          </a:p>
        </p:txBody>
      </p:sp>
      <p:sp>
        <p:nvSpPr>
          <p:cNvPr id="10" name="矩形 9"/>
          <p:cNvSpPr/>
          <p:nvPr/>
        </p:nvSpPr>
        <p:spPr>
          <a:xfrm>
            <a:off x="3829631" y="3052867"/>
            <a:ext cx="1107614" cy="1003431"/>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66CC"/>
              </a:solidFill>
            </a:endParaRPr>
          </a:p>
        </p:txBody>
      </p:sp>
      <p:sp>
        <p:nvSpPr>
          <p:cNvPr id="11" name="矩形 10"/>
          <p:cNvSpPr/>
          <p:nvPr/>
        </p:nvSpPr>
        <p:spPr>
          <a:xfrm>
            <a:off x="1153375" y="3069941"/>
            <a:ext cx="1438205" cy="1003431"/>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66CC"/>
              </a:solidFill>
            </a:endParaRPr>
          </a:p>
        </p:txBody>
      </p:sp>
      <p:sp>
        <p:nvSpPr>
          <p:cNvPr id="12" name="矩形 11"/>
          <p:cNvSpPr/>
          <p:nvPr/>
        </p:nvSpPr>
        <p:spPr>
          <a:xfrm>
            <a:off x="2655888" y="3069941"/>
            <a:ext cx="1107614" cy="1003431"/>
          </a:xfrm>
          <a:prstGeom prst="rect">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66CC"/>
              </a:solidFill>
            </a:endParaRPr>
          </a:p>
        </p:txBody>
      </p:sp>
      <p:sp>
        <p:nvSpPr>
          <p:cNvPr id="13" name="矩形 12"/>
          <p:cNvSpPr/>
          <p:nvPr/>
        </p:nvSpPr>
        <p:spPr>
          <a:xfrm>
            <a:off x="5018654" y="3069941"/>
            <a:ext cx="769124" cy="1003431"/>
          </a:xfrm>
          <a:prstGeom prst="rect">
            <a:avLst/>
          </a:prstGeom>
          <a:solidFill>
            <a:srgbClr val="C484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66CC"/>
              </a:solidFill>
            </a:endParaRPr>
          </a:p>
        </p:txBody>
      </p:sp>
      <p:sp>
        <p:nvSpPr>
          <p:cNvPr id="14" name="矩形 13"/>
          <p:cNvSpPr/>
          <p:nvPr/>
        </p:nvSpPr>
        <p:spPr>
          <a:xfrm>
            <a:off x="5849080" y="3069941"/>
            <a:ext cx="1107614" cy="1003431"/>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66CC"/>
              </a:solidFill>
            </a:endParaRPr>
          </a:p>
        </p:txBody>
      </p:sp>
      <p:sp>
        <p:nvSpPr>
          <p:cNvPr id="15" name="矩形 14"/>
          <p:cNvSpPr/>
          <p:nvPr/>
        </p:nvSpPr>
        <p:spPr>
          <a:xfrm>
            <a:off x="6918218" y="2735144"/>
            <a:ext cx="548025" cy="354006"/>
          </a:xfrm>
          <a:prstGeom prst="rect">
            <a:avLst/>
          </a:prstGeom>
          <a:solidFill>
            <a:srgbClr val="B21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20"/>
          </a:p>
        </p:txBody>
      </p:sp>
      <p:sp>
        <p:nvSpPr>
          <p:cNvPr id="16" name="矩形 15"/>
          <p:cNvSpPr/>
          <p:nvPr/>
        </p:nvSpPr>
        <p:spPr>
          <a:xfrm>
            <a:off x="7246139" y="3571657"/>
            <a:ext cx="261677" cy="259925"/>
          </a:xfrm>
          <a:prstGeom prst="rect">
            <a:avLst/>
          </a:prstGeom>
          <a:solidFill>
            <a:srgbClr val="C713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20"/>
          </a:p>
        </p:txBody>
      </p:sp>
      <p:sp>
        <p:nvSpPr>
          <p:cNvPr id="20" name="矩形 19"/>
          <p:cNvSpPr/>
          <p:nvPr/>
        </p:nvSpPr>
        <p:spPr>
          <a:xfrm>
            <a:off x="6544073" y="3813445"/>
            <a:ext cx="701642" cy="519852"/>
          </a:xfrm>
          <a:prstGeom prst="rect">
            <a:avLst/>
          </a:prstGeom>
          <a:solidFill>
            <a:srgbClr val="AE338E">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20"/>
          </a:p>
        </p:txBody>
      </p:sp>
      <p:sp>
        <p:nvSpPr>
          <p:cNvPr id="21" name="Rectangle 3">
            <a:extLst>
              <a:ext uri="{FF2B5EF4-FFF2-40B4-BE49-F238E27FC236}">
                <a16:creationId xmlns:a16="http://schemas.microsoft.com/office/drawing/2014/main" xmlns="" id="{D68A0580-17AF-47E1-A52C-8E3FD0681092}"/>
              </a:ext>
            </a:extLst>
          </p:cNvPr>
          <p:cNvSpPr txBox="1">
            <a:spLocks noChangeArrowheads="1"/>
          </p:cNvSpPr>
          <p:nvPr/>
        </p:nvSpPr>
        <p:spPr bwMode="auto">
          <a:xfrm>
            <a:off x="1068579" y="1485039"/>
            <a:ext cx="6025299" cy="1772428"/>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92" tIns="34296" rIns="68592" bIns="34296" numCol="1" rtlCol="0" anchor="t" anchorCtr="0" compatLnSpc="1">
            <a:prstTxWarp prst="textNoShape">
              <a:avLst/>
            </a:prstTxWarp>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609722" indent="-609722">
              <a:buNone/>
            </a:pPr>
            <a:r>
              <a:rPr lang="en-US" altLang="zh-CN" sz="1800" dirty="0"/>
              <a:t>             </a:t>
            </a:r>
            <a:r>
              <a:rPr lang="zh-CN" altLang="en-US" sz="1600" b="0" dirty="0">
                <a:solidFill>
                  <a:schemeClr val="tx1">
                    <a:lumMod val="75000"/>
                    <a:lumOff val="25000"/>
                  </a:schemeClr>
                </a:solidFill>
                <a:latin typeface="微软雅黑" panose="020B0503020204020204" pitchFamily="34" charset="-122"/>
                <a:ea typeface="微软雅黑" panose="020B0503020204020204" pitchFamily="34" charset="-122"/>
              </a:rPr>
              <a:t>大学之道，在明明德，在亲（新）民，在止于至善。（出自</a:t>
            </a:r>
            <a:r>
              <a:rPr lang="en-US" altLang="zh-CN" sz="1600" b="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600" b="0" dirty="0">
                <a:solidFill>
                  <a:schemeClr val="tx1">
                    <a:lumMod val="75000"/>
                    <a:lumOff val="25000"/>
                  </a:schemeClr>
                </a:solidFill>
                <a:latin typeface="微软雅黑" panose="020B0503020204020204" pitchFamily="34" charset="-122"/>
                <a:ea typeface="微软雅黑" panose="020B0503020204020204" pitchFamily="34" charset="-122"/>
              </a:rPr>
              <a:t>大学</a:t>
            </a:r>
            <a:r>
              <a:rPr lang="en-US" altLang="zh-CN" sz="1600" b="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600" b="0" dirty="0">
                <a:solidFill>
                  <a:schemeClr val="tx1">
                    <a:lumMod val="75000"/>
                    <a:lumOff val="25000"/>
                  </a:schemeClr>
                </a:solidFill>
                <a:latin typeface="微软雅黑" panose="020B0503020204020204" pitchFamily="34" charset="-122"/>
                <a:ea typeface="微软雅黑" panose="020B0503020204020204" pitchFamily="34" charset="-122"/>
              </a:rPr>
              <a:t>）</a:t>
            </a:r>
          </a:p>
          <a:p>
            <a:pPr marL="609722" indent="-609722">
              <a:buNone/>
            </a:pPr>
            <a:r>
              <a:rPr lang="zh-CN" altLang="en-US" sz="1600" b="0" dirty="0">
                <a:solidFill>
                  <a:schemeClr val="tx1">
                    <a:lumMod val="75000"/>
                    <a:lumOff val="25000"/>
                  </a:schemeClr>
                </a:solidFill>
                <a:latin typeface="微软雅黑" panose="020B0503020204020204" pitchFamily="34" charset="-122"/>
                <a:ea typeface="微软雅黑" panose="020B0503020204020204" pitchFamily="34" charset="-122"/>
              </a:rPr>
              <a:t>         </a:t>
            </a:r>
          </a:p>
          <a:p>
            <a:pPr marL="609722" indent="-609722">
              <a:buNone/>
            </a:pPr>
            <a:r>
              <a:rPr lang="zh-CN" altLang="en-US" sz="1600" b="0" dirty="0">
                <a:solidFill>
                  <a:schemeClr val="tx1">
                    <a:lumMod val="75000"/>
                    <a:lumOff val="25000"/>
                  </a:schemeClr>
                </a:solidFill>
                <a:latin typeface="微软雅黑" panose="020B0503020204020204" pitchFamily="34" charset="-122"/>
                <a:ea typeface="微软雅黑" panose="020B0503020204020204" pitchFamily="34" charset="-122"/>
              </a:rPr>
              <a:t>        我们都是来自五湖四海的人，为了同一个目标而聚集到一起</a:t>
            </a:r>
          </a:p>
        </p:txBody>
      </p:sp>
      <p:sp>
        <p:nvSpPr>
          <p:cNvPr id="23" name="前言">
            <a:extLst>
              <a:ext uri="{FF2B5EF4-FFF2-40B4-BE49-F238E27FC236}">
                <a16:creationId xmlns:a16="http://schemas.microsoft.com/office/drawing/2014/main" xmlns="" id="{144D7E92-AB22-4CE4-8EB0-4D950AB5E4D8}"/>
              </a:ext>
            </a:extLst>
          </p:cNvPr>
          <p:cNvSpPr>
            <a:spLocks noChangeArrowheads="1"/>
          </p:cNvSpPr>
          <p:nvPr/>
        </p:nvSpPr>
        <p:spPr bwMode="auto">
          <a:xfrm>
            <a:off x="2681276" y="752362"/>
            <a:ext cx="1633821" cy="431139"/>
          </a:xfrm>
          <a:prstGeom prst="rect">
            <a:avLst/>
          </a:prstGeom>
          <a:noFill/>
          <a:ln w="9525">
            <a:noFill/>
            <a:bevel/>
            <a:headEnd/>
            <a:tailEnd/>
          </a:ln>
        </p:spPr>
        <p:txBody>
          <a:bodyPr wrap="none" lIns="91446" tIns="45723" rIns="91446" bIns="45723">
            <a:spAutoFit/>
          </a:bodyPr>
          <a:lstStyle/>
          <a:p>
            <a:pPr algn="ctr"/>
            <a:r>
              <a:rPr lang="en-US" altLang="zh-CN" sz="2200" b="0" dirty="0">
                <a:solidFill>
                  <a:srgbClr val="B21A87"/>
                </a:solidFill>
                <a:latin typeface="Impact" pitchFamily="34" charset="0"/>
                <a:ea typeface="微软雅黑" panose="020B0503020204020204" pitchFamily="34" charset="-122"/>
                <a:sym typeface="Impact" pitchFamily="34" charset="0"/>
              </a:rPr>
              <a:t>Introduction</a:t>
            </a:r>
            <a:endParaRPr lang="zh-CN" altLang="en-US" sz="2200" b="0" dirty="0">
              <a:solidFill>
                <a:srgbClr val="B21A87"/>
              </a:solidFill>
              <a:latin typeface="Impact" pitchFamily="34" charset="0"/>
              <a:ea typeface="微软雅黑" panose="020B0503020204020204" pitchFamily="34" charset="-122"/>
              <a:sym typeface="Impact" pitchFamily="34" charset="0"/>
            </a:endParaRPr>
          </a:p>
        </p:txBody>
      </p:sp>
    </p:spTree>
    <p:extLst>
      <p:ext uri="{BB962C8B-B14F-4D97-AF65-F5344CB8AC3E}">
        <p14:creationId xmlns:p14="http://schemas.microsoft.com/office/powerpoint/2010/main" val="2059643858"/>
      </p:ext>
    </p:extLst>
  </p:cSld>
  <p:clrMapOvr>
    <a:masterClrMapping/>
  </p:clrMapOvr>
  <mc:AlternateContent xmlns:mc="http://schemas.openxmlformats.org/markup-compatibility/2006" xmlns:p14="http://schemas.microsoft.com/office/powerpoint/2010/main">
    <mc:Choice Requires="p14">
      <p:transition spd="slow" p14:dur="1500" advTm="10877">
        <p:random/>
      </p:transition>
    </mc:Choice>
    <mc:Fallback xmlns="">
      <p:transition spd="slow" advTm="10877">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31"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 calcmode="lin" valueType="num">
                                      <p:cBhvr>
                                        <p:cTn id="17" dur="500" fill="hold"/>
                                        <p:tgtEl>
                                          <p:spTgt spid="4"/>
                                        </p:tgtEl>
                                        <p:attrNameLst>
                                          <p:attrName>style.rotation</p:attrName>
                                        </p:attrNameLst>
                                      </p:cBhvr>
                                      <p:tavLst>
                                        <p:tav tm="0">
                                          <p:val>
                                            <p:fltVal val="90"/>
                                          </p:val>
                                        </p:tav>
                                        <p:tav tm="100000">
                                          <p:val>
                                            <p:fltVal val="0"/>
                                          </p:val>
                                        </p:tav>
                                      </p:tavLst>
                                    </p:anim>
                                    <p:animEffect transition="in" filter="fade">
                                      <p:cBhvr>
                                        <p:cTn id="18" dur="500"/>
                                        <p:tgtEl>
                                          <p:spTgt spid="4"/>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left)">
                                      <p:cBhvr>
                                        <p:cTn id="22" dur="500"/>
                                        <p:tgtEl>
                                          <p:spTgt spid="23"/>
                                        </p:tgtEl>
                                      </p:cBhvr>
                                    </p:animEffect>
                                  </p:childTnLst>
                                </p:cTn>
                              </p:par>
                            </p:childTnLst>
                          </p:cTn>
                        </p:par>
                        <p:par>
                          <p:cTn id="23" fill="hold">
                            <p:stCondLst>
                              <p:cond delay="2000"/>
                            </p:stCondLst>
                            <p:childTnLst>
                              <p:par>
                                <p:cTn id="24" presetID="42" presetClass="entr" presetSubtype="0"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anim calcmode="lin" valueType="num">
                                      <p:cBhvr>
                                        <p:cTn id="27" dur="500" fill="hold"/>
                                        <p:tgtEl>
                                          <p:spTgt spid="11"/>
                                        </p:tgtEl>
                                        <p:attrNameLst>
                                          <p:attrName>ppt_x</p:attrName>
                                        </p:attrNameLst>
                                      </p:cBhvr>
                                      <p:tavLst>
                                        <p:tav tm="0">
                                          <p:val>
                                            <p:strVal val="#ppt_x"/>
                                          </p:val>
                                        </p:tav>
                                        <p:tav tm="100000">
                                          <p:val>
                                            <p:strVal val="#ppt_x"/>
                                          </p:val>
                                        </p:tav>
                                      </p:tavLst>
                                    </p:anim>
                                    <p:anim calcmode="lin" valueType="num">
                                      <p:cBhvr>
                                        <p:cTn id="28" dur="500" fill="hold"/>
                                        <p:tgtEl>
                                          <p:spTgt spid="11"/>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42" presetClass="entr" presetSubtype="0"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anim calcmode="lin" valueType="num">
                                      <p:cBhvr>
                                        <p:cTn id="33" dur="500" fill="hold"/>
                                        <p:tgtEl>
                                          <p:spTgt spid="12"/>
                                        </p:tgtEl>
                                        <p:attrNameLst>
                                          <p:attrName>ppt_x</p:attrName>
                                        </p:attrNameLst>
                                      </p:cBhvr>
                                      <p:tavLst>
                                        <p:tav tm="0">
                                          <p:val>
                                            <p:strVal val="#ppt_x"/>
                                          </p:val>
                                        </p:tav>
                                        <p:tav tm="100000">
                                          <p:val>
                                            <p:strVal val="#ppt_x"/>
                                          </p:val>
                                        </p:tav>
                                      </p:tavLst>
                                    </p:anim>
                                    <p:anim calcmode="lin" valueType="num">
                                      <p:cBhvr>
                                        <p:cTn id="34" dur="500" fill="hold"/>
                                        <p:tgtEl>
                                          <p:spTgt spid="12"/>
                                        </p:tgtEl>
                                        <p:attrNameLst>
                                          <p:attrName>ppt_y</p:attrName>
                                        </p:attrNameLst>
                                      </p:cBhvr>
                                      <p:tavLst>
                                        <p:tav tm="0">
                                          <p:val>
                                            <p:strVal val="#ppt_y+.1"/>
                                          </p:val>
                                        </p:tav>
                                        <p:tav tm="100000">
                                          <p:val>
                                            <p:strVal val="#ppt_y"/>
                                          </p:val>
                                        </p:tav>
                                      </p:tavLst>
                                    </p:anim>
                                  </p:childTnLst>
                                </p:cTn>
                              </p:par>
                            </p:childTnLst>
                          </p:cTn>
                        </p:par>
                        <p:par>
                          <p:cTn id="35" fill="hold">
                            <p:stCondLst>
                              <p:cond delay="3000"/>
                            </p:stCondLst>
                            <p:childTnLst>
                              <p:par>
                                <p:cTn id="36" presetID="42" presetClass="entr" presetSubtype="0"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500"/>
                                        <p:tgtEl>
                                          <p:spTgt spid="10"/>
                                        </p:tgtEl>
                                      </p:cBhvr>
                                    </p:animEffect>
                                    <p:anim calcmode="lin" valueType="num">
                                      <p:cBhvr>
                                        <p:cTn id="39" dur="500" fill="hold"/>
                                        <p:tgtEl>
                                          <p:spTgt spid="10"/>
                                        </p:tgtEl>
                                        <p:attrNameLst>
                                          <p:attrName>ppt_x</p:attrName>
                                        </p:attrNameLst>
                                      </p:cBhvr>
                                      <p:tavLst>
                                        <p:tav tm="0">
                                          <p:val>
                                            <p:strVal val="#ppt_x"/>
                                          </p:val>
                                        </p:tav>
                                        <p:tav tm="100000">
                                          <p:val>
                                            <p:strVal val="#ppt_x"/>
                                          </p:val>
                                        </p:tav>
                                      </p:tavLst>
                                    </p:anim>
                                    <p:anim calcmode="lin" valueType="num">
                                      <p:cBhvr>
                                        <p:cTn id="40" dur="500" fill="hold"/>
                                        <p:tgtEl>
                                          <p:spTgt spid="10"/>
                                        </p:tgtEl>
                                        <p:attrNameLst>
                                          <p:attrName>ppt_y</p:attrName>
                                        </p:attrNameLst>
                                      </p:cBhvr>
                                      <p:tavLst>
                                        <p:tav tm="0">
                                          <p:val>
                                            <p:strVal val="#ppt_y+.1"/>
                                          </p:val>
                                        </p:tav>
                                        <p:tav tm="100000">
                                          <p:val>
                                            <p:strVal val="#ppt_y"/>
                                          </p:val>
                                        </p:tav>
                                      </p:tavLst>
                                    </p:anim>
                                  </p:childTnLst>
                                </p:cTn>
                              </p:par>
                            </p:childTnLst>
                          </p:cTn>
                        </p:par>
                        <p:par>
                          <p:cTn id="41" fill="hold">
                            <p:stCondLst>
                              <p:cond delay="3500"/>
                            </p:stCondLst>
                            <p:childTnLst>
                              <p:par>
                                <p:cTn id="42" presetID="42" presetClass="entr" presetSubtype="0" fill="hold" grpId="0"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anim calcmode="lin" valueType="num">
                                      <p:cBhvr>
                                        <p:cTn id="45" dur="500" fill="hold"/>
                                        <p:tgtEl>
                                          <p:spTgt spid="14"/>
                                        </p:tgtEl>
                                        <p:attrNameLst>
                                          <p:attrName>ppt_x</p:attrName>
                                        </p:attrNameLst>
                                      </p:cBhvr>
                                      <p:tavLst>
                                        <p:tav tm="0">
                                          <p:val>
                                            <p:strVal val="#ppt_x"/>
                                          </p:val>
                                        </p:tav>
                                        <p:tav tm="100000">
                                          <p:val>
                                            <p:strVal val="#ppt_x"/>
                                          </p:val>
                                        </p:tav>
                                      </p:tavLst>
                                    </p:anim>
                                    <p:anim calcmode="lin" valueType="num">
                                      <p:cBhvr>
                                        <p:cTn id="46" dur="500" fill="hold"/>
                                        <p:tgtEl>
                                          <p:spTgt spid="14"/>
                                        </p:tgtEl>
                                        <p:attrNameLst>
                                          <p:attrName>ppt_y</p:attrName>
                                        </p:attrNameLst>
                                      </p:cBhvr>
                                      <p:tavLst>
                                        <p:tav tm="0">
                                          <p:val>
                                            <p:strVal val="#ppt_y+.1"/>
                                          </p:val>
                                        </p:tav>
                                        <p:tav tm="100000">
                                          <p:val>
                                            <p:strVal val="#ppt_y"/>
                                          </p:val>
                                        </p:tav>
                                      </p:tavLst>
                                    </p:anim>
                                  </p:childTnLst>
                                </p:cTn>
                              </p:par>
                            </p:childTnLst>
                          </p:cTn>
                        </p:par>
                        <p:par>
                          <p:cTn id="47" fill="hold">
                            <p:stCondLst>
                              <p:cond delay="4000"/>
                            </p:stCondLst>
                            <p:childTnLst>
                              <p:par>
                                <p:cTn id="48" presetID="42" presetClass="entr" presetSubtype="0" fill="hold" grpId="0" nodeType="after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500"/>
                                        <p:tgtEl>
                                          <p:spTgt spid="13"/>
                                        </p:tgtEl>
                                      </p:cBhvr>
                                    </p:animEffect>
                                    <p:anim calcmode="lin" valueType="num">
                                      <p:cBhvr>
                                        <p:cTn id="51" dur="500" fill="hold"/>
                                        <p:tgtEl>
                                          <p:spTgt spid="13"/>
                                        </p:tgtEl>
                                        <p:attrNameLst>
                                          <p:attrName>ppt_x</p:attrName>
                                        </p:attrNameLst>
                                      </p:cBhvr>
                                      <p:tavLst>
                                        <p:tav tm="0">
                                          <p:val>
                                            <p:strVal val="#ppt_x"/>
                                          </p:val>
                                        </p:tav>
                                        <p:tav tm="100000">
                                          <p:val>
                                            <p:strVal val="#ppt_x"/>
                                          </p:val>
                                        </p:tav>
                                      </p:tavLst>
                                    </p:anim>
                                    <p:anim calcmode="lin" valueType="num">
                                      <p:cBhvr>
                                        <p:cTn id="52" dur="500" fill="hold"/>
                                        <p:tgtEl>
                                          <p:spTgt spid="13"/>
                                        </p:tgtEl>
                                        <p:attrNameLst>
                                          <p:attrName>ppt_y</p:attrName>
                                        </p:attrNameLst>
                                      </p:cBhvr>
                                      <p:tavLst>
                                        <p:tav tm="0">
                                          <p:val>
                                            <p:strVal val="#ppt_y+.1"/>
                                          </p:val>
                                        </p:tav>
                                        <p:tav tm="100000">
                                          <p:val>
                                            <p:strVal val="#ppt_y"/>
                                          </p:val>
                                        </p:tav>
                                      </p:tavLst>
                                    </p:anim>
                                  </p:childTnLst>
                                </p:cTn>
                              </p:par>
                            </p:childTnLst>
                          </p:cTn>
                        </p:par>
                        <p:par>
                          <p:cTn id="53" fill="hold">
                            <p:stCondLst>
                              <p:cond delay="4500"/>
                            </p:stCondLst>
                            <p:childTnLst>
                              <p:par>
                                <p:cTn id="54" presetID="42" presetClass="entr" presetSubtype="0" fill="hold" grpId="0" nodeType="after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500"/>
                                        <p:tgtEl>
                                          <p:spTgt spid="15"/>
                                        </p:tgtEl>
                                      </p:cBhvr>
                                    </p:animEffect>
                                    <p:anim calcmode="lin" valueType="num">
                                      <p:cBhvr>
                                        <p:cTn id="57" dur="500" fill="hold"/>
                                        <p:tgtEl>
                                          <p:spTgt spid="15"/>
                                        </p:tgtEl>
                                        <p:attrNameLst>
                                          <p:attrName>ppt_x</p:attrName>
                                        </p:attrNameLst>
                                      </p:cBhvr>
                                      <p:tavLst>
                                        <p:tav tm="0">
                                          <p:val>
                                            <p:strVal val="#ppt_x"/>
                                          </p:val>
                                        </p:tav>
                                        <p:tav tm="100000">
                                          <p:val>
                                            <p:strVal val="#ppt_x"/>
                                          </p:val>
                                        </p:tav>
                                      </p:tavLst>
                                    </p:anim>
                                    <p:anim calcmode="lin" valueType="num">
                                      <p:cBhvr>
                                        <p:cTn id="58" dur="500" fill="hold"/>
                                        <p:tgtEl>
                                          <p:spTgt spid="15"/>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fade">
                                      <p:cBhvr>
                                        <p:cTn id="61" dur="250"/>
                                        <p:tgtEl>
                                          <p:spTgt spid="16"/>
                                        </p:tgtEl>
                                      </p:cBhvr>
                                    </p:animEffect>
                                    <p:anim calcmode="lin" valueType="num">
                                      <p:cBhvr>
                                        <p:cTn id="62" dur="250" fill="hold"/>
                                        <p:tgtEl>
                                          <p:spTgt spid="16"/>
                                        </p:tgtEl>
                                        <p:attrNameLst>
                                          <p:attrName>ppt_x</p:attrName>
                                        </p:attrNameLst>
                                      </p:cBhvr>
                                      <p:tavLst>
                                        <p:tav tm="0">
                                          <p:val>
                                            <p:strVal val="#ppt_x"/>
                                          </p:val>
                                        </p:tav>
                                        <p:tav tm="100000">
                                          <p:val>
                                            <p:strVal val="#ppt_x"/>
                                          </p:val>
                                        </p:tav>
                                      </p:tavLst>
                                    </p:anim>
                                    <p:anim calcmode="lin" valueType="num">
                                      <p:cBhvr>
                                        <p:cTn id="63" dur="250" fill="hold"/>
                                        <p:tgtEl>
                                          <p:spTgt spid="16"/>
                                        </p:tgtEl>
                                        <p:attrNameLst>
                                          <p:attrName>ppt_y</p:attrName>
                                        </p:attrNameLst>
                                      </p:cBhvr>
                                      <p:tavLst>
                                        <p:tav tm="0">
                                          <p:val>
                                            <p:strVal val="#ppt_y+.1"/>
                                          </p:val>
                                        </p:tav>
                                        <p:tav tm="100000">
                                          <p:val>
                                            <p:strVal val="#ppt_y"/>
                                          </p:val>
                                        </p:tav>
                                      </p:tavLst>
                                    </p:anim>
                                  </p:childTnLst>
                                </p:cTn>
                              </p:par>
                            </p:childTnLst>
                          </p:cTn>
                        </p:par>
                        <p:par>
                          <p:cTn id="64" fill="hold">
                            <p:stCondLst>
                              <p:cond delay="5000"/>
                            </p:stCondLst>
                            <p:childTnLst>
                              <p:par>
                                <p:cTn id="65" presetID="42" presetClass="entr" presetSubtype="0" fill="hold" grpId="0" nodeType="after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fade">
                                      <p:cBhvr>
                                        <p:cTn id="67" dur="500"/>
                                        <p:tgtEl>
                                          <p:spTgt spid="20"/>
                                        </p:tgtEl>
                                      </p:cBhvr>
                                    </p:animEffect>
                                    <p:anim calcmode="lin" valueType="num">
                                      <p:cBhvr>
                                        <p:cTn id="68" dur="500" fill="hold"/>
                                        <p:tgtEl>
                                          <p:spTgt spid="20"/>
                                        </p:tgtEl>
                                        <p:attrNameLst>
                                          <p:attrName>ppt_x</p:attrName>
                                        </p:attrNameLst>
                                      </p:cBhvr>
                                      <p:tavLst>
                                        <p:tav tm="0">
                                          <p:val>
                                            <p:strVal val="#ppt_x"/>
                                          </p:val>
                                        </p:tav>
                                        <p:tav tm="100000">
                                          <p:val>
                                            <p:strVal val="#ppt_x"/>
                                          </p:val>
                                        </p:tav>
                                      </p:tavLst>
                                    </p:anim>
                                    <p:anim calcmode="lin" valueType="num">
                                      <p:cBhvr>
                                        <p:cTn id="69" dur="500" fill="hold"/>
                                        <p:tgtEl>
                                          <p:spTgt spid="20"/>
                                        </p:tgtEl>
                                        <p:attrNameLst>
                                          <p:attrName>ppt_y</p:attrName>
                                        </p:attrNameLst>
                                      </p:cBhvr>
                                      <p:tavLst>
                                        <p:tav tm="0">
                                          <p:val>
                                            <p:strVal val="#ppt_y+.1"/>
                                          </p:val>
                                        </p:tav>
                                        <p:tav tm="100000">
                                          <p:val>
                                            <p:strVal val="#ppt_y"/>
                                          </p:val>
                                        </p:tav>
                                      </p:tavLst>
                                    </p:anim>
                                  </p:childTnLst>
                                </p:cTn>
                              </p:par>
                            </p:childTnLst>
                          </p:cTn>
                        </p:par>
                        <p:par>
                          <p:cTn id="70" fill="hold">
                            <p:stCondLst>
                              <p:cond delay="5500"/>
                            </p:stCondLst>
                            <p:childTnLst>
                              <p:par>
                                <p:cTn id="71" presetID="3" presetClass="entr" presetSubtype="10" fill="hold" grpId="0" nodeType="afterEffect">
                                  <p:stCondLst>
                                    <p:cond delay="0"/>
                                  </p:stCondLst>
                                  <p:childTnLst>
                                    <p:set>
                                      <p:cBhvr>
                                        <p:cTn id="72" dur="1" fill="hold">
                                          <p:stCondLst>
                                            <p:cond delay="0"/>
                                          </p:stCondLst>
                                        </p:cTn>
                                        <p:tgtEl>
                                          <p:spTgt spid="21">
                                            <p:bg/>
                                          </p:spTgt>
                                        </p:tgtEl>
                                        <p:attrNameLst>
                                          <p:attrName>style.visibility</p:attrName>
                                        </p:attrNameLst>
                                      </p:cBhvr>
                                      <p:to>
                                        <p:strVal val="visible"/>
                                      </p:to>
                                    </p:set>
                                    <p:animEffect transition="in" filter="blinds(horizontal)">
                                      <p:cBhvr>
                                        <p:cTn id="73" dur="500"/>
                                        <p:tgtEl>
                                          <p:spTgt spid="21">
                                            <p:bg/>
                                          </p:spTgt>
                                        </p:tgtEl>
                                      </p:cBhvr>
                                    </p:animEffect>
                                  </p:childTnLst>
                                </p:cTn>
                              </p:par>
                            </p:childTnLst>
                          </p:cTn>
                        </p:par>
                        <p:par>
                          <p:cTn id="74" fill="hold">
                            <p:stCondLst>
                              <p:cond delay="6000"/>
                            </p:stCondLst>
                            <p:childTnLst>
                              <p:par>
                                <p:cTn id="75" presetID="3" presetClass="entr" presetSubtype="10" fill="hold" grpId="0" nodeType="afterEffect">
                                  <p:stCondLst>
                                    <p:cond delay="0"/>
                                  </p:stCondLst>
                                  <p:childTnLst>
                                    <p:set>
                                      <p:cBhvr>
                                        <p:cTn id="76" dur="1" fill="hold">
                                          <p:stCondLst>
                                            <p:cond delay="0"/>
                                          </p:stCondLst>
                                        </p:cTn>
                                        <p:tgtEl>
                                          <p:spTgt spid="21">
                                            <p:txEl>
                                              <p:pRg st="0" end="0"/>
                                            </p:txEl>
                                          </p:spTgt>
                                        </p:tgtEl>
                                        <p:attrNameLst>
                                          <p:attrName>style.visibility</p:attrName>
                                        </p:attrNameLst>
                                      </p:cBhvr>
                                      <p:to>
                                        <p:strVal val="visible"/>
                                      </p:to>
                                    </p:set>
                                    <p:animEffect transition="in" filter="blinds(horizontal)">
                                      <p:cBhvr>
                                        <p:cTn id="77" dur="500"/>
                                        <p:tgtEl>
                                          <p:spTgt spid="21">
                                            <p:txEl>
                                              <p:pRg st="0" end="0"/>
                                            </p:txEl>
                                          </p:spTgt>
                                        </p:tgtEl>
                                      </p:cBhvr>
                                    </p:animEffect>
                                  </p:childTnLst>
                                </p:cTn>
                              </p:par>
                            </p:childTnLst>
                          </p:cTn>
                        </p:par>
                        <p:par>
                          <p:cTn id="78" fill="hold">
                            <p:stCondLst>
                              <p:cond delay="6500"/>
                            </p:stCondLst>
                            <p:childTnLst>
                              <p:par>
                                <p:cTn id="79" presetID="3" presetClass="entr" presetSubtype="10" fill="hold" grpId="0" nodeType="afterEffect">
                                  <p:stCondLst>
                                    <p:cond delay="0"/>
                                  </p:stCondLst>
                                  <p:childTnLst>
                                    <p:set>
                                      <p:cBhvr>
                                        <p:cTn id="80" dur="1" fill="hold">
                                          <p:stCondLst>
                                            <p:cond delay="0"/>
                                          </p:stCondLst>
                                        </p:cTn>
                                        <p:tgtEl>
                                          <p:spTgt spid="21">
                                            <p:txEl>
                                              <p:pRg st="1" end="1"/>
                                            </p:txEl>
                                          </p:spTgt>
                                        </p:tgtEl>
                                        <p:attrNameLst>
                                          <p:attrName>style.visibility</p:attrName>
                                        </p:attrNameLst>
                                      </p:cBhvr>
                                      <p:to>
                                        <p:strVal val="visible"/>
                                      </p:to>
                                    </p:set>
                                    <p:animEffect transition="in" filter="blinds(horizontal)">
                                      <p:cBhvr>
                                        <p:cTn id="81" dur="500"/>
                                        <p:tgtEl>
                                          <p:spTgt spid="21">
                                            <p:txEl>
                                              <p:pRg st="1" end="1"/>
                                            </p:txEl>
                                          </p:spTgt>
                                        </p:tgtEl>
                                      </p:cBhvr>
                                    </p:animEffect>
                                  </p:childTnLst>
                                </p:cTn>
                              </p:par>
                            </p:childTnLst>
                          </p:cTn>
                        </p:par>
                        <p:par>
                          <p:cTn id="82" fill="hold">
                            <p:stCondLst>
                              <p:cond delay="7000"/>
                            </p:stCondLst>
                            <p:childTnLst>
                              <p:par>
                                <p:cTn id="83" presetID="3" presetClass="entr" presetSubtype="10" fill="hold" grpId="0" nodeType="afterEffect">
                                  <p:stCondLst>
                                    <p:cond delay="0"/>
                                  </p:stCondLst>
                                  <p:childTnLst>
                                    <p:set>
                                      <p:cBhvr>
                                        <p:cTn id="84" dur="1" fill="hold">
                                          <p:stCondLst>
                                            <p:cond delay="0"/>
                                          </p:stCondLst>
                                        </p:cTn>
                                        <p:tgtEl>
                                          <p:spTgt spid="21">
                                            <p:txEl>
                                              <p:pRg st="2" end="2"/>
                                            </p:txEl>
                                          </p:spTgt>
                                        </p:tgtEl>
                                        <p:attrNameLst>
                                          <p:attrName>style.visibility</p:attrName>
                                        </p:attrNameLst>
                                      </p:cBhvr>
                                      <p:to>
                                        <p:strVal val="visible"/>
                                      </p:to>
                                    </p:set>
                                    <p:animEffect transition="in" filter="blinds(horizontal)">
                                      <p:cBhvr>
                                        <p:cTn id="85" dur="500"/>
                                        <p:tgtEl>
                                          <p:spTgt spid="2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10" grpId="0" animBg="1"/>
      <p:bldP spid="11" grpId="0" animBg="1"/>
      <p:bldP spid="12" grpId="0" animBg="1"/>
      <p:bldP spid="13" grpId="0" animBg="1"/>
      <p:bldP spid="14" grpId="0" animBg="1"/>
      <p:bldP spid="15" grpId="0" animBg="1"/>
      <p:bldP spid="16" grpId="0" animBg="1"/>
      <p:bldP spid="20" grpId="0" animBg="1"/>
      <p:bldP spid="21" grpId="0" uiExpand="1" build="p" animBg="1"/>
      <p:bldP spid="2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MH_Others_2"/>
          <p:cNvSpPr txBox="1">
            <a:spLocks noChangeArrowheads="1"/>
          </p:cNvSpPr>
          <p:nvPr>
            <p:custDataLst>
              <p:tags r:id="rId2"/>
            </p:custDataLst>
          </p:nvPr>
        </p:nvSpPr>
        <p:spPr bwMode="auto">
          <a:xfrm rot="18856311">
            <a:off x="-666023" y="524537"/>
            <a:ext cx="2929009" cy="616429"/>
          </a:xfrm>
          <a:custGeom>
            <a:avLst/>
            <a:gdLst>
              <a:gd name="connsiteX0" fmla="*/ 2784501 w 2784501"/>
              <a:gd name="connsiteY0" fmla="*/ 585096 h 586015"/>
              <a:gd name="connsiteX1" fmla="*/ 0 w 2784501"/>
              <a:gd name="connsiteY1" fmla="*/ 586015 h 586015"/>
              <a:gd name="connsiteX2" fmla="*/ 600556 w 2784501"/>
              <a:gd name="connsiteY2" fmla="*/ 533 h 586015"/>
              <a:gd name="connsiteX3" fmla="*/ 2214090 w 2784501"/>
              <a:gd name="connsiteY3" fmla="*/ 0 h 586015"/>
            </a:gdLst>
            <a:ahLst/>
            <a:cxnLst>
              <a:cxn ang="0">
                <a:pos x="connsiteX0" y="connsiteY0"/>
              </a:cxn>
              <a:cxn ang="0">
                <a:pos x="connsiteX1" y="connsiteY1"/>
              </a:cxn>
              <a:cxn ang="0">
                <a:pos x="connsiteX2" y="connsiteY2"/>
              </a:cxn>
              <a:cxn ang="0">
                <a:pos x="connsiteX3" y="connsiteY3"/>
              </a:cxn>
            </a:cxnLst>
            <a:rect l="l" t="t" r="r" b="b"/>
            <a:pathLst>
              <a:path w="2784501" h="586015">
                <a:moveTo>
                  <a:pt x="2784501" y="585096"/>
                </a:moveTo>
                <a:lnTo>
                  <a:pt x="0" y="586015"/>
                </a:lnTo>
                <a:lnTo>
                  <a:pt x="600556" y="533"/>
                </a:lnTo>
                <a:lnTo>
                  <a:pt x="2214090" y="0"/>
                </a:lnTo>
                <a:close/>
              </a:path>
            </a:pathLst>
          </a:custGeom>
          <a:solidFill>
            <a:srgbClr val="B21A87"/>
          </a:solidFill>
          <a:ln>
            <a:noFill/>
          </a:ln>
        </p:spPr>
        <p:txBody>
          <a:bodyPr wrap="square" lIns="0" tIns="0" rIns="0" bIns="0" anchor="ctr" anchorCtr="0">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Tx/>
              <a:buNone/>
            </a:pPr>
            <a:r>
              <a:rPr lang="zh-CN" altLang="en-US" sz="3601">
                <a:solidFill>
                  <a:srgbClr val="FFFFFF"/>
                </a:solidFill>
                <a:latin typeface="微软雅黑" panose="020B0503020204020204" pitchFamily="34" charset="-122"/>
                <a:ea typeface="微软雅黑" panose="020B0503020204020204" pitchFamily="34" charset="-122"/>
              </a:rPr>
              <a:t>目 录</a:t>
            </a:r>
          </a:p>
        </p:txBody>
      </p:sp>
      <p:sp>
        <p:nvSpPr>
          <p:cNvPr id="20" name="MH_Others_1"/>
          <p:cNvSpPr txBox="1">
            <a:spLocks noChangeArrowheads="1"/>
          </p:cNvSpPr>
          <p:nvPr>
            <p:custDataLst>
              <p:tags r:id="rId3"/>
            </p:custDataLst>
          </p:nvPr>
        </p:nvSpPr>
        <p:spPr bwMode="auto">
          <a:xfrm rot="8056311">
            <a:off x="8097008" y="4613577"/>
            <a:ext cx="1352515" cy="284644"/>
          </a:xfrm>
          <a:custGeom>
            <a:avLst/>
            <a:gdLst>
              <a:gd name="connsiteX0" fmla="*/ 2784501 w 2784501"/>
              <a:gd name="connsiteY0" fmla="*/ 585096 h 586015"/>
              <a:gd name="connsiteX1" fmla="*/ 0 w 2784501"/>
              <a:gd name="connsiteY1" fmla="*/ 586015 h 586015"/>
              <a:gd name="connsiteX2" fmla="*/ 600556 w 2784501"/>
              <a:gd name="connsiteY2" fmla="*/ 533 h 586015"/>
              <a:gd name="connsiteX3" fmla="*/ 2214090 w 2784501"/>
              <a:gd name="connsiteY3" fmla="*/ 0 h 586015"/>
            </a:gdLst>
            <a:ahLst/>
            <a:cxnLst>
              <a:cxn ang="0">
                <a:pos x="connsiteX0" y="connsiteY0"/>
              </a:cxn>
              <a:cxn ang="0">
                <a:pos x="connsiteX1" y="connsiteY1"/>
              </a:cxn>
              <a:cxn ang="0">
                <a:pos x="connsiteX2" y="connsiteY2"/>
              </a:cxn>
              <a:cxn ang="0">
                <a:pos x="connsiteX3" y="connsiteY3"/>
              </a:cxn>
            </a:cxnLst>
            <a:rect l="l" t="t" r="r" b="b"/>
            <a:pathLst>
              <a:path w="2784501" h="586015">
                <a:moveTo>
                  <a:pt x="2784501" y="585096"/>
                </a:moveTo>
                <a:lnTo>
                  <a:pt x="0" y="586015"/>
                </a:lnTo>
                <a:lnTo>
                  <a:pt x="600556" y="533"/>
                </a:lnTo>
                <a:lnTo>
                  <a:pt x="2214090" y="0"/>
                </a:lnTo>
                <a:close/>
              </a:path>
            </a:pathLst>
          </a:custGeom>
          <a:solidFill>
            <a:srgbClr val="03689A"/>
          </a:solidFill>
          <a:ln>
            <a:noFill/>
          </a:ln>
        </p:spPr>
        <p:txBody>
          <a:bodyPr wrap="square" lIns="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Tx/>
              <a:buNone/>
            </a:pPr>
            <a:endParaRPr lang="zh-CN" altLang="en-US" sz="3601">
              <a:solidFill>
                <a:srgbClr val="FFFFFF"/>
              </a:solidFill>
              <a:latin typeface="微软雅黑" panose="020B0503020204020204" pitchFamily="34" charset="-122"/>
              <a:ea typeface="微软雅黑" panose="020B0503020204020204" pitchFamily="34" charset="-122"/>
            </a:endParaRPr>
          </a:p>
        </p:txBody>
      </p:sp>
      <p:grpSp>
        <p:nvGrpSpPr>
          <p:cNvPr id="5" name="组合 4">
            <a:extLst>
              <a:ext uri="{FF2B5EF4-FFF2-40B4-BE49-F238E27FC236}">
                <a16:creationId xmlns:a16="http://schemas.microsoft.com/office/drawing/2014/main" xmlns="" id="{5CD99775-39DA-4FA2-B981-44648D26CD91}"/>
              </a:ext>
            </a:extLst>
          </p:cNvPr>
          <p:cNvGrpSpPr/>
          <p:nvPr/>
        </p:nvGrpSpPr>
        <p:grpSpPr>
          <a:xfrm>
            <a:off x="3730906" y="1310505"/>
            <a:ext cx="1626663" cy="1068381"/>
            <a:chOff x="3730906" y="1310505"/>
            <a:chExt cx="1626663" cy="1068381"/>
          </a:xfrm>
        </p:grpSpPr>
        <p:sp>
          <p:nvSpPr>
            <p:cNvPr id="53" name="圆角矩形 8">
              <a:extLst>
                <a:ext uri="{FF2B5EF4-FFF2-40B4-BE49-F238E27FC236}">
                  <a16:creationId xmlns:a16="http://schemas.microsoft.com/office/drawing/2014/main" xmlns="" id="{351A56CF-0A2E-4EAB-B769-83CA35E70F2D}"/>
                </a:ext>
              </a:extLst>
            </p:cNvPr>
            <p:cNvSpPr/>
            <p:nvPr/>
          </p:nvSpPr>
          <p:spPr>
            <a:xfrm rot="2700000">
              <a:off x="4166536" y="1310505"/>
              <a:ext cx="1068381" cy="1068381"/>
            </a:xfrm>
            <a:prstGeom prst="roundRect">
              <a:avLst/>
            </a:prstGeom>
            <a:noFill/>
            <a:ln w="25400">
              <a:solidFill>
                <a:schemeClr val="tx2">
                  <a:lumMod val="60000"/>
                  <a:lumOff val="40000"/>
                </a:schemeClr>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 name="矩形 53">
              <a:extLst>
                <a:ext uri="{FF2B5EF4-FFF2-40B4-BE49-F238E27FC236}">
                  <a16:creationId xmlns:a16="http://schemas.microsoft.com/office/drawing/2014/main" xmlns="" id="{1168448D-1D2A-41E1-85AF-D51A3898921B}"/>
                </a:ext>
              </a:extLst>
            </p:cNvPr>
            <p:cNvSpPr/>
            <p:nvPr/>
          </p:nvSpPr>
          <p:spPr>
            <a:xfrm rot="13500000">
              <a:off x="3737104" y="1636532"/>
              <a:ext cx="416324" cy="416325"/>
            </a:xfrm>
            <a:prstGeom prst="rect">
              <a:avLst/>
            </a:prstGeom>
            <a:solidFill>
              <a:srgbClr val="5537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 name="矩形 59">
              <a:extLst>
                <a:ext uri="{FF2B5EF4-FFF2-40B4-BE49-F238E27FC236}">
                  <a16:creationId xmlns:a16="http://schemas.microsoft.com/office/drawing/2014/main" xmlns="" id="{F602FA82-204C-4089-9972-35009256B77E}"/>
                </a:ext>
              </a:extLst>
            </p:cNvPr>
            <p:cNvSpPr/>
            <p:nvPr/>
          </p:nvSpPr>
          <p:spPr>
            <a:xfrm>
              <a:off x="4232554" y="1587798"/>
              <a:ext cx="1125015" cy="507831"/>
            </a:xfrm>
            <a:prstGeom prst="rect">
              <a:avLst/>
            </a:prstGeom>
            <a:ln>
              <a:noFill/>
            </a:ln>
          </p:spPr>
          <p:txBody>
            <a:bodyPr wrap="square">
              <a:spAutoFit/>
            </a:bodyPr>
            <a:lstStyle/>
            <a:p>
              <a:pPr marL="609722" indent="-609722">
                <a:lnSpc>
                  <a:spcPct val="150000"/>
                </a:lnSpc>
              </a:pPr>
              <a:r>
                <a:rPr lang="zh-CN" altLang="en-US" b="0" dirty="0">
                  <a:solidFill>
                    <a:srgbClr val="572884"/>
                  </a:solidFill>
                  <a:latin typeface="微软雅黑" panose="020B0503020204020204" pitchFamily="34" charset="-122"/>
                  <a:ea typeface="微软雅黑" panose="020B0503020204020204" pitchFamily="34" charset="-122"/>
                </a:rPr>
                <a:t>学习方面</a:t>
              </a:r>
            </a:p>
          </p:txBody>
        </p:sp>
        <p:sp>
          <p:nvSpPr>
            <p:cNvPr id="64" name="矩形 63">
              <a:extLst>
                <a:ext uri="{FF2B5EF4-FFF2-40B4-BE49-F238E27FC236}">
                  <a16:creationId xmlns:a16="http://schemas.microsoft.com/office/drawing/2014/main" xmlns="" id="{DD105BF0-5BA5-4EF8-94C1-3CBF5F675BEB}"/>
                </a:ext>
              </a:extLst>
            </p:cNvPr>
            <p:cNvSpPr/>
            <p:nvPr/>
          </p:nvSpPr>
          <p:spPr>
            <a:xfrm>
              <a:off x="3730906" y="1688812"/>
              <a:ext cx="447637" cy="369396"/>
            </a:xfrm>
            <a:prstGeom prst="rect">
              <a:avLst/>
            </a:prstGeom>
          </p:spPr>
          <p:txBody>
            <a:bodyPr wrap="none">
              <a:spAutoFit/>
            </a:bodyPr>
            <a:lstStyle/>
            <a:p>
              <a:r>
                <a:rPr lang="en-US" altLang="zh-CN" dirty="0">
                  <a:solidFill>
                    <a:prstClr val="white"/>
                  </a:solidFill>
                  <a:latin typeface="Open Sans" panose="020B0606030504020204" pitchFamily="34" charset="0"/>
                  <a:ea typeface="Open Sans" panose="020B0606030504020204" pitchFamily="34" charset="0"/>
                  <a:cs typeface="Open Sans" panose="020B0606030504020204" pitchFamily="34" charset="0"/>
                </a:rPr>
                <a:t>02</a:t>
              </a:r>
              <a:endParaRPr lang="zh-CN" altLang="en-US" dirty="0">
                <a:solidFill>
                  <a:prstClr val="white"/>
                </a:solidFill>
              </a:endParaRPr>
            </a:p>
          </p:txBody>
        </p:sp>
      </p:grpSp>
      <p:grpSp>
        <p:nvGrpSpPr>
          <p:cNvPr id="8" name="组合 7">
            <a:extLst>
              <a:ext uri="{FF2B5EF4-FFF2-40B4-BE49-F238E27FC236}">
                <a16:creationId xmlns:a16="http://schemas.microsoft.com/office/drawing/2014/main" xmlns="" id="{54A26D90-C275-4BD3-9A67-050EF4EE851F}"/>
              </a:ext>
            </a:extLst>
          </p:cNvPr>
          <p:cNvGrpSpPr/>
          <p:nvPr/>
        </p:nvGrpSpPr>
        <p:grpSpPr>
          <a:xfrm>
            <a:off x="5530743" y="1310505"/>
            <a:ext cx="1586068" cy="1068381"/>
            <a:chOff x="5530743" y="1310505"/>
            <a:chExt cx="1586068" cy="1068381"/>
          </a:xfrm>
        </p:grpSpPr>
        <p:sp>
          <p:nvSpPr>
            <p:cNvPr id="56" name="矩形 55">
              <a:extLst>
                <a:ext uri="{FF2B5EF4-FFF2-40B4-BE49-F238E27FC236}">
                  <a16:creationId xmlns:a16="http://schemas.microsoft.com/office/drawing/2014/main" xmlns="" id="{2E19F9C1-32EC-41EB-80F7-AEDE3406A234}"/>
                </a:ext>
              </a:extLst>
            </p:cNvPr>
            <p:cNvSpPr/>
            <p:nvPr/>
          </p:nvSpPr>
          <p:spPr>
            <a:xfrm rot="13500000">
              <a:off x="5530744" y="1636532"/>
              <a:ext cx="416324" cy="416325"/>
            </a:xfrm>
            <a:prstGeom prst="rect">
              <a:avLst/>
            </a:prstGeom>
            <a:solidFill>
              <a:srgbClr val="AE33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4" name="组合 3">
              <a:extLst>
                <a:ext uri="{FF2B5EF4-FFF2-40B4-BE49-F238E27FC236}">
                  <a16:creationId xmlns:a16="http://schemas.microsoft.com/office/drawing/2014/main" xmlns="" id="{7EA08BE8-3277-43FC-BC27-418B1378778C}"/>
                </a:ext>
              </a:extLst>
            </p:cNvPr>
            <p:cNvGrpSpPr/>
            <p:nvPr/>
          </p:nvGrpSpPr>
          <p:grpSpPr>
            <a:xfrm>
              <a:off x="5536995" y="1310505"/>
              <a:ext cx="1579816" cy="1068381"/>
              <a:chOff x="5536995" y="1310505"/>
              <a:chExt cx="1579816" cy="1068381"/>
            </a:xfrm>
          </p:grpSpPr>
          <p:sp>
            <p:nvSpPr>
              <p:cNvPr id="55" name="圆角矩形 10">
                <a:extLst>
                  <a:ext uri="{FF2B5EF4-FFF2-40B4-BE49-F238E27FC236}">
                    <a16:creationId xmlns:a16="http://schemas.microsoft.com/office/drawing/2014/main" xmlns="" id="{E2185C1F-1BE1-4FFE-8E41-E32434036F58}"/>
                  </a:ext>
                </a:extLst>
              </p:cNvPr>
              <p:cNvSpPr/>
              <p:nvPr/>
            </p:nvSpPr>
            <p:spPr>
              <a:xfrm rot="2700000">
                <a:off x="5960177" y="1310505"/>
                <a:ext cx="1068381" cy="1068381"/>
              </a:xfrm>
              <a:prstGeom prst="roundRect">
                <a:avLst/>
              </a:prstGeom>
              <a:noFill/>
              <a:ln w="25400">
                <a:solidFill>
                  <a:schemeClr val="tx2">
                    <a:lumMod val="60000"/>
                    <a:lumOff val="40000"/>
                  </a:schemeClr>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1" name="矩形 60">
                <a:extLst>
                  <a:ext uri="{FF2B5EF4-FFF2-40B4-BE49-F238E27FC236}">
                    <a16:creationId xmlns:a16="http://schemas.microsoft.com/office/drawing/2014/main" xmlns="" id="{C0231815-618E-46E9-B342-E6D92B613019}"/>
                  </a:ext>
                </a:extLst>
              </p:cNvPr>
              <p:cNvSpPr/>
              <p:nvPr/>
            </p:nvSpPr>
            <p:spPr>
              <a:xfrm>
                <a:off x="5991796" y="1713131"/>
                <a:ext cx="1125015" cy="369332"/>
              </a:xfrm>
              <a:prstGeom prst="rect">
                <a:avLst/>
              </a:prstGeom>
              <a:ln>
                <a:noFill/>
              </a:ln>
            </p:spPr>
            <p:txBody>
              <a:bodyPr wrap="square">
                <a:spAutoFit/>
              </a:bodyPr>
              <a:lstStyle/>
              <a:p>
                <a:pPr algn="ctr"/>
                <a:r>
                  <a:rPr lang="zh-CN" altLang="en-US" b="0" dirty="0">
                    <a:solidFill>
                      <a:srgbClr val="572884"/>
                    </a:solidFill>
                    <a:latin typeface="微软雅黑" panose="020B0503020204020204" pitchFamily="34" charset="-122"/>
                    <a:ea typeface="微软雅黑" panose="020B0503020204020204" pitchFamily="34" charset="-122"/>
                  </a:rPr>
                  <a:t>生活方面</a:t>
                </a:r>
              </a:p>
            </p:txBody>
          </p:sp>
          <p:sp>
            <p:nvSpPr>
              <p:cNvPr id="65" name="矩形 64">
                <a:extLst>
                  <a:ext uri="{FF2B5EF4-FFF2-40B4-BE49-F238E27FC236}">
                    <a16:creationId xmlns:a16="http://schemas.microsoft.com/office/drawing/2014/main" xmlns="" id="{005F9550-B7C3-4624-B2D5-6C97E53C5093}"/>
                  </a:ext>
                </a:extLst>
              </p:cNvPr>
              <p:cNvSpPr/>
              <p:nvPr/>
            </p:nvSpPr>
            <p:spPr>
              <a:xfrm>
                <a:off x="5536995" y="1671539"/>
                <a:ext cx="447637" cy="369396"/>
              </a:xfrm>
              <a:prstGeom prst="rect">
                <a:avLst/>
              </a:prstGeom>
            </p:spPr>
            <p:txBody>
              <a:bodyPr wrap="none">
                <a:spAutoFit/>
              </a:bodyPr>
              <a:lstStyle/>
              <a:p>
                <a:r>
                  <a:rPr lang="en-US" altLang="zh-CN" dirty="0">
                    <a:solidFill>
                      <a:prstClr val="white"/>
                    </a:solidFill>
                    <a:latin typeface="Open Sans" panose="020B0606030504020204" pitchFamily="34" charset="0"/>
                    <a:ea typeface="Open Sans" panose="020B0606030504020204" pitchFamily="34" charset="0"/>
                    <a:cs typeface="Open Sans" panose="020B0606030504020204" pitchFamily="34" charset="0"/>
                  </a:rPr>
                  <a:t>03</a:t>
                </a:r>
                <a:endParaRPr lang="zh-CN" altLang="en-US" dirty="0">
                  <a:solidFill>
                    <a:prstClr val="white"/>
                  </a:solidFill>
                </a:endParaRPr>
              </a:p>
            </p:txBody>
          </p:sp>
        </p:grpSp>
      </p:grpSp>
      <p:grpSp>
        <p:nvGrpSpPr>
          <p:cNvPr id="7" name="组合 6">
            <a:extLst>
              <a:ext uri="{FF2B5EF4-FFF2-40B4-BE49-F238E27FC236}">
                <a16:creationId xmlns:a16="http://schemas.microsoft.com/office/drawing/2014/main" xmlns="" id="{288EC295-631B-43B2-A0C4-866959061F07}"/>
              </a:ext>
            </a:extLst>
          </p:cNvPr>
          <p:cNvGrpSpPr/>
          <p:nvPr/>
        </p:nvGrpSpPr>
        <p:grpSpPr>
          <a:xfrm>
            <a:off x="2775576" y="2800465"/>
            <a:ext cx="1541179" cy="1068381"/>
            <a:chOff x="2775576" y="2800465"/>
            <a:chExt cx="1541179" cy="1068381"/>
          </a:xfrm>
        </p:grpSpPr>
        <p:sp>
          <p:nvSpPr>
            <p:cNvPr id="67" name="圆角矩形 12">
              <a:extLst>
                <a:ext uri="{FF2B5EF4-FFF2-40B4-BE49-F238E27FC236}">
                  <a16:creationId xmlns:a16="http://schemas.microsoft.com/office/drawing/2014/main" xmlns="" id="{C7B0559A-75D5-41AE-90DA-0A19867075A0}"/>
                </a:ext>
              </a:extLst>
            </p:cNvPr>
            <p:cNvSpPr/>
            <p:nvPr/>
          </p:nvSpPr>
          <p:spPr>
            <a:xfrm rot="2700000">
              <a:off x="3205010" y="2800465"/>
              <a:ext cx="1068381" cy="1068381"/>
            </a:xfrm>
            <a:prstGeom prst="roundRect">
              <a:avLst/>
            </a:prstGeom>
            <a:noFill/>
            <a:ln w="25400">
              <a:solidFill>
                <a:schemeClr val="tx2">
                  <a:lumMod val="60000"/>
                  <a:lumOff val="40000"/>
                </a:schemeClr>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 name="矩形 67">
              <a:extLst>
                <a:ext uri="{FF2B5EF4-FFF2-40B4-BE49-F238E27FC236}">
                  <a16:creationId xmlns:a16="http://schemas.microsoft.com/office/drawing/2014/main" xmlns="" id="{66645601-8C14-4D93-9AA4-11906BA2DC40}"/>
                </a:ext>
              </a:extLst>
            </p:cNvPr>
            <p:cNvSpPr/>
            <p:nvPr/>
          </p:nvSpPr>
          <p:spPr>
            <a:xfrm rot="13500000">
              <a:off x="2775577" y="3126492"/>
              <a:ext cx="416324" cy="416325"/>
            </a:xfrm>
            <a:prstGeom prst="rect">
              <a:avLst/>
            </a:prstGeom>
            <a:solidFill>
              <a:srgbClr val="5537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 name="矩形 68">
              <a:extLst>
                <a:ext uri="{FF2B5EF4-FFF2-40B4-BE49-F238E27FC236}">
                  <a16:creationId xmlns:a16="http://schemas.microsoft.com/office/drawing/2014/main" xmlns="" id="{AC1FEA7C-1FD5-4021-9375-E970D1BB2092}"/>
                </a:ext>
              </a:extLst>
            </p:cNvPr>
            <p:cNvSpPr/>
            <p:nvPr/>
          </p:nvSpPr>
          <p:spPr>
            <a:xfrm>
              <a:off x="3191740" y="3213404"/>
              <a:ext cx="1125015" cy="369332"/>
            </a:xfrm>
            <a:prstGeom prst="rect">
              <a:avLst/>
            </a:prstGeom>
            <a:ln>
              <a:noFill/>
            </a:ln>
          </p:spPr>
          <p:txBody>
            <a:bodyPr wrap="square">
              <a:spAutoFit/>
            </a:bodyPr>
            <a:lstStyle/>
            <a:p>
              <a:pPr algn="ctr"/>
              <a:r>
                <a:rPr lang="zh-CN" altLang="en-US" b="0" dirty="0">
                  <a:solidFill>
                    <a:srgbClr val="572884"/>
                  </a:solidFill>
                  <a:latin typeface="微软雅黑" panose="020B0503020204020204" pitchFamily="34" charset="-122"/>
                  <a:ea typeface="微软雅黑" panose="020B0503020204020204" pitchFamily="34" charset="-122"/>
                </a:rPr>
                <a:t>个人总结</a:t>
              </a:r>
            </a:p>
          </p:txBody>
        </p:sp>
        <p:sp>
          <p:nvSpPr>
            <p:cNvPr id="70" name="矩形 69">
              <a:extLst>
                <a:ext uri="{FF2B5EF4-FFF2-40B4-BE49-F238E27FC236}">
                  <a16:creationId xmlns:a16="http://schemas.microsoft.com/office/drawing/2014/main" xmlns="" id="{26992664-8303-4C5F-85F9-1E2DA0CD3ED0}"/>
                </a:ext>
              </a:extLst>
            </p:cNvPr>
            <p:cNvSpPr/>
            <p:nvPr/>
          </p:nvSpPr>
          <p:spPr>
            <a:xfrm>
              <a:off x="2782405" y="3178772"/>
              <a:ext cx="447636" cy="369396"/>
            </a:xfrm>
            <a:prstGeom prst="rect">
              <a:avLst/>
            </a:prstGeom>
          </p:spPr>
          <p:txBody>
            <a:bodyPr wrap="none">
              <a:spAutoFit/>
            </a:bodyPr>
            <a:lstStyle/>
            <a:p>
              <a:r>
                <a:rPr lang="en-US" altLang="zh-CN" dirty="0">
                  <a:solidFill>
                    <a:prstClr val="white"/>
                  </a:solidFill>
                  <a:latin typeface="Open Sans" panose="020B0606030504020204" pitchFamily="34" charset="0"/>
                  <a:ea typeface="Open Sans" panose="020B0606030504020204" pitchFamily="34" charset="0"/>
                  <a:cs typeface="Open Sans" panose="020B0606030504020204" pitchFamily="34" charset="0"/>
                </a:rPr>
                <a:t>04</a:t>
              </a:r>
              <a:endParaRPr lang="zh-CN" altLang="en-US" dirty="0">
                <a:solidFill>
                  <a:prstClr val="white"/>
                </a:solidFill>
              </a:endParaRPr>
            </a:p>
          </p:txBody>
        </p:sp>
      </p:grpSp>
      <p:grpSp>
        <p:nvGrpSpPr>
          <p:cNvPr id="6" name="组合 5">
            <a:extLst>
              <a:ext uri="{FF2B5EF4-FFF2-40B4-BE49-F238E27FC236}">
                <a16:creationId xmlns:a16="http://schemas.microsoft.com/office/drawing/2014/main" xmlns="" id="{44EA0E07-A6F9-4E9E-A319-2E76D8CAAC59}"/>
              </a:ext>
            </a:extLst>
          </p:cNvPr>
          <p:cNvGrpSpPr/>
          <p:nvPr/>
        </p:nvGrpSpPr>
        <p:grpSpPr>
          <a:xfrm>
            <a:off x="4697364" y="2787423"/>
            <a:ext cx="1560211" cy="1084085"/>
            <a:chOff x="4697364" y="2787423"/>
            <a:chExt cx="1560211" cy="1084085"/>
          </a:xfrm>
        </p:grpSpPr>
        <p:sp>
          <p:nvSpPr>
            <p:cNvPr id="71" name="圆角矩形 12">
              <a:extLst>
                <a:ext uri="{FF2B5EF4-FFF2-40B4-BE49-F238E27FC236}">
                  <a16:creationId xmlns:a16="http://schemas.microsoft.com/office/drawing/2014/main" xmlns="" id="{29FA1312-51A6-44E4-BC56-76D188461832}"/>
                </a:ext>
              </a:extLst>
            </p:cNvPr>
            <p:cNvSpPr/>
            <p:nvPr/>
          </p:nvSpPr>
          <p:spPr>
            <a:xfrm rot="2700000">
              <a:off x="5126797" y="2787423"/>
              <a:ext cx="1068381" cy="1068381"/>
            </a:xfrm>
            <a:prstGeom prst="roundRect">
              <a:avLst/>
            </a:prstGeom>
            <a:noFill/>
            <a:ln w="25400">
              <a:solidFill>
                <a:schemeClr val="tx2">
                  <a:lumMod val="60000"/>
                  <a:lumOff val="40000"/>
                </a:schemeClr>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 name="矩形 71">
              <a:extLst>
                <a:ext uri="{FF2B5EF4-FFF2-40B4-BE49-F238E27FC236}">
                  <a16:creationId xmlns:a16="http://schemas.microsoft.com/office/drawing/2014/main" xmlns="" id="{12532FBB-2B9B-4FC4-9279-3D333EB42FE5}"/>
                </a:ext>
              </a:extLst>
            </p:cNvPr>
            <p:cNvSpPr/>
            <p:nvPr/>
          </p:nvSpPr>
          <p:spPr>
            <a:xfrm rot="13500000">
              <a:off x="4697365" y="3113450"/>
              <a:ext cx="416324" cy="416325"/>
            </a:xfrm>
            <a:prstGeom prst="rect">
              <a:avLst/>
            </a:prstGeom>
            <a:solidFill>
              <a:srgbClr val="5728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3" name="矩形 72">
              <a:extLst>
                <a:ext uri="{FF2B5EF4-FFF2-40B4-BE49-F238E27FC236}">
                  <a16:creationId xmlns:a16="http://schemas.microsoft.com/office/drawing/2014/main" xmlns="" id="{9E4BF297-9705-4621-A9DC-7053029D52D0}"/>
                </a:ext>
              </a:extLst>
            </p:cNvPr>
            <p:cNvSpPr/>
            <p:nvPr/>
          </p:nvSpPr>
          <p:spPr>
            <a:xfrm>
              <a:off x="5132560" y="2948178"/>
              <a:ext cx="1125015" cy="923330"/>
            </a:xfrm>
            <a:prstGeom prst="rect">
              <a:avLst/>
            </a:prstGeom>
            <a:ln>
              <a:noFill/>
            </a:ln>
          </p:spPr>
          <p:txBody>
            <a:bodyPr wrap="square">
              <a:spAutoFit/>
            </a:bodyPr>
            <a:lstStyle/>
            <a:p>
              <a:pPr marL="609722" indent="-609722">
                <a:lnSpc>
                  <a:spcPct val="150000"/>
                </a:lnSpc>
              </a:pPr>
              <a:r>
                <a:rPr lang="zh-CN" altLang="en-US" b="0" dirty="0">
                  <a:solidFill>
                    <a:srgbClr val="572884"/>
                  </a:solidFill>
                  <a:latin typeface="微软雅黑" panose="020B0503020204020204" pitchFamily="34" charset="-122"/>
                  <a:ea typeface="微软雅黑" panose="020B0503020204020204" pitchFamily="34" charset="-122"/>
                </a:rPr>
                <a:t>对未来的</a:t>
              </a:r>
              <a:endParaRPr lang="en-US" altLang="zh-CN" b="0" dirty="0">
                <a:solidFill>
                  <a:srgbClr val="572884"/>
                </a:solidFill>
                <a:latin typeface="微软雅黑" panose="020B0503020204020204" pitchFamily="34" charset="-122"/>
                <a:ea typeface="微软雅黑" panose="020B0503020204020204" pitchFamily="34" charset="-122"/>
              </a:endParaRPr>
            </a:p>
            <a:p>
              <a:pPr marL="609722" indent="-609722">
                <a:lnSpc>
                  <a:spcPct val="150000"/>
                </a:lnSpc>
              </a:pPr>
              <a:r>
                <a:rPr lang="zh-CN" altLang="en-US" b="0" dirty="0">
                  <a:solidFill>
                    <a:srgbClr val="572884"/>
                  </a:solidFill>
                  <a:latin typeface="微软雅黑" panose="020B0503020204020204" pitchFamily="34" charset="-122"/>
                  <a:ea typeface="微软雅黑" panose="020B0503020204020204" pitchFamily="34" charset="-122"/>
                </a:rPr>
                <a:t>展望</a:t>
              </a:r>
            </a:p>
          </p:txBody>
        </p:sp>
        <p:sp>
          <p:nvSpPr>
            <p:cNvPr id="74" name="矩形 73">
              <a:extLst>
                <a:ext uri="{FF2B5EF4-FFF2-40B4-BE49-F238E27FC236}">
                  <a16:creationId xmlns:a16="http://schemas.microsoft.com/office/drawing/2014/main" xmlns="" id="{C959AE8A-08E0-4E49-93CD-62C78B33BB78}"/>
                </a:ext>
              </a:extLst>
            </p:cNvPr>
            <p:cNvSpPr/>
            <p:nvPr/>
          </p:nvSpPr>
          <p:spPr>
            <a:xfrm>
              <a:off x="4716441" y="3165730"/>
              <a:ext cx="447636" cy="369396"/>
            </a:xfrm>
            <a:prstGeom prst="rect">
              <a:avLst/>
            </a:prstGeom>
          </p:spPr>
          <p:txBody>
            <a:bodyPr wrap="none">
              <a:spAutoFit/>
            </a:bodyPr>
            <a:lstStyle/>
            <a:p>
              <a:r>
                <a:rPr lang="en-US" altLang="zh-CN" dirty="0">
                  <a:solidFill>
                    <a:prstClr val="white"/>
                  </a:solidFill>
                  <a:latin typeface="Open Sans" panose="020B0606030504020204" pitchFamily="34" charset="0"/>
                  <a:ea typeface="Open Sans" panose="020B0606030504020204" pitchFamily="34" charset="0"/>
                  <a:cs typeface="Open Sans" panose="020B0606030504020204" pitchFamily="34" charset="0"/>
                </a:rPr>
                <a:t>05</a:t>
              </a:r>
              <a:endParaRPr lang="zh-CN" altLang="en-US" dirty="0">
                <a:solidFill>
                  <a:prstClr val="white"/>
                </a:solidFill>
              </a:endParaRPr>
            </a:p>
          </p:txBody>
        </p:sp>
      </p:grpSp>
      <p:grpSp>
        <p:nvGrpSpPr>
          <p:cNvPr id="3" name="组合 2">
            <a:extLst>
              <a:ext uri="{FF2B5EF4-FFF2-40B4-BE49-F238E27FC236}">
                <a16:creationId xmlns:a16="http://schemas.microsoft.com/office/drawing/2014/main" xmlns="" id="{9AF27415-AF85-43B4-BB17-FB166F7A5BCE}"/>
              </a:ext>
            </a:extLst>
          </p:cNvPr>
          <p:cNvGrpSpPr/>
          <p:nvPr/>
        </p:nvGrpSpPr>
        <p:grpSpPr>
          <a:xfrm>
            <a:off x="1921303" y="1310505"/>
            <a:ext cx="1616434" cy="1068381"/>
            <a:chOff x="1921303" y="1310505"/>
            <a:chExt cx="1616434" cy="1068381"/>
          </a:xfrm>
        </p:grpSpPr>
        <p:sp>
          <p:nvSpPr>
            <p:cNvPr id="51" name="圆角矩形 6">
              <a:extLst>
                <a:ext uri="{FF2B5EF4-FFF2-40B4-BE49-F238E27FC236}">
                  <a16:creationId xmlns:a16="http://schemas.microsoft.com/office/drawing/2014/main" xmlns="" id="{CEFB1CC9-DC26-48C3-ACF0-78EF46F8F52D}"/>
                </a:ext>
              </a:extLst>
            </p:cNvPr>
            <p:cNvSpPr/>
            <p:nvPr/>
          </p:nvSpPr>
          <p:spPr>
            <a:xfrm rot="2700000">
              <a:off x="2415073" y="1310505"/>
              <a:ext cx="1068381" cy="1068381"/>
            </a:xfrm>
            <a:prstGeom prst="roundRect">
              <a:avLst/>
            </a:prstGeom>
            <a:noFill/>
            <a:ln w="25400">
              <a:solidFill>
                <a:schemeClr val="tx2">
                  <a:lumMod val="60000"/>
                  <a:lumOff val="40000"/>
                </a:schemeClr>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 name="矩形 51">
              <a:extLst>
                <a:ext uri="{FF2B5EF4-FFF2-40B4-BE49-F238E27FC236}">
                  <a16:creationId xmlns:a16="http://schemas.microsoft.com/office/drawing/2014/main" xmlns="" id="{FE0B2AC0-2C6A-4041-B6CD-D20515732C45}"/>
                </a:ext>
              </a:extLst>
            </p:cNvPr>
            <p:cNvSpPr/>
            <p:nvPr/>
          </p:nvSpPr>
          <p:spPr>
            <a:xfrm rot="13500000">
              <a:off x="1931798" y="1636533"/>
              <a:ext cx="416324" cy="416325"/>
            </a:xfrm>
            <a:prstGeom prst="rect">
              <a:avLst/>
            </a:prstGeom>
            <a:solidFill>
              <a:srgbClr val="5728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 name="矩形 62">
              <a:extLst>
                <a:ext uri="{FF2B5EF4-FFF2-40B4-BE49-F238E27FC236}">
                  <a16:creationId xmlns:a16="http://schemas.microsoft.com/office/drawing/2014/main" xmlns="" id="{59809B82-B359-4E2E-AFF6-B12F89944329}"/>
                </a:ext>
              </a:extLst>
            </p:cNvPr>
            <p:cNvSpPr/>
            <p:nvPr/>
          </p:nvSpPr>
          <p:spPr>
            <a:xfrm>
              <a:off x="1921303" y="1671539"/>
              <a:ext cx="447637" cy="369396"/>
            </a:xfrm>
            <a:prstGeom prst="rect">
              <a:avLst/>
            </a:prstGeom>
          </p:spPr>
          <p:txBody>
            <a:bodyPr wrap="none">
              <a:spAutoFit/>
            </a:bodyPr>
            <a:lstStyle/>
            <a:p>
              <a:r>
                <a:rPr lang="en-US" altLang="zh-CN" dirty="0">
                  <a:solidFill>
                    <a:prstClr val="white"/>
                  </a:solidFill>
                  <a:latin typeface="Open Sans" panose="020B0606030504020204" pitchFamily="34" charset="0"/>
                  <a:ea typeface="Open Sans" panose="020B0606030504020204" pitchFamily="34" charset="0"/>
                  <a:cs typeface="Open Sans" panose="020B0606030504020204" pitchFamily="34" charset="0"/>
                </a:rPr>
                <a:t>01</a:t>
              </a:r>
              <a:endParaRPr lang="zh-CN" altLang="en-US" dirty="0">
                <a:solidFill>
                  <a:prstClr val="white"/>
                </a:solidFill>
              </a:endParaRPr>
            </a:p>
          </p:txBody>
        </p:sp>
        <p:sp>
          <p:nvSpPr>
            <p:cNvPr id="2" name="矩形 1">
              <a:extLst>
                <a:ext uri="{FF2B5EF4-FFF2-40B4-BE49-F238E27FC236}">
                  <a16:creationId xmlns:a16="http://schemas.microsoft.com/office/drawing/2014/main" xmlns="" id="{AE4E9641-9CCA-4492-B1D2-2F6FF84464EF}"/>
                </a:ext>
              </a:extLst>
            </p:cNvPr>
            <p:cNvSpPr/>
            <p:nvPr/>
          </p:nvSpPr>
          <p:spPr>
            <a:xfrm>
              <a:off x="2429741" y="1690779"/>
              <a:ext cx="1107996" cy="369332"/>
            </a:xfrm>
            <a:prstGeom prst="rect">
              <a:avLst/>
            </a:prstGeom>
          </p:spPr>
          <p:txBody>
            <a:bodyPr wrap="none">
              <a:spAutoFit/>
            </a:bodyPr>
            <a:lstStyle/>
            <a:p>
              <a:r>
                <a:rPr lang="zh-CN" altLang="en-US" b="0" dirty="0">
                  <a:solidFill>
                    <a:srgbClr val="572884"/>
                  </a:solidFill>
                  <a:latin typeface="微软雅黑" panose="020B0503020204020204" pitchFamily="34" charset="-122"/>
                  <a:ea typeface="微软雅黑" panose="020B0503020204020204" pitchFamily="34" charset="-122"/>
                </a:rPr>
                <a:t>基本情况</a:t>
              </a:r>
            </a:p>
          </p:txBody>
        </p:sp>
      </p:grpSp>
      <p:sp>
        <p:nvSpPr>
          <p:cNvPr id="28" name="平行四边形 27">
            <a:extLst>
              <a:ext uri="{FF2B5EF4-FFF2-40B4-BE49-F238E27FC236}">
                <a16:creationId xmlns:a16="http://schemas.microsoft.com/office/drawing/2014/main" xmlns="" id="{6EEF1C84-801D-4F95-A722-9A96909A46B1}"/>
              </a:ext>
            </a:extLst>
          </p:cNvPr>
          <p:cNvSpPr/>
          <p:nvPr/>
        </p:nvSpPr>
        <p:spPr>
          <a:xfrm>
            <a:off x="7392194" y="795"/>
            <a:ext cx="987130" cy="1014235"/>
          </a:xfrm>
          <a:prstGeom prst="parallelogram">
            <a:avLst>
              <a:gd name="adj" fmla="val 35242"/>
            </a:avLst>
          </a:prstGeom>
          <a:solidFill>
            <a:srgbClr val="C713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平行四边形 29">
            <a:extLst>
              <a:ext uri="{FF2B5EF4-FFF2-40B4-BE49-F238E27FC236}">
                <a16:creationId xmlns:a16="http://schemas.microsoft.com/office/drawing/2014/main" xmlns="" id="{8BDF9397-818F-4C16-A573-2A8974CD6703}"/>
              </a:ext>
            </a:extLst>
          </p:cNvPr>
          <p:cNvSpPr/>
          <p:nvPr/>
        </p:nvSpPr>
        <p:spPr>
          <a:xfrm>
            <a:off x="6801706" y="529400"/>
            <a:ext cx="590488" cy="606702"/>
          </a:xfrm>
          <a:prstGeom prst="parallelogram">
            <a:avLst>
              <a:gd name="adj" fmla="val 35242"/>
            </a:avLst>
          </a:prstGeom>
          <a:solidFill>
            <a:srgbClr val="C484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7" name="图片 36">
            <a:extLst>
              <a:ext uri="{FF2B5EF4-FFF2-40B4-BE49-F238E27FC236}">
                <a16:creationId xmlns:a16="http://schemas.microsoft.com/office/drawing/2014/main" xmlns="" id="{973E7964-4B44-4EEF-AA12-DCCE4ACB91F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921" y="2433784"/>
            <a:ext cx="2692400" cy="2390514"/>
          </a:xfrm>
          <a:prstGeom prst="rect">
            <a:avLst/>
          </a:prstGeom>
        </p:spPr>
      </p:pic>
    </p:spTree>
    <p:custDataLst>
      <p:tags r:id="rId1"/>
    </p:custDataLst>
    <p:extLst>
      <p:ext uri="{BB962C8B-B14F-4D97-AF65-F5344CB8AC3E}">
        <p14:creationId xmlns:p14="http://schemas.microsoft.com/office/powerpoint/2010/main" val="1749788462"/>
      </p:ext>
    </p:extLst>
  </p:cSld>
  <p:clrMapOvr>
    <a:masterClrMapping/>
  </p:clrMapOvr>
  <mc:AlternateContent xmlns:mc="http://schemas.openxmlformats.org/markup-compatibility/2006" xmlns:p14="http://schemas.microsoft.com/office/powerpoint/2010/main">
    <mc:Choice Requires="p14">
      <p:transition spd="slow" p14:dur="1500" advClick="0" advTm="7199">
        <p:random/>
      </p:transition>
    </mc:Choice>
    <mc:Fallback xmlns="">
      <p:transition spd="slow" advClick="0" advTm="7199">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Effect transition="in" filter="fade">
                                      <p:cBhvr>
                                        <p:cTn id="33" dur="500"/>
                                        <p:tgtEl>
                                          <p:spTgt spid="6"/>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p:cTn id="37" dur="500" fill="hold"/>
                                        <p:tgtEl>
                                          <p:spTgt spid="30"/>
                                        </p:tgtEl>
                                        <p:attrNameLst>
                                          <p:attrName>ppt_w</p:attrName>
                                        </p:attrNameLst>
                                      </p:cBhvr>
                                      <p:tavLst>
                                        <p:tav tm="0">
                                          <p:val>
                                            <p:fltVal val="0"/>
                                          </p:val>
                                        </p:tav>
                                        <p:tav tm="100000">
                                          <p:val>
                                            <p:strVal val="#ppt_w"/>
                                          </p:val>
                                        </p:tav>
                                      </p:tavLst>
                                    </p:anim>
                                    <p:anim calcmode="lin" valueType="num">
                                      <p:cBhvr>
                                        <p:cTn id="38" dur="500" fill="hold"/>
                                        <p:tgtEl>
                                          <p:spTgt spid="30"/>
                                        </p:tgtEl>
                                        <p:attrNameLst>
                                          <p:attrName>ppt_h</p:attrName>
                                        </p:attrNameLst>
                                      </p:cBhvr>
                                      <p:tavLst>
                                        <p:tav tm="0">
                                          <p:val>
                                            <p:fltVal val="0"/>
                                          </p:val>
                                        </p:tav>
                                        <p:tav tm="100000">
                                          <p:val>
                                            <p:strVal val="#ppt_h"/>
                                          </p:val>
                                        </p:tav>
                                      </p:tavLst>
                                    </p:anim>
                                    <p:animEffect transition="in" filter="fade">
                                      <p:cBhvr>
                                        <p:cTn id="39" dur="500"/>
                                        <p:tgtEl>
                                          <p:spTgt spid="30"/>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28"/>
                                        </p:tgtEl>
                                        <p:attrNameLst>
                                          <p:attrName>style.visibility</p:attrName>
                                        </p:attrNameLst>
                                      </p:cBhvr>
                                      <p:to>
                                        <p:strVal val="visible"/>
                                      </p:to>
                                    </p:set>
                                    <p:anim calcmode="lin" valueType="num">
                                      <p:cBhvr>
                                        <p:cTn id="43" dur="500" fill="hold"/>
                                        <p:tgtEl>
                                          <p:spTgt spid="28"/>
                                        </p:tgtEl>
                                        <p:attrNameLst>
                                          <p:attrName>ppt_w</p:attrName>
                                        </p:attrNameLst>
                                      </p:cBhvr>
                                      <p:tavLst>
                                        <p:tav tm="0">
                                          <p:val>
                                            <p:fltVal val="0"/>
                                          </p:val>
                                        </p:tav>
                                        <p:tav tm="100000">
                                          <p:val>
                                            <p:strVal val="#ppt_w"/>
                                          </p:val>
                                        </p:tav>
                                      </p:tavLst>
                                    </p:anim>
                                    <p:anim calcmode="lin" valueType="num">
                                      <p:cBhvr>
                                        <p:cTn id="44" dur="500" fill="hold"/>
                                        <p:tgtEl>
                                          <p:spTgt spid="28"/>
                                        </p:tgtEl>
                                        <p:attrNameLst>
                                          <p:attrName>ppt_h</p:attrName>
                                        </p:attrNameLst>
                                      </p:cBhvr>
                                      <p:tavLst>
                                        <p:tav tm="0">
                                          <p:val>
                                            <p:fltVal val="0"/>
                                          </p:val>
                                        </p:tav>
                                        <p:tav tm="100000">
                                          <p:val>
                                            <p:strVal val="#ppt_h"/>
                                          </p:val>
                                        </p:tav>
                                      </p:tavLst>
                                    </p:anim>
                                    <p:animEffect transition="in" filter="fade">
                                      <p:cBhvr>
                                        <p:cTn id="45" dur="500"/>
                                        <p:tgtEl>
                                          <p:spTgt spid="28"/>
                                        </p:tgtEl>
                                      </p:cBhvr>
                                    </p:animEffect>
                                  </p:childTnLst>
                                </p:cTn>
                              </p:par>
                            </p:childTnLst>
                          </p:cTn>
                        </p:par>
                        <p:par>
                          <p:cTn id="46" fill="hold">
                            <p:stCondLst>
                              <p:cond delay="3500"/>
                            </p:stCondLst>
                            <p:childTnLst>
                              <p:par>
                                <p:cTn id="47" presetID="26" presetClass="entr" presetSubtype="0" fill="hold" nodeType="after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wipe(down)">
                                      <p:cBhvr>
                                        <p:cTn id="49" dur="580">
                                          <p:stCondLst>
                                            <p:cond delay="0"/>
                                          </p:stCondLst>
                                        </p:cTn>
                                        <p:tgtEl>
                                          <p:spTgt spid="37"/>
                                        </p:tgtEl>
                                      </p:cBhvr>
                                    </p:animEffect>
                                    <p:anim calcmode="lin" valueType="num">
                                      <p:cBhvr>
                                        <p:cTn id="50" dur="1822" tmFilter="0,0; 0.14,0.36; 0.43,0.73; 0.71,0.91; 1.0,1.0">
                                          <p:stCondLst>
                                            <p:cond delay="0"/>
                                          </p:stCondLst>
                                        </p:cTn>
                                        <p:tgtEl>
                                          <p:spTgt spid="37"/>
                                        </p:tgtEl>
                                        <p:attrNameLst>
                                          <p:attrName>ppt_x</p:attrName>
                                        </p:attrNameLst>
                                      </p:cBhvr>
                                      <p:tavLst>
                                        <p:tav tm="0">
                                          <p:val>
                                            <p:strVal val="#ppt_x-0.25"/>
                                          </p:val>
                                        </p:tav>
                                        <p:tav tm="100000">
                                          <p:val>
                                            <p:strVal val="#ppt_x"/>
                                          </p:val>
                                        </p:tav>
                                      </p:tavLst>
                                    </p:anim>
                                    <p:anim calcmode="lin" valueType="num">
                                      <p:cBhvr>
                                        <p:cTn id="51" dur="664" tmFilter="0.0,0.0; 0.25,0.07; 0.50,0.2; 0.75,0.467; 1.0,1.0">
                                          <p:stCondLst>
                                            <p:cond delay="0"/>
                                          </p:stCondLst>
                                        </p:cTn>
                                        <p:tgtEl>
                                          <p:spTgt spid="37"/>
                                        </p:tgtEl>
                                        <p:attrNameLst>
                                          <p:attrName>ppt_y</p:attrName>
                                        </p:attrNameLst>
                                      </p:cBhvr>
                                      <p:tavLst>
                                        <p:tav tm="0" fmla="#ppt_y-sin(pi*$)/3">
                                          <p:val>
                                            <p:fltVal val="0.5"/>
                                          </p:val>
                                        </p:tav>
                                        <p:tav tm="100000">
                                          <p:val>
                                            <p:fltVal val="1"/>
                                          </p:val>
                                        </p:tav>
                                      </p:tavLst>
                                    </p:anim>
                                    <p:anim calcmode="lin" valueType="num">
                                      <p:cBhvr>
                                        <p:cTn id="52" dur="664" tmFilter="0, 0; 0.125,0.2665; 0.25,0.4; 0.375,0.465; 0.5,0.5;  0.625,0.535; 0.75,0.6; 0.875,0.7335; 1,1">
                                          <p:stCondLst>
                                            <p:cond delay="664"/>
                                          </p:stCondLst>
                                        </p:cTn>
                                        <p:tgtEl>
                                          <p:spTgt spid="37"/>
                                        </p:tgtEl>
                                        <p:attrNameLst>
                                          <p:attrName>ppt_y</p:attrName>
                                        </p:attrNameLst>
                                      </p:cBhvr>
                                      <p:tavLst>
                                        <p:tav tm="0" fmla="#ppt_y-sin(pi*$)/9">
                                          <p:val>
                                            <p:fltVal val="0"/>
                                          </p:val>
                                        </p:tav>
                                        <p:tav tm="100000">
                                          <p:val>
                                            <p:fltVal val="1"/>
                                          </p:val>
                                        </p:tav>
                                      </p:tavLst>
                                    </p:anim>
                                    <p:anim calcmode="lin" valueType="num">
                                      <p:cBhvr>
                                        <p:cTn id="53" dur="332" tmFilter="0, 0; 0.125,0.2665; 0.25,0.4; 0.375,0.465; 0.5,0.5;  0.625,0.535; 0.75,0.6; 0.875,0.7335; 1,1">
                                          <p:stCondLst>
                                            <p:cond delay="1324"/>
                                          </p:stCondLst>
                                        </p:cTn>
                                        <p:tgtEl>
                                          <p:spTgt spid="37"/>
                                        </p:tgtEl>
                                        <p:attrNameLst>
                                          <p:attrName>ppt_y</p:attrName>
                                        </p:attrNameLst>
                                      </p:cBhvr>
                                      <p:tavLst>
                                        <p:tav tm="0" fmla="#ppt_y-sin(pi*$)/27">
                                          <p:val>
                                            <p:fltVal val="0"/>
                                          </p:val>
                                        </p:tav>
                                        <p:tav tm="100000">
                                          <p:val>
                                            <p:fltVal val="1"/>
                                          </p:val>
                                        </p:tav>
                                      </p:tavLst>
                                    </p:anim>
                                    <p:anim calcmode="lin" valueType="num">
                                      <p:cBhvr>
                                        <p:cTn id="54" dur="164" tmFilter="0, 0; 0.125,0.2665; 0.25,0.4; 0.375,0.465; 0.5,0.5;  0.625,0.535; 0.75,0.6; 0.875,0.7335; 1,1">
                                          <p:stCondLst>
                                            <p:cond delay="1656"/>
                                          </p:stCondLst>
                                        </p:cTn>
                                        <p:tgtEl>
                                          <p:spTgt spid="37"/>
                                        </p:tgtEl>
                                        <p:attrNameLst>
                                          <p:attrName>ppt_y</p:attrName>
                                        </p:attrNameLst>
                                      </p:cBhvr>
                                      <p:tavLst>
                                        <p:tav tm="0" fmla="#ppt_y-sin(pi*$)/81">
                                          <p:val>
                                            <p:fltVal val="0"/>
                                          </p:val>
                                        </p:tav>
                                        <p:tav tm="100000">
                                          <p:val>
                                            <p:fltVal val="1"/>
                                          </p:val>
                                        </p:tav>
                                      </p:tavLst>
                                    </p:anim>
                                    <p:animScale>
                                      <p:cBhvr>
                                        <p:cTn id="55" dur="26">
                                          <p:stCondLst>
                                            <p:cond delay="650"/>
                                          </p:stCondLst>
                                        </p:cTn>
                                        <p:tgtEl>
                                          <p:spTgt spid="37"/>
                                        </p:tgtEl>
                                      </p:cBhvr>
                                      <p:to x="100000" y="60000"/>
                                    </p:animScale>
                                    <p:animScale>
                                      <p:cBhvr>
                                        <p:cTn id="56" dur="166" decel="50000">
                                          <p:stCondLst>
                                            <p:cond delay="676"/>
                                          </p:stCondLst>
                                        </p:cTn>
                                        <p:tgtEl>
                                          <p:spTgt spid="37"/>
                                        </p:tgtEl>
                                      </p:cBhvr>
                                      <p:to x="100000" y="100000"/>
                                    </p:animScale>
                                    <p:animScale>
                                      <p:cBhvr>
                                        <p:cTn id="57" dur="26">
                                          <p:stCondLst>
                                            <p:cond delay="1312"/>
                                          </p:stCondLst>
                                        </p:cTn>
                                        <p:tgtEl>
                                          <p:spTgt spid="37"/>
                                        </p:tgtEl>
                                      </p:cBhvr>
                                      <p:to x="100000" y="80000"/>
                                    </p:animScale>
                                    <p:animScale>
                                      <p:cBhvr>
                                        <p:cTn id="58" dur="166" decel="50000">
                                          <p:stCondLst>
                                            <p:cond delay="1338"/>
                                          </p:stCondLst>
                                        </p:cTn>
                                        <p:tgtEl>
                                          <p:spTgt spid="37"/>
                                        </p:tgtEl>
                                      </p:cBhvr>
                                      <p:to x="100000" y="100000"/>
                                    </p:animScale>
                                    <p:animScale>
                                      <p:cBhvr>
                                        <p:cTn id="59" dur="26">
                                          <p:stCondLst>
                                            <p:cond delay="1642"/>
                                          </p:stCondLst>
                                        </p:cTn>
                                        <p:tgtEl>
                                          <p:spTgt spid="37"/>
                                        </p:tgtEl>
                                      </p:cBhvr>
                                      <p:to x="100000" y="90000"/>
                                    </p:animScale>
                                    <p:animScale>
                                      <p:cBhvr>
                                        <p:cTn id="60" dur="166" decel="50000">
                                          <p:stCondLst>
                                            <p:cond delay="1668"/>
                                          </p:stCondLst>
                                        </p:cTn>
                                        <p:tgtEl>
                                          <p:spTgt spid="37"/>
                                        </p:tgtEl>
                                      </p:cBhvr>
                                      <p:to x="100000" y="100000"/>
                                    </p:animScale>
                                    <p:animScale>
                                      <p:cBhvr>
                                        <p:cTn id="61" dur="26">
                                          <p:stCondLst>
                                            <p:cond delay="1808"/>
                                          </p:stCondLst>
                                        </p:cTn>
                                        <p:tgtEl>
                                          <p:spTgt spid="37"/>
                                        </p:tgtEl>
                                      </p:cBhvr>
                                      <p:to x="100000" y="95000"/>
                                    </p:animScale>
                                    <p:animScale>
                                      <p:cBhvr>
                                        <p:cTn id="62" dur="166" decel="50000">
                                          <p:stCondLst>
                                            <p:cond delay="1834"/>
                                          </p:stCondLst>
                                        </p:cTn>
                                        <p:tgtEl>
                                          <p:spTgt spid="3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PA_矩形 37"/>
          <p:cNvSpPr/>
          <p:nvPr>
            <p:custDataLst>
              <p:tags r:id="rId1"/>
            </p:custDataLst>
          </p:nvPr>
        </p:nvSpPr>
        <p:spPr>
          <a:xfrm rot="2700000">
            <a:off x="1335393" y="1708441"/>
            <a:ext cx="1117150" cy="1117152"/>
          </a:xfrm>
          <a:prstGeom prst="rect">
            <a:avLst/>
          </a:prstGeom>
          <a:solidFill>
            <a:srgbClr val="AE33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 name="PA_矩形 38"/>
          <p:cNvSpPr/>
          <p:nvPr>
            <p:custDataLst>
              <p:tags r:id="rId2"/>
            </p:custDataLst>
          </p:nvPr>
        </p:nvSpPr>
        <p:spPr>
          <a:xfrm rot="2700000">
            <a:off x="623467" y="1838281"/>
            <a:ext cx="857469" cy="857470"/>
          </a:xfrm>
          <a:prstGeom prst="rect">
            <a:avLst/>
          </a:prstGeom>
          <a:solidFill>
            <a:srgbClr val="5537A1">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 name="PA_矩形 41"/>
          <p:cNvSpPr/>
          <p:nvPr>
            <p:custDataLst>
              <p:tags r:id="rId3"/>
            </p:custDataLst>
          </p:nvPr>
        </p:nvSpPr>
        <p:spPr>
          <a:xfrm rot="13500000">
            <a:off x="6547816" y="1708441"/>
            <a:ext cx="1117150" cy="1117152"/>
          </a:xfrm>
          <a:prstGeom prst="rect">
            <a:avLst/>
          </a:prstGeom>
          <a:solidFill>
            <a:srgbClr val="AE33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PA_矩形 42"/>
          <p:cNvSpPr/>
          <p:nvPr>
            <p:custDataLst>
              <p:tags r:id="rId4"/>
            </p:custDataLst>
          </p:nvPr>
        </p:nvSpPr>
        <p:spPr>
          <a:xfrm rot="13500000">
            <a:off x="7519425" y="1838283"/>
            <a:ext cx="857469" cy="857470"/>
          </a:xfrm>
          <a:prstGeom prst="rect">
            <a:avLst/>
          </a:prstGeom>
          <a:solidFill>
            <a:srgbClr val="5537A1">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PA_圆角矩形 3"/>
          <p:cNvSpPr/>
          <p:nvPr>
            <p:custDataLst>
              <p:tags r:id="rId5"/>
            </p:custDataLst>
          </p:nvPr>
        </p:nvSpPr>
        <p:spPr>
          <a:xfrm rot="2700000">
            <a:off x="3149343" y="920492"/>
            <a:ext cx="2693050" cy="2693050"/>
          </a:xfrm>
          <a:prstGeom prst="roundRect">
            <a:avLst/>
          </a:prstGeom>
          <a:noFill/>
          <a:ln w="25400">
            <a:solidFill>
              <a:srgbClr val="AE338E"/>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prstClr val="white"/>
              </a:solidFill>
            </a:endParaRPr>
          </a:p>
        </p:txBody>
      </p:sp>
      <p:sp>
        <p:nvSpPr>
          <p:cNvPr id="27" name="PA_矩形 28"/>
          <p:cNvSpPr/>
          <p:nvPr>
            <p:custDataLst>
              <p:tags r:id="rId6"/>
            </p:custDataLst>
          </p:nvPr>
        </p:nvSpPr>
        <p:spPr>
          <a:xfrm>
            <a:off x="3457980" y="2357370"/>
            <a:ext cx="2038941" cy="307830"/>
          </a:xfrm>
          <a:prstGeom prst="rect">
            <a:avLst/>
          </a:prstGeom>
          <a:ln>
            <a:noFill/>
          </a:ln>
        </p:spPr>
        <p:txBody>
          <a:bodyPr wrap="square">
            <a:spAutoFit/>
          </a:bodyPr>
          <a:lstStyle/>
          <a:p>
            <a:pPr algn="ctr"/>
            <a:r>
              <a:rPr lang="en-US" altLang="zh-CN" sz="1400" dirty="0">
                <a:solidFill>
                  <a:schemeClr val="tx1">
                    <a:lumMod val="65000"/>
                    <a:lumOff val="35000"/>
                  </a:schemeClr>
                </a:solidFill>
              </a:rPr>
              <a:t>SELF-INTRODUTION</a:t>
            </a:r>
            <a:endParaRPr lang="pt-BR" altLang="zh-CN" sz="12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8" name="PA_矩形 29"/>
          <p:cNvSpPr/>
          <p:nvPr>
            <p:custDataLst>
              <p:tags r:id="rId7"/>
            </p:custDataLst>
          </p:nvPr>
        </p:nvSpPr>
        <p:spPr>
          <a:xfrm>
            <a:off x="3049776" y="1779001"/>
            <a:ext cx="2810878" cy="646443"/>
          </a:xfrm>
          <a:prstGeom prst="rect">
            <a:avLst/>
          </a:prstGeom>
          <a:ln>
            <a:noFill/>
          </a:ln>
        </p:spPr>
        <p:txBody>
          <a:bodyPr wrap="square">
            <a:spAutoFit/>
          </a:bodyPr>
          <a:lstStyle/>
          <a:p>
            <a:pPr algn="ctr"/>
            <a:r>
              <a:rPr lang="zh-CN" altLang="en-US" sz="3601" dirty="0">
                <a:solidFill>
                  <a:srgbClr val="A11C8B"/>
                </a:solidFill>
                <a:latin typeface="微软雅黑" panose="020B0503020204020204" pitchFamily="34" charset="-122"/>
                <a:ea typeface="微软雅黑" panose="020B0503020204020204" pitchFamily="34" charset="-122"/>
                <a:cs typeface="Open Sans" panose="020B0606030504020204" pitchFamily="34" charset="0"/>
              </a:rPr>
              <a:t>基本情况</a:t>
            </a:r>
            <a:endParaRPr lang="en-US" altLang="zh-CN" sz="3601" dirty="0">
              <a:solidFill>
                <a:srgbClr val="A11C8B"/>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0" name="PA_圆角矩形 3">
            <a:extLst>
              <a:ext uri="{FF2B5EF4-FFF2-40B4-BE49-F238E27FC236}">
                <a16:creationId xmlns:a16="http://schemas.microsoft.com/office/drawing/2014/main" xmlns="" id="{B73357E9-1B5F-47CB-B247-0C8052792ABF}"/>
              </a:ext>
            </a:extLst>
          </p:cNvPr>
          <p:cNvSpPr/>
          <p:nvPr>
            <p:custDataLst>
              <p:tags r:id="rId8"/>
            </p:custDataLst>
          </p:nvPr>
        </p:nvSpPr>
        <p:spPr>
          <a:xfrm rot="2700000">
            <a:off x="3223450" y="994175"/>
            <a:ext cx="2544833" cy="2545677"/>
          </a:xfrm>
          <a:prstGeom prst="roundRect">
            <a:avLst/>
          </a:prstGeom>
          <a:noFill/>
          <a:ln w="25400">
            <a:solidFill>
              <a:srgbClr val="AE338E"/>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prstClr val="white"/>
              </a:solidFill>
            </a:endParaRPr>
          </a:p>
        </p:txBody>
      </p:sp>
      <p:sp>
        <p:nvSpPr>
          <p:cNvPr id="32" name="矩形 31">
            <a:extLst>
              <a:ext uri="{FF2B5EF4-FFF2-40B4-BE49-F238E27FC236}">
                <a16:creationId xmlns:a16="http://schemas.microsoft.com/office/drawing/2014/main" xmlns="" id="{DD81BADB-3F4C-4897-846E-17853CD2D354}"/>
              </a:ext>
            </a:extLst>
          </p:cNvPr>
          <p:cNvSpPr/>
          <p:nvPr/>
        </p:nvSpPr>
        <p:spPr>
          <a:xfrm>
            <a:off x="1553103" y="1943791"/>
            <a:ext cx="710574" cy="646571"/>
          </a:xfrm>
          <a:prstGeom prst="rect">
            <a:avLst/>
          </a:prstGeom>
        </p:spPr>
        <p:txBody>
          <a:bodyPr wrap="none">
            <a:spAutoFit/>
          </a:bodyPr>
          <a:lstStyle/>
          <a:p>
            <a:r>
              <a:rPr lang="en-US" altLang="zh-CN" sz="3601" dirty="0">
                <a:solidFill>
                  <a:prstClr val="white"/>
                </a:solidFill>
                <a:latin typeface="Open Sans" panose="020B0606030504020204" pitchFamily="34" charset="0"/>
                <a:ea typeface="Open Sans" panose="020B0606030504020204" pitchFamily="34" charset="0"/>
                <a:cs typeface="Open Sans" panose="020B0606030504020204" pitchFamily="34" charset="0"/>
              </a:rPr>
              <a:t>01</a:t>
            </a:r>
            <a:endParaRPr lang="zh-CN" altLang="en-US" sz="3601" dirty="0">
              <a:solidFill>
                <a:prstClr val="white"/>
              </a:solidFill>
            </a:endParaRPr>
          </a:p>
        </p:txBody>
      </p:sp>
    </p:spTree>
    <p:extLst>
      <p:ext uri="{BB962C8B-B14F-4D97-AF65-F5344CB8AC3E}">
        <p14:creationId xmlns:p14="http://schemas.microsoft.com/office/powerpoint/2010/main" val="1835876504"/>
      </p:ext>
    </p:extLst>
  </p:cSld>
  <p:clrMapOvr>
    <a:masterClrMapping/>
  </p:clrMapOvr>
  <mc:AlternateContent xmlns:mc="http://schemas.openxmlformats.org/markup-compatibility/2006" xmlns:p14="http://schemas.microsoft.com/office/powerpoint/2010/main">
    <mc:Choice Requires="p14">
      <p:transition spd="slow" p14:dur="1500" advTm="9528">
        <p:random/>
      </p:transition>
    </mc:Choice>
    <mc:Fallback xmlns="">
      <p:transition spd="slow" advTm="9528">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nodePh="1">
                                  <p:stCondLst>
                                    <p:cond delay="0"/>
                                  </p:stCondLst>
                                  <p:endCondLst>
                                    <p:cond evt="begin" delay="0">
                                      <p:tn val="5"/>
                                    </p:cond>
                                  </p:endCondLst>
                                  <p:childTnLst>
                                    <p:set>
                                      <p:cBhvr>
                                        <p:cTn id="6" dur="1" fill="hold">
                                          <p:stCondLst>
                                            <p:cond delay="0"/>
                                          </p:stCondLst>
                                        </p:cTn>
                                        <p:tgtEl>
                                          <p:spTgt spid="25"/>
                                        </p:tgtEl>
                                        <p:attrNameLst>
                                          <p:attrName>style.visibility</p:attrName>
                                        </p:attrNameLst>
                                      </p:cBhvr>
                                      <p:to>
                                        <p:strVal val="visible"/>
                                      </p:to>
                                    </p:set>
                                    <p:anim calcmode="lin" valueType="num">
                                      <p:cBhvr>
                                        <p:cTn id="7" dur="1000" fill="hold"/>
                                        <p:tgtEl>
                                          <p:spTgt spid="25"/>
                                        </p:tgtEl>
                                        <p:attrNameLst>
                                          <p:attrName>ppt_w</p:attrName>
                                        </p:attrNameLst>
                                      </p:cBhvr>
                                      <p:tavLst>
                                        <p:tav tm="0">
                                          <p:val>
                                            <p:fltVal val="0"/>
                                          </p:val>
                                        </p:tav>
                                        <p:tav tm="100000">
                                          <p:val>
                                            <p:strVal val="#ppt_w"/>
                                          </p:val>
                                        </p:tav>
                                      </p:tavLst>
                                    </p:anim>
                                    <p:anim calcmode="lin" valueType="num">
                                      <p:cBhvr>
                                        <p:cTn id="8" dur="1000" fill="hold"/>
                                        <p:tgtEl>
                                          <p:spTgt spid="25"/>
                                        </p:tgtEl>
                                        <p:attrNameLst>
                                          <p:attrName>ppt_h</p:attrName>
                                        </p:attrNameLst>
                                      </p:cBhvr>
                                      <p:tavLst>
                                        <p:tav tm="0">
                                          <p:val>
                                            <p:fltVal val="0"/>
                                          </p:val>
                                        </p:tav>
                                        <p:tav tm="100000">
                                          <p:val>
                                            <p:strVal val="#ppt_h"/>
                                          </p:val>
                                        </p:tav>
                                      </p:tavLst>
                                    </p:anim>
                                    <p:animEffect transition="in" filter="fade">
                                      <p:cBhvr>
                                        <p:cTn id="9" dur="1000"/>
                                        <p:tgtEl>
                                          <p:spTgt spid="25"/>
                                        </p:tgtEl>
                                      </p:cBhvr>
                                    </p:animEffect>
                                  </p:childTnLst>
                                </p:cTn>
                              </p:par>
                              <p:par>
                                <p:cTn id="10" presetID="10" presetClass="entr" presetSubtype="0" fill="hold" grpId="0" nodeType="withEffect">
                                  <p:stCondLst>
                                    <p:cond delay="200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par>
                                <p:cTn id="13" presetID="35" presetClass="path" presetSubtype="0" accel="50000" decel="50000" fill="hold" grpId="1" nodeType="withEffect">
                                  <p:stCondLst>
                                    <p:cond delay="2000"/>
                                  </p:stCondLst>
                                  <p:childTnLst>
                                    <p:animMotion origin="layout" path="M 0.17115 -4.75162E-6 L -2.1038E-6 -4.75162E-6 " pathEditMode="relative" rAng="0" ptsTypes="AA">
                                      <p:cBhvr>
                                        <p:cTn id="14" dur="2000" fill="hold"/>
                                        <p:tgtEl>
                                          <p:spTgt spid="21"/>
                                        </p:tgtEl>
                                        <p:attrNameLst>
                                          <p:attrName>ppt_x</p:attrName>
                                          <p:attrName>ppt_y</p:attrName>
                                        </p:attrNameLst>
                                      </p:cBhvr>
                                      <p:rCtr x="-8558" y="0"/>
                                    </p:animMotion>
                                  </p:childTnLst>
                                </p:cTn>
                              </p:par>
                              <p:par>
                                <p:cTn id="15" presetID="10" presetClass="entr" presetSubtype="0" fill="hold" grpId="0" nodeType="withEffect">
                                  <p:stCondLst>
                                    <p:cond delay="225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par>
                                <p:cTn id="18" presetID="35" presetClass="path" presetSubtype="0" accel="50000" decel="50000" fill="hold" grpId="1" nodeType="withEffect">
                                  <p:stCondLst>
                                    <p:cond delay="2250"/>
                                  </p:stCondLst>
                                  <p:childTnLst>
                                    <p:animMotion origin="layout" path="M 0.17116 -4.75162E-6 L -4.18677E-6 -4.75162E-6 " pathEditMode="relative" rAng="0" ptsTypes="AA">
                                      <p:cBhvr>
                                        <p:cTn id="19" dur="2000" fill="hold"/>
                                        <p:tgtEl>
                                          <p:spTgt spid="22"/>
                                        </p:tgtEl>
                                        <p:attrNameLst>
                                          <p:attrName>ppt_x</p:attrName>
                                          <p:attrName>ppt_y</p:attrName>
                                        </p:attrNameLst>
                                      </p:cBhvr>
                                      <p:rCtr x="-8558" y="0"/>
                                    </p:animMotion>
                                  </p:childTnLst>
                                </p:cTn>
                              </p:par>
                              <p:par>
                                <p:cTn id="20" presetID="10" presetClass="entr" presetSubtype="0" fill="hold" grpId="0" nodeType="withEffect">
                                  <p:stCondLst>
                                    <p:cond delay="200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par>
                                <p:cTn id="23" presetID="35" presetClass="path" presetSubtype="0" accel="50000" decel="50000" fill="hold" grpId="1" nodeType="withEffect">
                                  <p:stCondLst>
                                    <p:cond delay="2000"/>
                                  </p:stCondLst>
                                  <p:childTnLst>
                                    <p:animMotion origin="layout" path="M -0.16542 -4.75162E-6 L 1.55355E-6 -4.75162E-6 " pathEditMode="relative" rAng="0" ptsTypes="AA">
                                      <p:cBhvr>
                                        <p:cTn id="24" dur="2000" fill="hold"/>
                                        <p:tgtEl>
                                          <p:spTgt spid="23"/>
                                        </p:tgtEl>
                                        <p:attrNameLst>
                                          <p:attrName>ppt_x</p:attrName>
                                          <p:attrName>ppt_y</p:attrName>
                                        </p:attrNameLst>
                                      </p:cBhvr>
                                      <p:rCtr x="8262" y="0"/>
                                    </p:animMotion>
                                  </p:childTnLst>
                                </p:cTn>
                              </p:par>
                              <p:par>
                                <p:cTn id="25" presetID="10" presetClass="entr" presetSubtype="0" fill="hold" grpId="0" nodeType="withEffect">
                                  <p:stCondLst>
                                    <p:cond delay="200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par>
                                <p:cTn id="28" presetID="35" presetClass="path" presetSubtype="0" accel="50000" decel="50000" fill="hold" grpId="1" nodeType="withEffect">
                                  <p:stCondLst>
                                    <p:cond delay="2000"/>
                                  </p:stCondLst>
                                  <p:childTnLst>
                                    <p:animMotion origin="layout" path="M -0.16542 -4.75162E-6 L 5.55459E-8 -4.75162E-6 " pathEditMode="relative" rAng="0" ptsTypes="AA">
                                      <p:cBhvr>
                                        <p:cTn id="29" dur="2000" fill="hold"/>
                                        <p:tgtEl>
                                          <p:spTgt spid="24"/>
                                        </p:tgtEl>
                                        <p:attrNameLst>
                                          <p:attrName>ppt_x</p:attrName>
                                          <p:attrName>ppt_y</p:attrName>
                                        </p:attrNameLst>
                                      </p:cBhvr>
                                      <p:rCtr x="8262" y="0"/>
                                    </p:animMotion>
                                  </p:childTnLst>
                                </p:cTn>
                              </p:par>
                              <p:par>
                                <p:cTn id="30" presetID="22" presetClass="entr" presetSubtype="8" fill="hold" grpId="0" nodeType="withEffect">
                                  <p:stCondLst>
                                    <p:cond delay="3000"/>
                                  </p:stCondLst>
                                  <p:childTnLst>
                                    <p:set>
                                      <p:cBhvr>
                                        <p:cTn id="31" dur="1" fill="hold">
                                          <p:stCondLst>
                                            <p:cond delay="0"/>
                                          </p:stCondLst>
                                        </p:cTn>
                                        <p:tgtEl>
                                          <p:spTgt spid="28"/>
                                        </p:tgtEl>
                                        <p:attrNameLst>
                                          <p:attrName>style.visibility</p:attrName>
                                        </p:attrNameLst>
                                      </p:cBhvr>
                                      <p:to>
                                        <p:strVal val="visible"/>
                                      </p:to>
                                    </p:set>
                                    <p:animEffect transition="in" filter="wipe(left)">
                                      <p:cBhvr>
                                        <p:cTn id="32" dur="500"/>
                                        <p:tgtEl>
                                          <p:spTgt spid="28"/>
                                        </p:tgtEl>
                                      </p:cBhvr>
                                    </p:animEffect>
                                  </p:childTnLst>
                                </p:cTn>
                              </p:par>
                              <p:par>
                                <p:cTn id="33" presetID="22" presetClass="entr" presetSubtype="8" fill="hold" grpId="0" nodeType="withEffect">
                                  <p:stCondLst>
                                    <p:cond delay="3000"/>
                                  </p:stCondLst>
                                  <p:childTnLst>
                                    <p:set>
                                      <p:cBhvr>
                                        <p:cTn id="34" dur="1" fill="hold">
                                          <p:stCondLst>
                                            <p:cond delay="0"/>
                                          </p:stCondLst>
                                        </p:cTn>
                                        <p:tgtEl>
                                          <p:spTgt spid="27"/>
                                        </p:tgtEl>
                                        <p:attrNameLst>
                                          <p:attrName>style.visibility</p:attrName>
                                        </p:attrNameLst>
                                      </p:cBhvr>
                                      <p:to>
                                        <p:strVal val="visible"/>
                                      </p:to>
                                    </p:set>
                                    <p:animEffect transition="in" filter="wipe(left)">
                                      <p:cBhvr>
                                        <p:cTn id="35" dur="500"/>
                                        <p:tgtEl>
                                          <p:spTgt spid="27"/>
                                        </p:tgtEl>
                                      </p:cBhvr>
                                    </p:animEffect>
                                  </p:childTnLst>
                                </p:cTn>
                              </p:par>
                              <p:par>
                                <p:cTn id="36" presetID="53" presetClass="entr" presetSubtype="16" fill="hold" grpId="0" nodeType="withEffect" nodePh="1">
                                  <p:stCondLst>
                                    <p:cond delay="0"/>
                                  </p:stCondLst>
                                  <p:endCondLst>
                                    <p:cond evt="begin" delay="0">
                                      <p:tn val="36"/>
                                    </p:cond>
                                  </p:endCondLst>
                                  <p:childTnLst>
                                    <p:set>
                                      <p:cBhvr>
                                        <p:cTn id="37" dur="1" fill="hold">
                                          <p:stCondLst>
                                            <p:cond delay="0"/>
                                          </p:stCondLst>
                                        </p:cTn>
                                        <p:tgtEl>
                                          <p:spTgt spid="50"/>
                                        </p:tgtEl>
                                        <p:attrNameLst>
                                          <p:attrName>style.visibility</p:attrName>
                                        </p:attrNameLst>
                                      </p:cBhvr>
                                      <p:to>
                                        <p:strVal val="visible"/>
                                      </p:to>
                                    </p:set>
                                    <p:anim calcmode="lin" valueType="num">
                                      <p:cBhvr>
                                        <p:cTn id="38" dur="1000" fill="hold"/>
                                        <p:tgtEl>
                                          <p:spTgt spid="50"/>
                                        </p:tgtEl>
                                        <p:attrNameLst>
                                          <p:attrName>ppt_w</p:attrName>
                                        </p:attrNameLst>
                                      </p:cBhvr>
                                      <p:tavLst>
                                        <p:tav tm="0">
                                          <p:val>
                                            <p:fltVal val="0"/>
                                          </p:val>
                                        </p:tav>
                                        <p:tav tm="100000">
                                          <p:val>
                                            <p:strVal val="#ppt_w"/>
                                          </p:val>
                                        </p:tav>
                                      </p:tavLst>
                                    </p:anim>
                                    <p:anim calcmode="lin" valueType="num">
                                      <p:cBhvr>
                                        <p:cTn id="39" dur="1000" fill="hold"/>
                                        <p:tgtEl>
                                          <p:spTgt spid="50"/>
                                        </p:tgtEl>
                                        <p:attrNameLst>
                                          <p:attrName>ppt_h</p:attrName>
                                        </p:attrNameLst>
                                      </p:cBhvr>
                                      <p:tavLst>
                                        <p:tav tm="0">
                                          <p:val>
                                            <p:fltVal val="0"/>
                                          </p:val>
                                        </p:tav>
                                        <p:tav tm="100000">
                                          <p:val>
                                            <p:strVal val="#ppt_h"/>
                                          </p:val>
                                        </p:tav>
                                      </p:tavLst>
                                    </p:anim>
                                    <p:animEffect transition="in" filter="fade">
                                      <p:cBhvr>
                                        <p:cTn id="40" dur="1000"/>
                                        <p:tgtEl>
                                          <p:spTgt spid="50"/>
                                        </p:tgtEl>
                                      </p:cBhvr>
                                    </p:animEffect>
                                  </p:childTnLst>
                                </p:cTn>
                              </p:par>
                              <p:par>
                                <p:cTn id="41" presetID="53" presetClass="entr" presetSubtype="16" fill="hold" grpId="0" nodeType="withEffect">
                                  <p:stCondLst>
                                    <p:cond delay="3000"/>
                                  </p:stCondLst>
                                  <p:childTnLst>
                                    <p:set>
                                      <p:cBhvr>
                                        <p:cTn id="42" dur="1" fill="hold">
                                          <p:stCondLst>
                                            <p:cond delay="0"/>
                                          </p:stCondLst>
                                        </p:cTn>
                                        <p:tgtEl>
                                          <p:spTgt spid="32"/>
                                        </p:tgtEl>
                                        <p:attrNameLst>
                                          <p:attrName>style.visibility</p:attrName>
                                        </p:attrNameLst>
                                      </p:cBhvr>
                                      <p:to>
                                        <p:strVal val="visible"/>
                                      </p:to>
                                    </p:set>
                                    <p:anim calcmode="lin" valueType="num">
                                      <p:cBhvr>
                                        <p:cTn id="43" dur="500" fill="hold"/>
                                        <p:tgtEl>
                                          <p:spTgt spid="32"/>
                                        </p:tgtEl>
                                        <p:attrNameLst>
                                          <p:attrName>ppt_w</p:attrName>
                                        </p:attrNameLst>
                                      </p:cBhvr>
                                      <p:tavLst>
                                        <p:tav tm="0">
                                          <p:val>
                                            <p:fltVal val="0"/>
                                          </p:val>
                                        </p:tav>
                                        <p:tav tm="100000">
                                          <p:val>
                                            <p:strVal val="#ppt_w"/>
                                          </p:val>
                                        </p:tav>
                                      </p:tavLst>
                                    </p:anim>
                                    <p:anim calcmode="lin" valueType="num">
                                      <p:cBhvr>
                                        <p:cTn id="44" dur="500" fill="hold"/>
                                        <p:tgtEl>
                                          <p:spTgt spid="32"/>
                                        </p:tgtEl>
                                        <p:attrNameLst>
                                          <p:attrName>ppt_h</p:attrName>
                                        </p:attrNameLst>
                                      </p:cBhvr>
                                      <p:tavLst>
                                        <p:tav tm="0">
                                          <p:val>
                                            <p:fltVal val="0"/>
                                          </p:val>
                                        </p:tav>
                                        <p:tav tm="100000">
                                          <p:val>
                                            <p:strVal val="#ppt_h"/>
                                          </p:val>
                                        </p:tav>
                                      </p:tavLst>
                                    </p:anim>
                                    <p:animEffect transition="in" filter="fade">
                                      <p:cBhvr>
                                        <p:cTn id="4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1" grpId="1" animBg="1"/>
      <p:bldP spid="22" grpId="0" animBg="1"/>
      <p:bldP spid="22" grpId="1" animBg="1"/>
      <p:bldP spid="23" grpId="0" animBg="1"/>
      <p:bldP spid="23" grpId="1" animBg="1"/>
      <p:bldP spid="24" grpId="0" animBg="1"/>
      <p:bldP spid="24" grpId="1" animBg="1"/>
      <p:bldP spid="25" grpId="0" animBg="1"/>
      <p:bldP spid="27" grpId="0"/>
      <p:bldP spid="28" grpId="0"/>
      <p:bldP spid="50" grpId="0" animBg="1"/>
      <p:bldP spid="3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矩形 3"/>
          <p:cNvSpPr>
            <a:spLocks noChangeArrowheads="1"/>
          </p:cNvSpPr>
          <p:nvPr/>
        </p:nvSpPr>
        <p:spPr bwMode="auto">
          <a:xfrm>
            <a:off x="1145443" y="200077"/>
            <a:ext cx="1467050"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dirty="0">
                <a:solidFill>
                  <a:srgbClr val="0067B4"/>
                </a:solidFill>
                <a:latin typeface="Arial" panose="020B0604020202020204" pitchFamily="34" charset="0"/>
                <a:cs typeface="Arial" panose="020B0604020202020204" pitchFamily="34" charset="0"/>
              </a:rPr>
              <a:t>个人档案</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sp>
        <p:nvSpPr>
          <p:cNvPr id="37" name="矩形 36">
            <a:extLst>
              <a:ext uri="{FF2B5EF4-FFF2-40B4-BE49-F238E27FC236}">
                <a16:creationId xmlns:a16="http://schemas.microsoft.com/office/drawing/2014/main" xmlns="" id="{D04C72A6-30A7-400A-BC6B-7E028D47DC6D}"/>
              </a:ext>
            </a:extLst>
          </p:cNvPr>
          <p:cNvSpPr/>
          <p:nvPr/>
        </p:nvSpPr>
        <p:spPr>
          <a:xfrm>
            <a:off x="0" y="1406667"/>
            <a:ext cx="9145588" cy="2834459"/>
          </a:xfrm>
          <a:prstGeom prst="rect">
            <a:avLst/>
          </a:prstGeom>
          <a:solidFill>
            <a:srgbClr val="572884">
              <a:alpha val="4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8" name="矩形 37">
            <a:extLst>
              <a:ext uri="{FF2B5EF4-FFF2-40B4-BE49-F238E27FC236}">
                <a16:creationId xmlns:a16="http://schemas.microsoft.com/office/drawing/2014/main" xmlns="" id="{5CF6449C-263C-4327-BCCD-0C2719839C51}"/>
              </a:ext>
            </a:extLst>
          </p:cNvPr>
          <p:cNvSpPr/>
          <p:nvPr/>
        </p:nvSpPr>
        <p:spPr>
          <a:xfrm>
            <a:off x="662048" y="1115298"/>
            <a:ext cx="4572794" cy="3001342"/>
          </a:xfrm>
          <a:prstGeom prst="rect">
            <a:avLst/>
          </a:prstGeom>
        </p:spPr>
        <p:txBody>
          <a:bodyPr>
            <a:spAutoFit/>
          </a:bodyPr>
          <a:lstStyle/>
          <a:p>
            <a:pPr>
              <a:lnSpc>
                <a:spcPct val="150000"/>
              </a:lnSpc>
              <a:buFontTx/>
              <a:buNone/>
            </a:pPr>
            <a:endParaRPr lang="en-US" altLang="zh-CN"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dirty="0">
                <a:solidFill>
                  <a:schemeClr val="bg1"/>
                </a:solidFill>
                <a:latin typeface="微软雅黑" panose="020B0503020204020204" pitchFamily="34" charset="-122"/>
                <a:ea typeface="微软雅黑" panose="020B0503020204020204" pitchFamily="34" charset="-122"/>
              </a:rPr>
              <a:t>姓名：小凉</a:t>
            </a:r>
          </a:p>
          <a:p>
            <a:pPr>
              <a:lnSpc>
                <a:spcPct val="150000"/>
              </a:lnSpc>
            </a:pPr>
            <a:r>
              <a:rPr lang="zh-CN" altLang="en-US" dirty="0">
                <a:solidFill>
                  <a:schemeClr val="bg1"/>
                </a:solidFill>
                <a:latin typeface="微软雅黑" panose="020B0503020204020204" pitchFamily="34" charset="-122"/>
                <a:ea typeface="微软雅黑" panose="020B0503020204020204" pitchFamily="34" charset="-122"/>
              </a:rPr>
              <a:t>籍贯：重庆</a:t>
            </a:r>
          </a:p>
          <a:p>
            <a:pPr>
              <a:lnSpc>
                <a:spcPct val="150000"/>
              </a:lnSpc>
            </a:pPr>
            <a:r>
              <a:rPr lang="zh-CN" altLang="en-US" dirty="0">
                <a:solidFill>
                  <a:schemeClr val="bg1"/>
                </a:solidFill>
                <a:latin typeface="微软雅黑" panose="020B0503020204020204" pitchFamily="34" charset="-122"/>
                <a:ea typeface="微软雅黑" panose="020B0503020204020204" pitchFamily="34" charset="-122"/>
              </a:rPr>
              <a:t>学院：交通与物流学</a:t>
            </a:r>
            <a:endParaRPr lang="en-US" altLang="zh-CN"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dirty="0">
                <a:solidFill>
                  <a:schemeClr val="bg1"/>
                </a:solidFill>
                <a:latin typeface="微软雅黑" panose="020B0503020204020204" pitchFamily="34" charset="-122"/>
                <a:ea typeface="微软雅黑" panose="020B0503020204020204" pitchFamily="34" charset="-122"/>
              </a:rPr>
              <a:t>专业：土木工程</a:t>
            </a:r>
          </a:p>
          <a:p>
            <a:pPr>
              <a:lnSpc>
                <a:spcPct val="150000"/>
              </a:lnSpc>
            </a:pPr>
            <a:r>
              <a:rPr lang="zh-CN" altLang="en-US" dirty="0">
                <a:solidFill>
                  <a:schemeClr val="bg1"/>
                </a:solidFill>
                <a:latin typeface="微软雅黑" panose="020B0503020204020204" pitchFamily="34" charset="-122"/>
                <a:ea typeface="微软雅黑" panose="020B0503020204020204" pitchFamily="34" charset="-122"/>
              </a:rPr>
              <a:t>座右铭：好好学习  天天向上</a:t>
            </a:r>
          </a:p>
          <a:p>
            <a:pPr>
              <a:lnSpc>
                <a:spcPct val="150000"/>
              </a:lnSpc>
            </a:pPr>
            <a:r>
              <a:rPr lang="zh-CN" altLang="en-US" dirty="0">
                <a:solidFill>
                  <a:schemeClr val="bg1"/>
                </a:solidFill>
                <a:latin typeface="微软雅黑" panose="020B0503020204020204" pitchFamily="34" charset="-122"/>
                <a:ea typeface="微软雅黑" panose="020B0503020204020204" pitchFamily="34" charset="-122"/>
              </a:rPr>
              <a:t>个人评价：好好学习  天天向上</a:t>
            </a:r>
          </a:p>
        </p:txBody>
      </p:sp>
      <p:grpSp>
        <p:nvGrpSpPr>
          <p:cNvPr id="40" name="组合 39">
            <a:extLst>
              <a:ext uri="{FF2B5EF4-FFF2-40B4-BE49-F238E27FC236}">
                <a16:creationId xmlns:a16="http://schemas.microsoft.com/office/drawing/2014/main" xmlns="" id="{9D035045-41FD-4E2D-86A4-9B380E48103F}"/>
              </a:ext>
            </a:extLst>
          </p:cNvPr>
          <p:cNvGrpSpPr/>
          <p:nvPr/>
        </p:nvGrpSpPr>
        <p:grpSpPr>
          <a:xfrm>
            <a:off x="5235240" y="1615792"/>
            <a:ext cx="2158949" cy="2198272"/>
            <a:chOff x="2605206" y="2368143"/>
            <a:chExt cx="1656184" cy="1686351"/>
          </a:xfrm>
          <a:noFill/>
        </p:grpSpPr>
        <p:sp>
          <p:nvSpPr>
            <p:cNvPr id="41" name="椭圆 40">
              <a:extLst>
                <a:ext uri="{FF2B5EF4-FFF2-40B4-BE49-F238E27FC236}">
                  <a16:creationId xmlns:a16="http://schemas.microsoft.com/office/drawing/2014/main" xmlns="" id="{B9C08E01-9669-4D00-84CA-3C06B389955D}"/>
                </a:ext>
              </a:extLst>
            </p:cNvPr>
            <p:cNvSpPr/>
            <p:nvPr/>
          </p:nvSpPr>
          <p:spPr>
            <a:xfrm>
              <a:off x="2605206" y="2398310"/>
              <a:ext cx="1656184" cy="1656184"/>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2" name="Picture 2" descr="C:\Users\jsj\Desktop\10028333_141105581151_2.png">
              <a:extLst>
                <a:ext uri="{FF2B5EF4-FFF2-40B4-BE49-F238E27FC236}">
                  <a16:creationId xmlns:a16="http://schemas.microsoft.com/office/drawing/2014/main" xmlns="" id="{C879AD19-4010-457F-AC2A-13046C55169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787" t="9944" r="27649"/>
            <a:stretch/>
          </p:blipFill>
          <p:spPr bwMode="auto">
            <a:xfrm>
              <a:off x="2859371" y="2368143"/>
              <a:ext cx="1152128" cy="1663773"/>
            </a:xfrm>
            <a:prstGeom prst="rect">
              <a:avLst/>
            </a:prstGeom>
            <a:grpFill/>
            <a:extLst/>
          </p:spPr>
        </p:pic>
      </p:grpSp>
      <p:grpSp>
        <p:nvGrpSpPr>
          <p:cNvPr id="43" name="组合 42">
            <a:extLst>
              <a:ext uri="{FF2B5EF4-FFF2-40B4-BE49-F238E27FC236}">
                <a16:creationId xmlns:a16="http://schemas.microsoft.com/office/drawing/2014/main" xmlns="" id="{984FC708-5745-406B-B97B-B4294F1D5B54}"/>
              </a:ext>
            </a:extLst>
          </p:cNvPr>
          <p:cNvGrpSpPr/>
          <p:nvPr/>
        </p:nvGrpSpPr>
        <p:grpSpPr>
          <a:xfrm>
            <a:off x="5666965" y="12552"/>
            <a:ext cx="1268642" cy="1479685"/>
            <a:chOff x="5665981" y="12202"/>
            <a:chExt cx="1268422" cy="1479428"/>
          </a:xfrm>
        </p:grpSpPr>
        <p:cxnSp>
          <p:nvCxnSpPr>
            <p:cNvPr id="44" name="直接连接符 43">
              <a:extLst>
                <a:ext uri="{FF2B5EF4-FFF2-40B4-BE49-F238E27FC236}">
                  <a16:creationId xmlns:a16="http://schemas.microsoft.com/office/drawing/2014/main" xmlns="" id="{C46158C8-9775-45A5-919A-DA07A4F29FAF}"/>
                </a:ext>
              </a:extLst>
            </p:cNvPr>
            <p:cNvCxnSpPr/>
            <p:nvPr/>
          </p:nvCxnSpPr>
          <p:spPr>
            <a:xfrm flipV="1">
              <a:off x="6516216" y="12202"/>
              <a:ext cx="418187" cy="1479428"/>
            </a:xfrm>
            <a:prstGeom prst="line">
              <a:avLst/>
            </a:prstGeom>
            <a:noFill/>
            <a:ln w="38100">
              <a:solidFill>
                <a:srgbClr val="C7137E"/>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45" name="直接连接符 44">
              <a:extLst>
                <a:ext uri="{FF2B5EF4-FFF2-40B4-BE49-F238E27FC236}">
                  <a16:creationId xmlns:a16="http://schemas.microsoft.com/office/drawing/2014/main" xmlns="" id="{0AC9AFDA-C907-45EA-BB59-285FD97A8950}"/>
                </a:ext>
              </a:extLst>
            </p:cNvPr>
            <p:cNvCxnSpPr/>
            <p:nvPr/>
          </p:nvCxnSpPr>
          <p:spPr>
            <a:xfrm>
              <a:off x="5665981" y="12202"/>
              <a:ext cx="418187" cy="1479428"/>
            </a:xfrm>
            <a:prstGeom prst="line">
              <a:avLst/>
            </a:prstGeom>
            <a:noFill/>
            <a:ln w="38100">
              <a:solidFill>
                <a:srgbClr val="C7137E"/>
              </a:solidFill>
              <a:prstDash val="sysDot"/>
            </a:ln>
          </p:spPr>
          <p:style>
            <a:lnRef idx="2">
              <a:schemeClr val="accent1">
                <a:shade val="50000"/>
              </a:schemeClr>
            </a:lnRef>
            <a:fillRef idx="1">
              <a:schemeClr val="accent1"/>
            </a:fillRef>
            <a:effectRef idx="0">
              <a:schemeClr val="accent1"/>
            </a:effectRef>
            <a:fontRef idx="minor">
              <a:schemeClr val="lt1"/>
            </a:fontRef>
          </p:style>
        </p:cxnSp>
      </p:grpSp>
    </p:spTree>
    <p:extLst>
      <p:ext uri="{BB962C8B-B14F-4D97-AF65-F5344CB8AC3E}">
        <p14:creationId xmlns:p14="http://schemas.microsoft.com/office/powerpoint/2010/main" val="2216275337"/>
      </p:ext>
    </p:extLst>
  </p:cSld>
  <p:clrMapOvr>
    <a:masterClrMapping/>
  </p:clrMapOvr>
  <mc:AlternateContent xmlns:mc="http://schemas.openxmlformats.org/markup-compatibility/2006" xmlns:p14="http://schemas.microsoft.com/office/powerpoint/2010/main">
    <mc:Choice Requires="p14">
      <p:transition spd="slow" p14:dur="1500" advClick="0" advTm="7310">
        <p:random/>
      </p:transition>
    </mc:Choice>
    <mc:Fallback xmlns="">
      <p:transition spd="slow" advClick="0" advTm="731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7"/>
                                        </p:tgtEl>
                                        <p:attrNameLst>
                                          <p:attrName>style.visibility</p:attrName>
                                        </p:attrNameLst>
                                      </p:cBhvr>
                                      <p:to>
                                        <p:strVal val="visible"/>
                                      </p:to>
                                    </p:set>
                                    <p:animEffect transition="in" filter="wipe(left)">
                                      <p:cBhvr>
                                        <p:cTn id="11" dur="500"/>
                                        <p:tgtEl>
                                          <p:spTgt spid="8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par>
                                <p:cTn id="16" presetID="2" presetClass="entr" presetSubtype="8" fill="hold" grpId="0" nodeType="withEffect">
                                  <p:stCondLst>
                                    <p:cond delay="2000"/>
                                  </p:stCondLst>
                                  <p:childTnLst>
                                    <p:set>
                                      <p:cBhvr>
                                        <p:cTn id="17" dur="1" fill="hold">
                                          <p:stCondLst>
                                            <p:cond delay="0"/>
                                          </p:stCondLst>
                                        </p:cTn>
                                        <p:tgtEl>
                                          <p:spTgt spid="37"/>
                                        </p:tgtEl>
                                        <p:attrNameLst>
                                          <p:attrName>style.visibility</p:attrName>
                                        </p:attrNameLst>
                                      </p:cBhvr>
                                      <p:to>
                                        <p:strVal val="visible"/>
                                      </p:to>
                                    </p:set>
                                    <p:anim calcmode="lin" valueType="num">
                                      <p:cBhvr additive="base">
                                        <p:cTn id="18" dur="500" fill="hold"/>
                                        <p:tgtEl>
                                          <p:spTgt spid="37"/>
                                        </p:tgtEl>
                                        <p:attrNameLst>
                                          <p:attrName>ppt_x</p:attrName>
                                        </p:attrNameLst>
                                      </p:cBhvr>
                                      <p:tavLst>
                                        <p:tav tm="0">
                                          <p:val>
                                            <p:strVal val="0-#ppt_w/2"/>
                                          </p:val>
                                        </p:tav>
                                        <p:tav tm="100000">
                                          <p:val>
                                            <p:strVal val="#ppt_x"/>
                                          </p:val>
                                        </p:tav>
                                      </p:tavLst>
                                    </p:anim>
                                    <p:anim calcmode="lin" valueType="num">
                                      <p:cBhvr additive="base">
                                        <p:cTn id="19" dur="500" fill="hold"/>
                                        <p:tgtEl>
                                          <p:spTgt spid="37"/>
                                        </p:tgtEl>
                                        <p:attrNameLst>
                                          <p:attrName>ppt_y</p:attrName>
                                        </p:attrNameLst>
                                      </p:cBhvr>
                                      <p:tavLst>
                                        <p:tav tm="0">
                                          <p:val>
                                            <p:strVal val="#ppt_y"/>
                                          </p:val>
                                        </p:tav>
                                        <p:tav tm="100000">
                                          <p:val>
                                            <p:strVal val="#ppt_y"/>
                                          </p:val>
                                        </p:tav>
                                      </p:tavLst>
                                    </p:anim>
                                  </p:childTnLst>
                                </p:cTn>
                              </p:par>
                            </p:childTnLst>
                          </p:cTn>
                        </p:par>
                        <p:par>
                          <p:cTn id="20" fill="hold">
                            <p:stCondLst>
                              <p:cond delay="3500"/>
                            </p:stCondLst>
                            <p:childTnLst>
                              <p:par>
                                <p:cTn id="21" presetID="22" presetClass="entr" presetSubtype="1" fill="hold" nodeType="afterEffect">
                                  <p:stCondLst>
                                    <p:cond delay="0"/>
                                  </p:stCondLst>
                                  <p:childTnLst>
                                    <p:set>
                                      <p:cBhvr>
                                        <p:cTn id="22" dur="1" fill="hold">
                                          <p:stCondLst>
                                            <p:cond delay="0"/>
                                          </p:stCondLst>
                                        </p:cTn>
                                        <p:tgtEl>
                                          <p:spTgt spid="43"/>
                                        </p:tgtEl>
                                        <p:attrNameLst>
                                          <p:attrName>style.visibility</p:attrName>
                                        </p:attrNameLst>
                                      </p:cBhvr>
                                      <p:to>
                                        <p:strVal val="visible"/>
                                      </p:to>
                                    </p:set>
                                    <p:animEffect transition="in" filter="wipe(up)">
                                      <p:cBhvr>
                                        <p:cTn id="23" dur="500"/>
                                        <p:tgtEl>
                                          <p:spTgt spid="43"/>
                                        </p:tgtEl>
                                      </p:cBhvr>
                                    </p:animEffect>
                                  </p:childTnLst>
                                </p:cTn>
                              </p:par>
                            </p:childTnLst>
                          </p:cTn>
                        </p:par>
                        <p:par>
                          <p:cTn id="24" fill="hold">
                            <p:stCondLst>
                              <p:cond delay="4000"/>
                            </p:stCondLst>
                            <p:childTnLst>
                              <p:par>
                                <p:cTn id="25" presetID="53" presetClass="entr" presetSubtype="16" fill="hold" nodeType="afterEffect">
                                  <p:stCondLst>
                                    <p:cond delay="0"/>
                                  </p:stCondLst>
                                  <p:childTnLst>
                                    <p:set>
                                      <p:cBhvr>
                                        <p:cTn id="26" dur="1" fill="hold">
                                          <p:stCondLst>
                                            <p:cond delay="0"/>
                                          </p:stCondLst>
                                        </p:cTn>
                                        <p:tgtEl>
                                          <p:spTgt spid="40"/>
                                        </p:tgtEl>
                                        <p:attrNameLst>
                                          <p:attrName>style.visibility</p:attrName>
                                        </p:attrNameLst>
                                      </p:cBhvr>
                                      <p:to>
                                        <p:strVal val="visible"/>
                                      </p:to>
                                    </p:set>
                                    <p:anim calcmode="lin" valueType="num">
                                      <p:cBhvr>
                                        <p:cTn id="27" dur="500" fill="hold"/>
                                        <p:tgtEl>
                                          <p:spTgt spid="40"/>
                                        </p:tgtEl>
                                        <p:attrNameLst>
                                          <p:attrName>ppt_w</p:attrName>
                                        </p:attrNameLst>
                                      </p:cBhvr>
                                      <p:tavLst>
                                        <p:tav tm="0">
                                          <p:val>
                                            <p:fltVal val="0"/>
                                          </p:val>
                                        </p:tav>
                                        <p:tav tm="100000">
                                          <p:val>
                                            <p:strVal val="#ppt_w"/>
                                          </p:val>
                                        </p:tav>
                                      </p:tavLst>
                                    </p:anim>
                                    <p:anim calcmode="lin" valueType="num">
                                      <p:cBhvr>
                                        <p:cTn id="28" dur="500" fill="hold"/>
                                        <p:tgtEl>
                                          <p:spTgt spid="40"/>
                                        </p:tgtEl>
                                        <p:attrNameLst>
                                          <p:attrName>ppt_h</p:attrName>
                                        </p:attrNameLst>
                                      </p:cBhvr>
                                      <p:tavLst>
                                        <p:tav tm="0">
                                          <p:val>
                                            <p:fltVal val="0"/>
                                          </p:val>
                                        </p:tav>
                                        <p:tav tm="100000">
                                          <p:val>
                                            <p:strVal val="#ppt_h"/>
                                          </p:val>
                                        </p:tav>
                                      </p:tavLst>
                                    </p:anim>
                                    <p:animEffect transition="in" filter="fade">
                                      <p:cBhvr>
                                        <p:cTn id="29" dur="500"/>
                                        <p:tgtEl>
                                          <p:spTgt spid="40"/>
                                        </p:tgtEl>
                                      </p:cBhvr>
                                    </p:animEffect>
                                  </p:childTnLst>
                                </p:cTn>
                              </p:par>
                            </p:childTnLst>
                          </p:cTn>
                        </p:par>
                        <p:par>
                          <p:cTn id="30" fill="hold">
                            <p:stCondLst>
                              <p:cond delay="4500"/>
                            </p:stCondLst>
                            <p:childTnLst>
                              <p:par>
                                <p:cTn id="31" presetID="53" presetClass="entr" presetSubtype="16" fill="hold" grpId="0" nodeType="afterEffect">
                                  <p:stCondLst>
                                    <p:cond delay="0"/>
                                  </p:stCondLst>
                                  <p:childTnLst>
                                    <p:set>
                                      <p:cBhvr>
                                        <p:cTn id="32" dur="1" fill="hold">
                                          <p:stCondLst>
                                            <p:cond delay="0"/>
                                          </p:stCondLst>
                                        </p:cTn>
                                        <p:tgtEl>
                                          <p:spTgt spid="38"/>
                                        </p:tgtEl>
                                        <p:attrNameLst>
                                          <p:attrName>style.visibility</p:attrName>
                                        </p:attrNameLst>
                                      </p:cBhvr>
                                      <p:to>
                                        <p:strVal val="visible"/>
                                      </p:to>
                                    </p:set>
                                    <p:anim calcmode="lin" valueType="num">
                                      <p:cBhvr>
                                        <p:cTn id="33" dur="500" fill="hold"/>
                                        <p:tgtEl>
                                          <p:spTgt spid="38"/>
                                        </p:tgtEl>
                                        <p:attrNameLst>
                                          <p:attrName>ppt_w</p:attrName>
                                        </p:attrNameLst>
                                      </p:cBhvr>
                                      <p:tavLst>
                                        <p:tav tm="0">
                                          <p:val>
                                            <p:fltVal val="0"/>
                                          </p:val>
                                        </p:tav>
                                        <p:tav tm="100000">
                                          <p:val>
                                            <p:strVal val="#ppt_w"/>
                                          </p:val>
                                        </p:tav>
                                      </p:tavLst>
                                    </p:anim>
                                    <p:anim calcmode="lin" valueType="num">
                                      <p:cBhvr>
                                        <p:cTn id="34" dur="500" fill="hold"/>
                                        <p:tgtEl>
                                          <p:spTgt spid="38"/>
                                        </p:tgtEl>
                                        <p:attrNameLst>
                                          <p:attrName>ppt_h</p:attrName>
                                        </p:attrNameLst>
                                      </p:cBhvr>
                                      <p:tavLst>
                                        <p:tav tm="0">
                                          <p:val>
                                            <p:fltVal val="0"/>
                                          </p:val>
                                        </p:tav>
                                        <p:tav tm="100000">
                                          <p:val>
                                            <p:strVal val="#ppt_h"/>
                                          </p:val>
                                        </p:tav>
                                      </p:tavLst>
                                    </p:anim>
                                    <p:animEffect transition="in" filter="fade">
                                      <p:cBhvr>
                                        <p:cTn id="35"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P spid="37" grpId="0" animBg="1"/>
      <p:bldP spid="3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矩形 3"/>
          <p:cNvSpPr>
            <a:spLocks noChangeArrowheads="1"/>
          </p:cNvSpPr>
          <p:nvPr/>
        </p:nvSpPr>
        <p:spPr bwMode="auto">
          <a:xfrm>
            <a:off x="1145443" y="200077"/>
            <a:ext cx="1467050"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dirty="0">
                <a:solidFill>
                  <a:srgbClr val="0067B4"/>
                </a:solidFill>
                <a:latin typeface="Arial" panose="020B0604020202020204" pitchFamily="34" charset="0"/>
                <a:cs typeface="Arial" panose="020B0604020202020204" pitchFamily="34" charset="0"/>
              </a:rPr>
              <a:t>个人档案</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sp>
        <p:nvSpPr>
          <p:cNvPr id="11" name="椭圆 10">
            <a:extLst>
              <a:ext uri="{FF2B5EF4-FFF2-40B4-BE49-F238E27FC236}">
                <a16:creationId xmlns:a16="http://schemas.microsoft.com/office/drawing/2014/main" xmlns="" id="{EFD796B9-B3C0-441F-AFB4-7CE9FFB550FB}"/>
              </a:ext>
            </a:extLst>
          </p:cNvPr>
          <p:cNvSpPr/>
          <p:nvPr/>
        </p:nvSpPr>
        <p:spPr>
          <a:xfrm>
            <a:off x="2946580" y="1505744"/>
            <a:ext cx="495386" cy="495386"/>
          </a:xfrm>
          <a:prstGeom prst="ellipse">
            <a:avLst/>
          </a:prstGeom>
          <a:solidFill>
            <a:srgbClr val="AE338E"/>
          </a:solidFill>
          <a:ln>
            <a:noFill/>
          </a:ln>
        </p:spPr>
        <p:txBody>
          <a:bodyPr vert="horz" wrap="square" lIns="0" tIns="0" rIns="0" bIns="0" numCol="1" rtlCol="0" anchor="ctr" anchorCtr="0" compatLnSpc="1"/>
          <a:lstStyle/>
          <a:p>
            <a:pPr algn="ctr"/>
            <a:r>
              <a:rPr lang="en-US" altLang="zh-CN" sz="1500" dirty="0">
                <a:solidFill>
                  <a:schemeClr val="bg1"/>
                </a:solidFill>
              </a:rPr>
              <a:t>A</a:t>
            </a:r>
            <a:endParaRPr lang="zh-CN" altLang="en-US" sz="1500" dirty="0">
              <a:solidFill>
                <a:schemeClr val="bg1"/>
              </a:solidFill>
            </a:endParaRPr>
          </a:p>
        </p:txBody>
      </p:sp>
      <p:sp>
        <p:nvSpPr>
          <p:cNvPr id="12" name="椭圆 11">
            <a:extLst>
              <a:ext uri="{FF2B5EF4-FFF2-40B4-BE49-F238E27FC236}">
                <a16:creationId xmlns:a16="http://schemas.microsoft.com/office/drawing/2014/main" xmlns="" id="{28C28507-30F2-415F-B8F9-E6C732305399}"/>
              </a:ext>
            </a:extLst>
          </p:cNvPr>
          <p:cNvSpPr/>
          <p:nvPr/>
        </p:nvSpPr>
        <p:spPr>
          <a:xfrm>
            <a:off x="2686620" y="2397785"/>
            <a:ext cx="495386" cy="495386"/>
          </a:xfrm>
          <a:prstGeom prst="ellipse">
            <a:avLst/>
          </a:prstGeom>
          <a:solidFill>
            <a:srgbClr val="C7137E"/>
          </a:solidFill>
          <a:ln>
            <a:noFill/>
          </a:ln>
        </p:spPr>
        <p:txBody>
          <a:bodyPr vert="horz" wrap="square" lIns="0" tIns="0" rIns="0" bIns="0" numCol="1" rtlCol="0" anchor="ctr" anchorCtr="0" compatLnSpc="1"/>
          <a:lstStyle/>
          <a:p>
            <a:pPr algn="ctr"/>
            <a:r>
              <a:rPr lang="en-US" altLang="zh-CN" sz="1500" dirty="0">
                <a:solidFill>
                  <a:schemeClr val="bg1"/>
                </a:solidFill>
              </a:rPr>
              <a:t>B</a:t>
            </a:r>
            <a:endParaRPr lang="zh-CN" altLang="en-US" sz="1500" dirty="0">
              <a:solidFill>
                <a:schemeClr val="bg1"/>
              </a:solidFill>
            </a:endParaRPr>
          </a:p>
        </p:txBody>
      </p:sp>
      <p:sp>
        <p:nvSpPr>
          <p:cNvPr id="13" name="椭圆 12">
            <a:extLst>
              <a:ext uri="{FF2B5EF4-FFF2-40B4-BE49-F238E27FC236}">
                <a16:creationId xmlns:a16="http://schemas.microsoft.com/office/drawing/2014/main" xmlns="" id="{8EE1C000-CE12-44A8-9183-93F781FF27ED}"/>
              </a:ext>
            </a:extLst>
          </p:cNvPr>
          <p:cNvSpPr/>
          <p:nvPr/>
        </p:nvSpPr>
        <p:spPr>
          <a:xfrm>
            <a:off x="2946580" y="3289826"/>
            <a:ext cx="495386" cy="495386"/>
          </a:xfrm>
          <a:prstGeom prst="ellipse">
            <a:avLst/>
          </a:prstGeom>
          <a:solidFill>
            <a:srgbClr val="AE338E"/>
          </a:solidFill>
          <a:ln>
            <a:noFill/>
          </a:ln>
        </p:spPr>
        <p:txBody>
          <a:bodyPr vert="horz" wrap="square" lIns="0" tIns="0" rIns="0" bIns="0" numCol="1" rtlCol="0" anchor="ctr" anchorCtr="0" compatLnSpc="1"/>
          <a:lstStyle/>
          <a:p>
            <a:pPr algn="ctr"/>
            <a:r>
              <a:rPr lang="en-US" altLang="zh-CN" sz="1500" dirty="0">
                <a:solidFill>
                  <a:schemeClr val="bg1"/>
                </a:solidFill>
              </a:rPr>
              <a:t>C</a:t>
            </a:r>
            <a:endParaRPr lang="zh-CN" altLang="en-US" sz="1500" dirty="0">
              <a:solidFill>
                <a:schemeClr val="bg1"/>
              </a:solidFill>
            </a:endParaRPr>
          </a:p>
        </p:txBody>
      </p:sp>
      <p:sp>
        <p:nvSpPr>
          <p:cNvPr id="14" name="椭圆 13">
            <a:extLst>
              <a:ext uri="{FF2B5EF4-FFF2-40B4-BE49-F238E27FC236}">
                <a16:creationId xmlns:a16="http://schemas.microsoft.com/office/drawing/2014/main" xmlns="" id="{7D159DC1-F18D-4F58-9235-E53DB93D619D}"/>
              </a:ext>
            </a:extLst>
          </p:cNvPr>
          <p:cNvSpPr/>
          <p:nvPr/>
        </p:nvSpPr>
        <p:spPr>
          <a:xfrm flipH="1">
            <a:off x="5593438" y="1505744"/>
            <a:ext cx="495386" cy="495386"/>
          </a:xfrm>
          <a:prstGeom prst="ellipse">
            <a:avLst/>
          </a:prstGeom>
          <a:solidFill>
            <a:srgbClr val="AE338E"/>
          </a:solidFill>
          <a:ln>
            <a:noFill/>
          </a:ln>
        </p:spPr>
        <p:txBody>
          <a:bodyPr vert="horz" wrap="square" lIns="0" tIns="0" rIns="0" bIns="0" numCol="1" rtlCol="0" anchor="ctr" anchorCtr="0" compatLnSpc="1"/>
          <a:lstStyle/>
          <a:p>
            <a:pPr algn="ctr"/>
            <a:r>
              <a:rPr lang="en-US" altLang="zh-CN" sz="1500" dirty="0">
                <a:solidFill>
                  <a:schemeClr val="bg1"/>
                </a:solidFill>
              </a:rPr>
              <a:t>D</a:t>
            </a:r>
            <a:endParaRPr lang="zh-CN" altLang="en-US" sz="1500" dirty="0">
              <a:solidFill>
                <a:schemeClr val="bg1"/>
              </a:solidFill>
            </a:endParaRPr>
          </a:p>
        </p:txBody>
      </p:sp>
      <p:sp>
        <p:nvSpPr>
          <p:cNvPr id="15" name="椭圆 14">
            <a:extLst>
              <a:ext uri="{FF2B5EF4-FFF2-40B4-BE49-F238E27FC236}">
                <a16:creationId xmlns:a16="http://schemas.microsoft.com/office/drawing/2014/main" xmlns="" id="{632E95CD-218D-409C-815C-B879E2607CFA}"/>
              </a:ext>
            </a:extLst>
          </p:cNvPr>
          <p:cNvSpPr/>
          <p:nvPr/>
        </p:nvSpPr>
        <p:spPr>
          <a:xfrm flipH="1">
            <a:off x="5853398" y="2397785"/>
            <a:ext cx="495386" cy="495386"/>
          </a:xfrm>
          <a:prstGeom prst="ellipse">
            <a:avLst/>
          </a:prstGeom>
          <a:solidFill>
            <a:srgbClr val="C7137E"/>
          </a:solidFill>
          <a:ln>
            <a:noFill/>
          </a:ln>
        </p:spPr>
        <p:txBody>
          <a:bodyPr vert="horz" wrap="square" lIns="0" tIns="0" rIns="0" bIns="0" numCol="1" rtlCol="0" anchor="ctr" anchorCtr="0" compatLnSpc="1"/>
          <a:lstStyle/>
          <a:p>
            <a:pPr algn="ctr"/>
            <a:r>
              <a:rPr lang="en-US" altLang="zh-CN" sz="1500" dirty="0">
                <a:solidFill>
                  <a:schemeClr val="bg1"/>
                </a:solidFill>
              </a:rPr>
              <a:t>E</a:t>
            </a:r>
            <a:endParaRPr lang="zh-CN" altLang="en-US" sz="1500" dirty="0">
              <a:solidFill>
                <a:schemeClr val="bg1"/>
              </a:solidFill>
            </a:endParaRPr>
          </a:p>
        </p:txBody>
      </p:sp>
      <p:sp>
        <p:nvSpPr>
          <p:cNvPr id="16" name="椭圆 15">
            <a:extLst>
              <a:ext uri="{FF2B5EF4-FFF2-40B4-BE49-F238E27FC236}">
                <a16:creationId xmlns:a16="http://schemas.microsoft.com/office/drawing/2014/main" xmlns="" id="{646B9162-12DA-4D35-A2E6-9EFA3367F1D1}"/>
              </a:ext>
            </a:extLst>
          </p:cNvPr>
          <p:cNvSpPr/>
          <p:nvPr/>
        </p:nvSpPr>
        <p:spPr>
          <a:xfrm flipH="1">
            <a:off x="5593438" y="3289826"/>
            <a:ext cx="495386" cy="495386"/>
          </a:xfrm>
          <a:prstGeom prst="ellipse">
            <a:avLst/>
          </a:prstGeom>
          <a:solidFill>
            <a:srgbClr val="AE338E"/>
          </a:solidFill>
          <a:ln>
            <a:noFill/>
          </a:ln>
        </p:spPr>
        <p:txBody>
          <a:bodyPr vert="horz" wrap="square" lIns="0" tIns="0" rIns="0" bIns="0" numCol="1" rtlCol="0" anchor="ctr" anchorCtr="0" compatLnSpc="1"/>
          <a:lstStyle/>
          <a:p>
            <a:pPr algn="ctr"/>
            <a:r>
              <a:rPr lang="en-US" altLang="zh-CN" sz="1500" dirty="0">
                <a:solidFill>
                  <a:schemeClr val="bg1"/>
                </a:solidFill>
              </a:rPr>
              <a:t>F</a:t>
            </a:r>
            <a:endParaRPr lang="zh-CN" altLang="en-US" sz="1500" dirty="0">
              <a:solidFill>
                <a:schemeClr val="bg1"/>
              </a:solidFill>
            </a:endParaRPr>
          </a:p>
        </p:txBody>
      </p:sp>
      <p:sp>
        <p:nvSpPr>
          <p:cNvPr id="17" name="矩形 16">
            <a:extLst>
              <a:ext uri="{FF2B5EF4-FFF2-40B4-BE49-F238E27FC236}">
                <a16:creationId xmlns:a16="http://schemas.microsoft.com/office/drawing/2014/main" xmlns="" id="{3AD7481F-409B-4B92-93FD-680BFB8C3841}"/>
              </a:ext>
            </a:extLst>
          </p:cNvPr>
          <p:cNvSpPr/>
          <p:nvPr/>
        </p:nvSpPr>
        <p:spPr>
          <a:xfrm>
            <a:off x="6227422" y="1522547"/>
            <a:ext cx="2012872" cy="399405"/>
          </a:xfrm>
          <a:prstGeom prst="rect">
            <a:avLst/>
          </a:prstGeom>
        </p:spPr>
        <p:txBody>
          <a:bodyPr wrap="square" lIns="0" tIns="0" rIns="0" bIns="0">
            <a:spAutoFit/>
          </a:bodyPr>
          <a:lstStyle/>
          <a:p>
            <a:pPr>
              <a:lnSpc>
                <a:spcPct val="130000"/>
              </a:lnSpc>
            </a:pPr>
            <a:r>
              <a:rPr lang="zh-CN" altLang="en-US" sz="1050" dirty="0">
                <a:solidFill>
                  <a:srgbClr val="5537A1"/>
                </a:solidFill>
                <a:latin typeface="方正兰亭黑简体" panose="02000000000000000000" pitchFamily="2" charset="-122"/>
                <a:ea typeface="方正兰亭黑简体" panose="02000000000000000000" pitchFamily="2" charset="-122"/>
              </a:rPr>
              <a:t>此处添加详细文本描述，建议与标题相关并符合整体语言风格。</a:t>
            </a:r>
            <a:endParaRPr lang="zh-CN" altLang="en-US" sz="1050" dirty="0">
              <a:solidFill>
                <a:srgbClr val="5537A1"/>
              </a:solidFill>
            </a:endParaRPr>
          </a:p>
        </p:txBody>
      </p:sp>
      <p:sp>
        <p:nvSpPr>
          <p:cNvPr id="18" name="矩形 17">
            <a:extLst>
              <a:ext uri="{FF2B5EF4-FFF2-40B4-BE49-F238E27FC236}">
                <a16:creationId xmlns:a16="http://schemas.microsoft.com/office/drawing/2014/main" xmlns="" id="{2F34573E-654F-4894-AD49-F67BF2824DB9}"/>
              </a:ext>
            </a:extLst>
          </p:cNvPr>
          <p:cNvSpPr/>
          <p:nvPr/>
        </p:nvSpPr>
        <p:spPr>
          <a:xfrm>
            <a:off x="6465589" y="2456137"/>
            <a:ext cx="2012872" cy="399405"/>
          </a:xfrm>
          <a:prstGeom prst="rect">
            <a:avLst/>
          </a:prstGeom>
        </p:spPr>
        <p:txBody>
          <a:bodyPr wrap="square" lIns="0" tIns="0" rIns="0" bIns="0">
            <a:spAutoFit/>
          </a:bodyPr>
          <a:lstStyle/>
          <a:p>
            <a:pPr>
              <a:lnSpc>
                <a:spcPct val="130000"/>
              </a:lnSpc>
            </a:pPr>
            <a:r>
              <a:rPr lang="zh-CN" altLang="en-US" sz="1050" dirty="0">
                <a:solidFill>
                  <a:srgbClr val="5537A1"/>
                </a:solidFill>
                <a:latin typeface="方正兰亭黑简体" panose="02000000000000000000" pitchFamily="2" charset="-122"/>
                <a:ea typeface="方正兰亭黑简体" panose="02000000000000000000" pitchFamily="2" charset="-122"/>
              </a:rPr>
              <a:t>此处添加详细文本描述，建议与标题相关并符合整体语言风格。</a:t>
            </a:r>
            <a:endParaRPr lang="zh-CN" altLang="en-US" sz="1050" dirty="0">
              <a:solidFill>
                <a:srgbClr val="5537A1"/>
              </a:solidFill>
            </a:endParaRPr>
          </a:p>
        </p:txBody>
      </p:sp>
      <p:sp>
        <p:nvSpPr>
          <p:cNvPr id="19" name="矩形 18">
            <a:extLst>
              <a:ext uri="{FF2B5EF4-FFF2-40B4-BE49-F238E27FC236}">
                <a16:creationId xmlns:a16="http://schemas.microsoft.com/office/drawing/2014/main" xmlns="" id="{A5FA3E59-6E57-4A4E-85CD-EAE98EC78E8B}"/>
              </a:ext>
            </a:extLst>
          </p:cNvPr>
          <p:cNvSpPr/>
          <p:nvPr/>
        </p:nvSpPr>
        <p:spPr>
          <a:xfrm>
            <a:off x="6227422" y="3353325"/>
            <a:ext cx="2012872" cy="399405"/>
          </a:xfrm>
          <a:prstGeom prst="rect">
            <a:avLst/>
          </a:prstGeom>
        </p:spPr>
        <p:txBody>
          <a:bodyPr wrap="square" lIns="0" tIns="0" rIns="0" bIns="0">
            <a:spAutoFit/>
          </a:bodyPr>
          <a:lstStyle/>
          <a:p>
            <a:pPr>
              <a:lnSpc>
                <a:spcPct val="130000"/>
              </a:lnSpc>
            </a:pPr>
            <a:r>
              <a:rPr lang="zh-CN" altLang="en-US" sz="1050" dirty="0">
                <a:solidFill>
                  <a:srgbClr val="5537A1"/>
                </a:solidFill>
                <a:latin typeface="方正兰亭黑简体" panose="02000000000000000000" pitchFamily="2" charset="-122"/>
                <a:ea typeface="方正兰亭黑简体" panose="02000000000000000000" pitchFamily="2" charset="-122"/>
              </a:rPr>
              <a:t>此处添加详细文本描述，建议与标题相关并符合整体语言风格。</a:t>
            </a:r>
            <a:endParaRPr lang="zh-CN" altLang="en-US" sz="1050" dirty="0">
              <a:solidFill>
                <a:srgbClr val="5537A1"/>
              </a:solidFill>
            </a:endParaRPr>
          </a:p>
        </p:txBody>
      </p:sp>
      <p:sp>
        <p:nvSpPr>
          <p:cNvPr id="20" name="矩形 19">
            <a:extLst>
              <a:ext uri="{FF2B5EF4-FFF2-40B4-BE49-F238E27FC236}">
                <a16:creationId xmlns:a16="http://schemas.microsoft.com/office/drawing/2014/main" xmlns="" id="{0FFC0A1F-AEBC-4C4D-B969-6CAF8F692E03}"/>
              </a:ext>
            </a:extLst>
          </p:cNvPr>
          <p:cNvSpPr/>
          <p:nvPr/>
        </p:nvSpPr>
        <p:spPr>
          <a:xfrm>
            <a:off x="860778" y="1522547"/>
            <a:ext cx="2012872" cy="399405"/>
          </a:xfrm>
          <a:prstGeom prst="rect">
            <a:avLst/>
          </a:prstGeom>
        </p:spPr>
        <p:txBody>
          <a:bodyPr wrap="square" lIns="0" tIns="0" rIns="0" bIns="0">
            <a:spAutoFit/>
          </a:bodyPr>
          <a:lstStyle/>
          <a:p>
            <a:pPr>
              <a:lnSpc>
                <a:spcPct val="130000"/>
              </a:lnSpc>
            </a:pPr>
            <a:r>
              <a:rPr lang="zh-CN" altLang="en-US" sz="1050" dirty="0">
                <a:solidFill>
                  <a:srgbClr val="5537A1"/>
                </a:solidFill>
                <a:latin typeface="方正兰亭黑简体" panose="02000000000000000000" pitchFamily="2" charset="-122"/>
                <a:ea typeface="方正兰亭黑简体" panose="02000000000000000000" pitchFamily="2" charset="-122"/>
              </a:rPr>
              <a:t>此处添加详细文本描述，建议与标题相关并符合整体语言风格。</a:t>
            </a:r>
            <a:endParaRPr lang="zh-CN" altLang="en-US" sz="1050" dirty="0">
              <a:solidFill>
                <a:srgbClr val="5537A1"/>
              </a:solidFill>
            </a:endParaRPr>
          </a:p>
        </p:txBody>
      </p:sp>
      <p:sp>
        <p:nvSpPr>
          <p:cNvPr id="21" name="矩形 20">
            <a:extLst>
              <a:ext uri="{FF2B5EF4-FFF2-40B4-BE49-F238E27FC236}">
                <a16:creationId xmlns:a16="http://schemas.microsoft.com/office/drawing/2014/main" xmlns="" id="{8B5109D9-6A98-4B14-A347-65C1143A2F84}"/>
              </a:ext>
            </a:extLst>
          </p:cNvPr>
          <p:cNvSpPr/>
          <p:nvPr/>
        </p:nvSpPr>
        <p:spPr>
          <a:xfrm>
            <a:off x="589147" y="2456137"/>
            <a:ext cx="2012872" cy="399405"/>
          </a:xfrm>
          <a:prstGeom prst="rect">
            <a:avLst/>
          </a:prstGeom>
        </p:spPr>
        <p:txBody>
          <a:bodyPr wrap="square" lIns="0" tIns="0" rIns="0" bIns="0">
            <a:spAutoFit/>
          </a:bodyPr>
          <a:lstStyle/>
          <a:p>
            <a:pPr>
              <a:lnSpc>
                <a:spcPct val="130000"/>
              </a:lnSpc>
            </a:pPr>
            <a:r>
              <a:rPr lang="zh-CN" altLang="en-US" sz="1050" dirty="0">
                <a:solidFill>
                  <a:srgbClr val="5537A1"/>
                </a:solidFill>
                <a:latin typeface="方正兰亭黑简体" panose="02000000000000000000" pitchFamily="2" charset="-122"/>
                <a:ea typeface="方正兰亭黑简体" panose="02000000000000000000" pitchFamily="2" charset="-122"/>
              </a:rPr>
              <a:t>此处添加详细文本描述，建议与标题相关并符合整体语言风格。</a:t>
            </a:r>
            <a:endParaRPr lang="zh-CN" altLang="en-US" sz="1050" dirty="0">
              <a:solidFill>
                <a:srgbClr val="5537A1"/>
              </a:solidFill>
            </a:endParaRPr>
          </a:p>
        </p:txBody>
      </p:sp>
      <p:sp>
        <p:nvSpPr>
          <p:cNvPr id="22" name="矩形 21">
            <a:extLst>
              <a:ext uri="{FF2B5EF4-FFF2-40B4-BE49-F238E27FC236}">
                <a16:creationId xmlns:a16="http://schemas.microsoft.com/office/drawing/2014/main" xmlns="" id="{9EC61EDB-4577-4AA4-9402-952DD1C08B83}"/>
              </a:ext>
            </a:extLst>
          </p:cNvPr>
          <p:cNvSpPr/>
          <p:nvPr/>
        </p:nvSpPr>
        <p:spPr>
          <a:xfrm>
            <a:off x="860778" y="3353325"/>
            <a:ext cx="2012872" cy="399405"/>
          </a:xfrm>
          <a:prstGeom prst="rect">
            <a:avLst/>
          </a:prstGeom>
        </p:spPr>
        <p:txBody>
          <a:bodyPr wrap="square" lIns="0" tIns="0" rIns="0" bIns="0">
            <a:spAutoFit/>
          </a:bodyPr>
          <a:lstStyle/>
          <a:p>
            <a:pPr>
              <a:lnSpc>
                <a:spcPct val="130000"/>
              </a:lnSpc>
            </a:pPr>
            <a:r>
              <a:rPr lang="zh-CN" altLang="en-US" sz="1050" dirty="0">
                <a:solidFill>
                  <a:srgbClr val="5537A1"/>
                </a:solidFill>
                <a:latin typeface="方正兰亭黑简体" panose="02000000000000000000" pitchFamily="2" charset="-122"/>
                <a:ea typeface="方正兰亭黑简体" panose="02000000000000000000" pitchFamily="2" charset="-122"/>
              </a:rPr>
              <a:t>此处添加详细文本描述，建议与标题相关并符合整体语言风格。</a:t>
            </a:r>
            <a:endParaRPr lang="zh-CN" altLang="en-US" sz="1050" dirty="0">
              <a:solidFill>
                <a:srgbClr val="5537A1"/>
              </a:solidFill>
            </a:endParaRPr>
          </a:p>
        </p:txBody>
      </p:sp>
      <p:grpSp>
        <p:nvGrpSpPr>
          <p:cNvPr id="24" name="组合 23">
            <a:extLst>
              <a:ext uri="{FF2B5EF4-FFF2-40B4-BE49-F238E27FC236}">
                <a16:creationId xmlns:a16="http://schemas.microsoft.com/office/drawing/2014/main" xmlns="" id="{1E7DEFE5-174B-4A3B-A328-28A059A2CDEC}"/>
              </a:ext>
            </a:extLst>
          </p:cNvPr>
          <p:cNvGrpSpPr/>
          <p:nvPr/>
        </p:nvGrpSpPr>
        <p:grpSpPr>
          <a:xfrm>
            <a:off x="3774022" y="1910207"/>
            <a:ext cx="1487361" cy="1466872"/>
            <a:chOff x="2605206" y="2368143"/>
            <a:chExt cx="1656184" cy="1686351"/>
          </a:xfrm>
        </p:grpSpPr>
        <p:sp>
          <p:nvSpPr>
            <p:cNvPr id="25" name="椭圆 24">
              <a:extLst>
                <a:ext uri="{FF2B5EF4-FFF2-40B4-BE49-F238E27FC236}">
                  <a16:creationId xmlns:a16="http://schemas.microsoft.com/office/drawing/2014/main" xmlns="" id="{635999B7-0F18-41D9-8D91-440D8D3767ED}"/>
                </a:ext>
              </a:extLst>
            </p:cNvPr>
            <p:cNvSpPr/>
            <p:nvPr/>
          </p:nvSpPr>
          <p:spPr>
            <a:xfrm>
              <a:off x="2605206" y="2398310"/>
              <a:ext cx="1656184" cy="1656184"/>
            </a:xfrm>
            <a:prstGeom prst="ellipse">
              <a:avLst/>
            </a:prstGeom>
            <a:solidFill>
              <a:srgbClr val="C484C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6" name="Picture 2" descr="C:\Users\jsj\Desktop\10028333_141105581151_2.png">
              <a:extLst>
                <a:ext uri="{FF2B5EF4-FFF2-40B4-BE49-F238E27FC236}">
                  <a16:creationId xmlns:a16="http://schemas.microsoft.com/office/drawing/2014/main" xmlns="" id="{4E5367BF-BDAE-420E-A734-001E0366DC2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787" t="9944" r="27649"/>
            <a:stretch/>
          </p:blipFill>
          <p:spPr bwMode="auto">
            <a:xfrm>
              <a:off x="2859371" y="2368143"/>
              <a:ext cx="1152128" cy="166377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77351957"/>
      </p:ext>
    </p:extLst>
  </p:cSld>
  <p:clrMapOvr>
    <a:masterClrMapping/>
  </p:clrMapOvr>
  <mc:AlternateContent xmlns:mc="http://schemas.openxmlformats.org/markup-compatibility/2006" xmlns:p14="http://schemas.microsoft.com/office/powerpoint/2010/main">
    <mc:Choice Requires="p14">
      <p:transition spd="slow" p14:dur="1500" advClick="0" advTm="10446">
        <p:random/>
      </p:transition>
    </mc:Choice>
    <mc:Fallback xmlns="">
      <p:transition spd="slow" advClick="0" advTm="10446">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7"/>
                                        </p:tgtEl>
                                        <p:attrNameLst>
                                          <p:attrName>style.visibility</p:attrName>
                                        </p:attrNameLst>
                                      </p:cBhvr>
                                      <p:to>
                                        <p:strVal val="visible"/>
                                      </p:to>
                                    </p:set>
                                    <p:animEffect transition="in" filter="wipe(left)">
                                      <p:cBhvr>
                                        <p:cTn id="11" dur="500"/>
                                        <p:tgtEl>
                                          <p:spTgt spid="8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p:cTn id="19" dur="500" fill="hold"/>
                                        <p:tgtEl>
                                          <p:spTgt spid="24"/>
                                        </p:tgtEl>
                                        <p:attrNameLst>
                                          <p:attrName>ppt_w</p:attrName>
                                        </p:attrNameLst>
                                      </p:cBhvr>
                                      <p:tavLst>
                                        <p:tav tm="0">
                                          <p:val>
                                            <p:fltVal val="0"/>
                                          </p:val>
                                        </p:tav>
                                        <p:tav tm="100000">
                                          <p:val>
                                            <p:strVal val="#ppt_w"/>
                                          </p:val>
                                        </p:tav>
                                      </p:tavLst>
                                    </p:anim>
                                    <p:anim calcmode="lin" valueType="num">
                                      <p:cBhvr>
                                        <p:cTn id="20" dur="500" fill="hold"/>
                                        <p:tgtEl>
                                          <p:spTgt spid="24"/>
                                        </p:tgtEl>
                                        <p:attrNameLst>
                                          <p:attrName>ppt_h</p:attrName>
                                        </p:attrNameLst>
                                      </p:cBhvr>
                                      <p:tavLst>
                                        <p:tav tm="0">
                                          <p:val>
                                            <p:fltVal val="0"/>
                                          </p:val>
                                        </p:tav>
                                        <p:tav tm="100000">
                                          <p:val>
                                            <p:strVal val="#ppt_h"/>
                                          </p:val>
                                        </p:tav>
                                      </p:tavLst>
                                    </p:anim>
                                    <p:animEffect transition="in" filter="fade">
                                      <p:cBhvr>
                                        <p:cTn id="21" dur="500"/>
                                        <p:tgtEl>
                                          <p:spTgt spid="24"/>
                                        </p:tgtEl>
                                      </p:cBhvr>
                                    </p:animEffect>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anim calcmode="lin" valueType="num">
                                      <p:cBhvr>
                                        <p:cTn id="26" dur="500" fill="hold"/>
                                        <p:tgtEl>
                                          <p:spTgt spid="11"/>
                                        </p:tgtEl>
                                        <p:attrNameLst>
                                          <p:attrName>ppt_x</p:attrName>
                                        </p:attrNameLst>
                                      </p:cBhvr>
                                      <p:tavLst>
                                        <p:tav tm="0">
                                          <p:val>
                                            <p:strVal val="#ppt_x"/>
                                          </p:val>
                                        </p:tav>
                                        <p:tav tm="100000">
                                          <p:val>
                                            <p:strVal val="#ppt_x"/>
                                          </p:val>
                                        </p:tav>
                                      </p:tavLst>
                                    </p:anim>
                                    <p:anim calcmode="lin" valueType="num">
                                      <p:cBhvr>
                                        <p:cTn id="27" dur="500" fill="hold"/>
                                        <p:tgtEl>
                                          <p:spTgt spid="11"/>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42" presetClass="entr" presetSubtype="0"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anim calcmode="lin" valueType="num">
                                      <p:cBhvr>
                                        <p:cTn id="32" dur="500" fill="hold"/>
                                        <p:tgtEl>
                                          <p:spTgt spid="12"/>
                                        </p:tgtEl>
                                        <p:attrNameLst>
                                          <p:attrName>ppt_x</p:attrName>
                                        </p:attrNameLst>
                                      </p:cBhvr>
                                      <p:tavLst>
                                        <p:tav tm="0">
                                          <p:val>
                                            <p:strVal val="#ppt_x"/>
                                          </p:val>
                                        </p:tav>
                                        <p:tav tm="100000">
                                          <p:val>
                                            <p:strVal val="#ppt_x"/>
                                          </p:val>
                                        </p:tav>
                                      </p:tavLst>
                                    </p:anim>
                                    <p:anim calcmode="lin" valueType="num">
                                      <p:cBhvr>
                                        <p:cTn id="33" dur="500" fill="hold"/>
                                        <p:tgtEl>
                                          <p:spTgt spid="12"/>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42" presetClass="entr" presetSubtype="0"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anim calcmode="lin" valueType="num">
                                      <p:cBhvr>
                                        <p:cTn id="38" dur="500" fill="hold"/>
                                        <p:tgtEl>
                                          <p:spTgt spid="13"/>
                                        </p:tgtEl>
                                        <p:attrNameLst>
                                          <p:attrName>ppt_x</p:attrName>
                                        </p:attrNameLst>
                                      </p:cBhvr>
                                      <p:tavLst>
                                        <p:tav tm="0">
                                          <p:val>
                                            <p:strVal val="#ppt_x"/>
                                          </p:val>
                                        </p:tav>
                                        <p:tav tm="100000">
                                          <p:val>
                                            <p:strVal val="#ppt_x"/>
                                          </p:val>
                                        </p:tav>
                                      </p:tavLst>
                                    </p:anim>
                                    <p:anim calcmode="lin" valueType="num">
                                      <p:cBhvr>
                                        <p:cTn id="39" dur="500" fill="hold"/>
                                        <p:tgtEl>
                                          <p:spTgt spid="13"/>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42" presetClass="entr" presetSubtype="0"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anim calcmode="lin" valueType="num">
                                      <p:cBhvr>
                                        <p:cTn id="44" dur="500" fill="hold"/>
                                        <p:tgtEl>
                                          <p:spTgt spid="14"/>
                                        </p:tgtEl>
                                        <p:attrNameLst>
                                          <p:attrName>ppt_x</p:attrName>
                                        </p:attrNameLst>
                                      </p:cBhvr>
                                      <p:tavLst>
                                        <p:tav tm="0">
                                          <p:val>
                                            <p:strVal val="#ppt_x"/>
                                          </p:val>
                                        </p:tav>
                                        <p:tav tm="100000">
                                          <p:val>
                                            <p:strVal val="#ppt_x"/>
                                          </p:val>
                                        </p:tav>
                                      </p:tavLst>
                                    </p:anim>
                                    <p:anim calcmode="lin" valueType="num">
                                      <p:cBhvr>
                                        <p:cTn id="45" dur="500" fill="hold"/>
                                        <p:tgtEl>
                                          <p:spTgt spid="14"/>
                                        </p:tgtEl>
                                        <p:attrNameLst>
                                          <p:attrName>ppt_y</p:attrName>
                                        </p:attrNameLst>
                                      </p:cBhvr>
                                      <p:tavLst>
                                        <p:tav tm="0">
                                          <p:val>
                                            <p:strVal val="#ppt_y+.1"/>
                                          </p:val>
                                        </p:tav>
                                        <p:tav tm="100000">
                                          <p:val>
                                            <p:strVal val="#ppt_y"/>
                                          </p:val>
                                        </p:tav>
                                      </p:tavLst>
                                    </p:anim>
                                  </p:childTnLst>
                                </p:cTn>
                              </p:par>
                            </p:childTnLst>
                          </p:cTn>
                        </p:par>
                        <p:par>
                          <p:cTn id="46" fill="hold">
                            <p:stCondLst>
                              <p:cond delay="4000"/>
                            </p:stCondLst>
                            <p:childTnLst>
                              <p:par>
                                <p:cTn id="47" presetID="42" presetClass="entr" presetSubtype="0"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500"/>
                                        <p:tgtEl>
                                          <p:spTgt spid="15"/>
                                        </p:tgtEl>
                                      </p:cBhvr>
                                    </p:animEffect>
                                    <p:anim calcmode="lin" valueType="num">
                                      <p:cBhvr>
                                        <p:cTn id="50" dur="500" fill="hold"/>
                                        <p:tgtEl>
                                          <p:spTgt spid="15"/>
                                        </p:tgtEl>
                                        <p:attrNameLst>
                                          <p:attrName>ppt_x</p:attrName>
                                        </p:attrNameLst>
                                      </p:cBhvr>
                                      <p:tavLst>
                                        <p:tav tm="0">
                                          <p:val>
                                            <p:strVal val="#ppt_x"/>
                                          </p:val>
                                        </p:tav>
                                        <p:tav tm="100000">
                                          <p:val>
                                            <p:strVal val="#ppt_x"/>
                                          </p:val>
                                        </p:tav>
                                      </p:tavLst>
                                    </p:anim>
                                    <p:anim calcmode="lin" valueType="num">
                                      <p:cBhvr>
                                        <p:cTn id="51" dur="500" fill="hold"/>
                                        <p:tgtEl>
                                          <p:spTgt spid="15"/>
                                        </p:tgtEl>
                                        <p:attrNameLst>
                                          <p:attrName>ppt_y</p:attrName>
                                        </p:attrNameLst>
                                      </p:cBhvr>
                                      <p:tavLst>
                                        <p:tav tm="0">
                                          <p:val>
                                            <p:strVal val="#ppt_y+.1"/>
                                          </p:val>
                                        </p:tav>
                                        <p:tav tm="100000">
                                          <p:val>
                                            <p:strVal val="#ppt_y"/>
                                          </p:val>
                                        </p:tav>
                                      </p:tavLst>
                                    </p:anim>
                                  </p:childTnLst>
                                </p:cTn>
                              </p:par>
                            </p:childTnLst>
                          </p:cTn>
                        </p:par>
                        <p:par>
                          <p:cTn id="52" fill="hold">
                            <p:stCondLst>
                              <p:cond delay="4500"/>
                            </p:stCondLst>
                            <p:childTnLst>
                              <p:par>
                                <p:cTn id="53" presetID="42" presetClass="entr" presetSubtype="0"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500"/>
                                        <p:tgtEl>
                                          <p:spTgt spid="16"/>
                                        </p:tgtEl>
                                      </p:cBhvr>
                                    </p:animEffect>
                                    <p:anim calcmode="lin" valueType="num">
                                      <p:cBhvr>
                                        <p:cTn id="56" dur="500" fill="hold"/>
                                        <p:tgtEl>
                                          <p:spTgt spid="16"/>
                                        </p:tgtEl>
                                        <p:attrNameLst>
                                          <p:attrName>ppt_x</p:attrName>
                                        </p:attrNameLst>
                                      </p:cBhvr>
                                      <p:tavLst>
                                        <p:tav tm="0">
                                          <p:val>
                                            <p:strVal val="#ppt_x"/>
                                          </p:val>
                                        </p:tav>
                                        <p:tav tm="100000">
                                          <p:val>
                                            <p:strVal val="#ppt_x"/>
                                          </p:val>
                                        </p:tav>
                                      </p:tavLst>
                                    </p:anim>
                                    <p:anim calcmode="lin" valueType="num">
                                      <p:cBhvr>
                                        <p:cTn id="57" dur="500" fill="hold"/>
                                        <p:tgtEl>
                                          <p:spTgt spid="16"/>
                                        </p:tgtEl>
                                        <p:attrNameLst>
                                          <p:attrName>ppt_y</p:attrName>
                                        </p:attrNameLst>
                                      </p:cBhvr>
                                      <p:tavLst>
                                        <p:tav tm="0">
                                          <p:val>
                                            <p:strVal val="#ppt_y+.1"/>
                                          </p:val>
                                        </p:tav>
                                        <p:tav tm="100000">
                                          <p:val>
                                            <p:strVal val="#ppt_y"/>
                                          </p:val>
                                        </p:tav>
                                      </p:tavLst>
                                    </p:anim>
                                  </p:childTnLst>
                                </p:cTn>
                              </p:par>
                            </p:childTnLst>
                          </p:cTn>
                        </p:par>
                        <p:par>
                          <p:cTn id="58" fill="hold">
                            <p:stCondLst>
                              <p:cond delay="5000"/>
                            </p:stCondLst>
                            <p:childTnLst>
                              <p:par>
                                <p:cTn id="59" presetID="22" presetClass="entr" presetSubtype="2" fill="hold" grpId="0"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wipe(right)">
                                      <p:cBhvr>
                                        <p:cTn id="61" dur="500"/>
                                        <p:tgtEl>
                                          <p:spTgt spid="20"/>
                                        </p:tgtEl>
                                      </p:cBhvr>
                                    </p:animEffect>
                                  </p:childTnLst>
                                </p:cTn>
                              </p:par>
                            </p:childTnLst>
                          </p:cTn>
                        </p:par>
                        <p:par>
                          <p:cTn id="62" fill="hold">
                            <p:stCondLst>
                              <p:cond delay="5500"/>
                            </p:stCondLst>
                            <p:childTnLst>
                              <p:par>
                                <p:cTn id="63" presetID="22" presetClass="entr" presetSubtype="2" fill="hold" grpId="0" nodeType="after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wipe(right)">
                                      <p:cBhvr>
                                        <p:cTn id="65" dur="500"/>
                                        <p:tgtEl>
                                          <p:spTgt spid="21"/>
                                        </p:tgtEl>
                                      </p:cBhvr>
                                    </p:animEffect>
                                  </p:childTnLst>
                                </p:cTn>
                              </p:par>
                            </p:childTnLst>
                          </p:cTn>
                        </p:par>
                        <p:par>
                          <p:cTn id="66" fill="hold">
                            <p:stCondLst>
                              <p:cond delay="6000"/>
                            </p:stCondLst>
                            <p:childTnLst>
                              <p:par>
                                <p:cTn id="67" presetID="22" presetClass="entr" presetSubtype="2" fill="hold" grpId="0" nodeType="after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wipe(right)">
                                      <p:cBhvr>
                                        <p:cTn id="69" dur="500"/>
                                        <p:tgtEl>
                                          <p:spTgt spid="22"/>
                                        </p:tgtEl>
                                      </p:cBhvr>
                                    </p:animEffect>
                                  </p:childTnLst>
                                </p:cTn>
                              </p:par>
                            </p:childTnLst>
                          </p:cTn>
                        </p:par>
                        <p:par>
                          <p:cTn id="70" fill="hold">
                            <p:stCondLst>
                              <p:cond delay="6500"/>
                            </p:stCondLst>
                            <p:childTnLst>
                              <p:par>
                                <p:cTn id="71" presetID="22" presetClass="entr" presetSubtype="8" fill="hold" grpId="0" nodeType="afterEffect">
                                  <p:stCondLst>
                                    <p:cond delay="0"/>
                                  </p:stCondLst>
                                  <p:childTnLst>
                                    <p:set>
                                      <p:cBhvr>
                                        <p:cTn id="72" dur="1" fill="hold">
                                          <p:stCondLst>
                                            <p:cond delay="0"/>
                                          </p:stCondLst>
                                        </p:cTn>
                                        <p:tgtEl>
                                          <p:spTgt spid="17"/>
                                        </p:tgtEl>
                                        <p:attrNameLst>
                                          <p:attrName>style.visibility</p:attrName>
                                        </p:attrNameLst>
                                      </p:cBhvr>
                                      <p:to>
                                        <p:strVal val="visible"/>
                                      </p:to>
                                    </p:set>
                                    <p:animEffect transition="in" filter="wipe(left)">
                                      <p:cBhvr>
                                        <p:cTn id="73" dur="500"/>
                                        <p:tgtEl>
                                          <p:spTgt spid="17"/>
                                        </p:tgtEl>
                                      </p:cBhvr>
                                    </p:animEffect>
                                  </p:childTnLst>
                                </p:cTn>
                              </p:par>
                            </p:childTnLst>
                          </p:cTn>
                        </p:par>
                        <p:par>
                          <p:cTn id="74" fill="hold">
                            <p:stCondLst>
                              <p:cond delay="7000"/>
                            </p:stCondLst>
                            <p:childTnLst>
                              <p:par>
                                <p:cTn id="75" presetID="22" presetClass="entr" presetSubtype="8" fill="hold" grpId="0" nodeType="after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wipe(left)">
                                      <p:cBhvr>
                                        <p:cTn id="77" dur="500"/>
                                        <p:tgtEl>
                                          <p:spTgt spid="18"/>
                                        </p:tgtEl>
                                      </p:cBhvr>
                                    </p:animEffect>
                                  </p:childTnLst>
                                </p:cTn>
                              </p:par>
                            </p:childTnLst>
                          </p:cTn>
                        </p:par>
                        <p:par>
                          <p:cTn id="78" fill="hold">
                            <p:stCondLst>
                              <p:cond delay="7500"/>
                            </p:stCondLst>
                            <p:childTnLst>
                              <p:par>
                                <p:cTn id="79" presetID="22" presetClass="entr" presetSubtype="8" fill="hold" grpId="0" nodeType="afterEffect">
                                  <p:stCondLst>
                                    <p:cond delay="0"/>
                                  </p:stCondLst>
                                  <p:childTnLst>
                                    <p:set>
                                      <p:cBhvr>
                                        <p:cTn id="80" dur="1" fill="hold">
                                          <p:stCondLst>
                                            <p:cond delay="0"/>
                                          </p:stCondLst>
                                        </p:cTn>
                                        <p:tgtEl>
                                          <p:spTgt spid="19"/>
                                        </p:tgtEl>
                                        <p:attrNameLst>
                                          <p:attrName>style.visibility</p:attrName>
                                        </p:attrNameLst>
                                      </p:cBhvr>
                                      <p:to>
                                        <p:strVal val="visible"/>
                                      </p:to>
                                    </p:set>
                                    <p:animEffect transition="in" filter="wipe(left)">
                                      <p:cBhvr>
                                        <p:cTn id="8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矩形 3"/>
          <p:cNvSpPr>
            <a:spLocks noChangeArrowheads="1"/>
          </p:cNvSpPr>
          <p:nvPr/>
        </p:nvSpPr>
        <p:spPr bwMode="auto">
          <a:xfrm>
            <a:off x="1145443" y="200077"/>
            <a:ext cx="1467050"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dirty="0">
                <a:solidFill>
                  <a:srgbClr val="0067B4"/>
                </a:solidFill>
                <a:latin typeface="Arial" panose="020B0604020202020204" pitchFamily="34" charset="0"/>
                <a:cs typeface="Arial" panose="020B0604020202020204" pitchFamily="34" charset="0"/>
              </a:rPr>
              <a:t>个人档案</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sp>
        <p:nvSpPr>
          <p:cNvPr id="10" name="圆角矩形 68">
            <a:extLst>
              <a:ext uri="{FF2B5EF4-FFF2-40B4-BE49-F238E27FC236}">
                <a16:creationId xmlns:a16="http://schemas.microsoft.com/office/drawing/2014/main" xmlns="" id="{1BD2CFFC-6A6C-4F25-BE09-A2684740705C}"/>
              </a:ext>
            </a:extLst>
          </p:cNvPr>
          <p:cNvSpPr/>
          <p:nvPr/>
        </p:nvSpPr>
        <p:spPr>
          <a:xfrm>
            <a:off x="1082152" y="1008655"/>
            <a:ext cx="7345680" cy="1465942"/>
          </a:xfrm>
          <a:prstGeom prst="roundRect">
            <a:avLst>
              <a:gd name="adj" fmla="val 0"/>
            </a:avLst>
          </a:prstGeom>
          <a:noFill/>
          <a:ln w="3175">
            <a:solidFill>
              <a:srgbClr val="0067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93">
            <a:extLst>
              <a:ext uri="{FF2B5EF4-FFF2-40B4-BE49-F238E27FC236}">
                <a16:creationId xmlns:a16="http://schemas.microsoft.com/office/drawing/2014/main" xmlns="" id="{42D4E832-15E3-4612-B487-5C8D8B10CF06}"/>
              </a:ext>
            </a:extLst>
          </p:cNvPr>
          <p:cNvSpPr/>
          <p:nvPr/>
        </p:nvSpPr>
        <p:spPr>
          <a:xfrm>
            <a:off x="1044484" y="964091"/>
            <a:ext cx="288032" cy="288032"/>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93">
            <a:extLst>
              <a:ext uri="{FF2B5EF4-FFF2-40B4-BE49-F238E27FC236}">
                <a16:creationId xmlns:a16="http://schemas.microsoft.com/office/drawing/2014/main" xmlns="" id="{1FEA26F6-A06C-45E4-8F28-9F3518F673BF}"/>
              </a:ext>
            </a:extLst>
          </p:cNvPr>
          <p:cNvSpPr/>
          <p:nvPr/>
        </p:nvSpPr>
        <p:spPr>
          <a:xfrm rot="10800000">
            <a:off x="8179463" y="2259491"/>
            <a:ext cx="288032" cy="288032"/>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a:extLst>
              <a:ext uri="{FF2B5EF4-FFF2-40B4-BE49-F238E27FC236}">
                <a16:creationId xmlns:a16="http://schemas.microsoft.com/office/drawing/2014/main" xmlns="" id="{61B28844-B2C2-40A4-8312-601E404302B1}"/>
              </a:ext>
            </a:extLst>
          </p:cNvPr>
          <p:cNvSpPr/>
          <p:nvPr/>
        </p:nvSpPr>
        <p:spPr>
          <a:xfrm>
            <a:off x="1320610" y="1078544"/>
            <a:ext cx="7050396" cy="1489831"/>
          </a:xfrm>
          <a:prstGeom prst="rect">
            <a:avLst/>
          </a:prstGeom>
        </p:spPr>
        <p:txBody>
          <a:bodyPr wrap="square">
            <a:spAutoFit/>
          </a:bodyPr>
          <a:lstStyle/>
          <a:p>
            <a:pPr>
              <a:lnSpc>
                <a:spcPct val="130000"/>
              </a:lnSpc>
            </a:pPr>
            <a:r>
              <a:rPr lang="zh-CN" altLang="en-US" sz="1200" b="0" dirty="0">
                <a:solidFill>
                  <a:srgbClr val="5537A1"/>
                </a:solidFill>
                <a:latin typeface="方正兰亭黑简体" panose="02000000000000000000" pitchFamily="2" charset="-122"/>
                <a:ea typeface="方正兰亭黑简体" panose="02000000000000000000" pitchFamily="2" charset="-122"/>
              </a:rPr>
              <a:t>此处添加详细文本描述，建议与标题相关并符合整体语言风格。</a:t>
            </a:r>
            <a:endParaRPr lang="en-US" altLang="zh-CN" sz="1200" b="0" dirty="0">
              <a:solidFill>
                <a:srgbClr val="5537A1"/>
              </a:solidFill>
              <a:latin typeface="方正兰亭黑简体" panose="02000000000000000000" pitchFamily="2" charset="-122"/>
              <a:ea typeface="方正兰亭黑简体" panose="02000000000000000000" pitchFamily="2" charset="-122"/>
            </a:endParaRPr>
          </a:p>
          <a:p>
            <a:pPr>
              <a:lnSpc>
                <a:spcPct val="130000"/>
              </a:lnSpc>
            </a:pPr>
            <a:r>
              <a:rPr lang="zh-CN" altLang="en-US" sz="1200" b="0" dirty="0">
                <a:solidFill>
                  <a:srgbClr val="5537A1"/>
                </a:solidFill>
                <a:latin typeface="方正兰亭黑简体" panose="02000000000000000000" pitchFamily="2" charset="-122"/>
                <a:ea typeface="方正兰亭黑简体" panose="02000000000000000000" pitchFamily="2" charset="-122"/>
              </a:rPr>
              <a:t>此处添加详细文本描述，建议与标题相关并符合整体语言风格。</a:t>
            </a:r>
            <a:endParaRPr lang="zh-CN" altLang="en-US" sz="1200" b="0" dirty="0">
              <a:solidFill>
                <a:srgbClr val="5537A1"/>
              </a:solidFill>
            </a:endParaRPr>
          </a:p>
          <a:p>
            <a:pPr>
              <a:lnSpc>
                <a:spcPct val="130000"/>
              </a:lnSpc>
            </a:pPr>
            <a:r>
              <a:rPr lang="zh-CN" altLang="en-US" sz="1200" b="0" dirty="0">
                <a:solidFill>
                  <a:srgbClr val="5537A1"/>
                </a:solidFill>
                <a:latin typeface="方正兰亭黑简体" panose="02000000000000000000" pitchFamily="2" charset="-122"/>
                <a:ea typeface="方正兰亭黑简体" panose="02000000000000000000" pitchFamily="2" charset="-122"/>
              </a:rPr>
              <a:t>此处添加详细文本描述，建议与标题相关并符合整体语言风格。</a:t>
            </a:r>
            <a:endParaRPr lang="zh-CN" altLang="en-US" sz="1200" b="0" dirty="0">
              <a:solidFill>
                <a:srgbClr val="5537A1"/>
              </a:solidFill>
            </a:endParaRPr>
          </a:p>
          <a:p>
            <a:pPr>
              <a:lnSpc>
                <a:spcPct val="130000"/>
              </a:lnSpc>
            </a:pPr>
            <a:r>
              <a:rPr lang="zh-CN" altLang="en-US" sz="1200" b="0" dirty="0">
                <a:solidFill>
                  <a:srgbClr val="5537A1"/>
                </a:solidFill>
                <a:latin typeface="方正兰亭黑简体" panose="02000000000000000000" pitchFamily="2" charset="-122"/>
                <a:ea typeface="方正兰亭黑简体" panose="02000000000000000000" pitchFamily="2" charset="-122"/>
              </a:rPr>
              <a:t>此处添加详细文本描述，建议与标题相关并符合整体语言风格。</a:t>
            </a:r>
            <a:endParaRPr lang="zh-CN" altLang="en-US" sz="1200" b="0" dirty="0">
              <a:solidFill>
                <a:srgbClr val="5537A1"/>
              </a:solidFill>
            </a:endParaRPr>
          </a:p>
          <a:p>
            <a:pPr>
              <a:lnSpc>
                <a:spcPct val="130000"/>
              </a:lnSpc>
            </a:pPr>
            <a:r>
              <a:rPr lang="zh-CN" altLang="en-US" sz="1200" b="0" dirty="0">
                <a:solidFill>
                  <a:srgbClr val="5537A1"/>
                </a:solidFill>
                <a:latin typeface="方正兰亭黑简体" panose="02000000000000000000" pitchFamily="2" charset="-122"/>
                <a:ea typeface="方正兰亭黑简体" panose="02000000000000000000" pitchFamily="2" charset="-122"/>
              </a:rPr>
              <a:t>此处添加详细文本描述，建议与标题相关并符合整体语言风格。</a:t>
            </a:r>
            <a:endParaRPr lang="zh-CN" altLang="en-US" sz="1200" b="0" dirty="0">
              <a:solidFill>
                <a:srgbClr val="5537A1"/>
              </a:solidFill>
            </a:endParaRPr>
          </a:p>
          <a:p>
            <a:pPr>
              <a:lnSpc>
                <a:spcPct val="130000"/>
              </a:lnSpc>
            </a:pPr>
            <a:endParaRPr lang="zh-CN" altLang="en-US" sz="1100" dirty="0">
              <a:solidFill>
                <a:srgbClr val="5537A1"/>
              </a:solidFill>
            </a:endParaRPr>
          </a:p>
        </p:txBody>
      </p:sp>
      <p:grpSp>
        <p:nvGrpSpPr>
          <p:cNvPr id="14" name="组合 13">
            <a:extLst>
              <a:ext uri="{FF2B5EF4-FFF2-40B4-BE49-F238E27FC236}">
                <a16:creationId xmlns:a16="http://schemas.microsoft.com/office/drawing/2014/main" xmlns="" id="{70458A59-A1FA-403A-BEFD-5FA794174761}"/>
              </a:ext>
            </a:extLst>
          </p:cNvPr>
          <p:cNvGrpSpPr/>
          <p:nvPr/>
        </p:nvGrpSpPr>
        <p:grpSpPr>
          <a:xfrm>
            <a:off x="5845084" y="3057452"/>
            <a:ext cx="1004681" cy="866105"/>
            <a:chOff x="5715794" y="3294305"/>
            <a:chExt cx="1004681" cy="866105"/>
          </a:xfrm>
        </p:grpSpPr>
        <p:sp>
          <p:nvSpPr>
            <p:cNvPr id="15" name="六边形 14">
              <a:extLst>
                <a:ext uri="{FF2B5EF4-FFF2-40B4-BE49-F238E27FC236}">
                  <a16:creationId xmlns:a16="http://schemas.microsoft.com/office/drawing/2014/main" xmlns="" id="{0F44F243-A2FB-4E39-A27C-AFE9F0EE94A7}"/>
                </a:ext>
              </a:extLst>
            </p:cNvPr>
            <p:cNvSpPr/>
            <p:nvPr/>
          </p:nvSpPr>
          <p:spPr>
            <a:xfrm>
              <a:off x="5715794" y="3294305"/>
              <a:ext cx="1004681" cy="866105"/>
            </a:xfrm>
            <a:prstGeom prst="hexagon">
              <a:avLst/>
            </a:prstGeom>
            <a:solidFill>
              <a:srgbClr val="C484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a:extLst>
                <a:ext uri="{FF2B5EF4-FFF2-40B4-BE49-F238E27FC236}">
                  <a16:creationId xmlns:a16="http://schemas.microsoft.com/office/drawing/2014/main" xmlns="" id="{B7200D5C-010B-4346-918C-165CF71E538C}"/>
                </a:ext>
              </a:extLst>
            </p:cNvPr>
            <p:cNvSpPr/>
            <p:nvPr/>
          </p:nvSpPr>
          <p:spPr>
            <a:xfrm>
              <a:off x="5842915" y="3412452"/>
              <a:ext cx="750438" cy="646331"/>
            </a:xfrm>
            <a:prstGeom prst="rect">
              <a:avLst/>
            </a:prstGeom>
            <a:ln>
              <a:noFill/>
            </a:ln>
          </p:spPr>
          <p:txBody>
            <a:bodyPr wrap="square">
              <a:spAutoFit/>
            </a:bodyPr>
            <a:lstStyle/>
            <a:p>
              <a:r>
                <a:rPr lang="zh-CN" altLang="en-US" dirty="0">
                  <a:solidFill>
                    <a:schemeClr val="bg1"/>
                  </a:solidFill>
                  <a:latin typeface="微软雅黑" pitchFamily="34" charset="-122"/>
                  <a:ea typeface="微软雅黑" pitchFamily="34" charset="-122"/>
                </a:rPr>
                <a:t>输入</a:t>
              </a:r>
              <a:endParaRPr lang="en-US" altLang="zh-CN" dirty="0">
                <a:solidFill>
                  <a:schemeClr val="bg1"/>
                </a:solidFill>
                <a:latin typeface="微软雅黑" pitchFamily="34" charset="-122"/>
                <a:ea typeface="微软雅黑" pitchFamily="34" charset="-122"/>
              </a:endParaRPr>
            </a:p>
            <a:p>
              <a:r>
                <a:rPr lang="zh-CN" altLang="en-US" dirty="0">
                  <a:solidFill>
                    <a:schemeClr val="bg1"/>
                  </a:solidFill>
                  <a:latin typeface="微软雅黑" pitchFamily="34" charset="-122"/>
                  <a:ea typeface="微软雅黑" pitchFamily="34" charset="-122"/>
                </a:rPr>
                <a:t>标题</a:t>
              </a:r>
            </a:p>
          </p:txBody>
        </p:sp>
      </p:grpSp>
      <p:grpSp>
        <p:nvGrpSpPr>
          <p:cNvPr id="17" name="组合 16">
            <a:extLst>
              <a:ext uri="{FF2B5EF4-FFF2-40B4-BE49-F238E27FC236}">
                <a16:creationId xmlns:a16="http://schemas.microsoft.com/office/drawing/2014/main" xmlns="" id="{EABCA9D3-91C1-4D0D-BFE7-845920128B1C}"/>
              </a:ext>
            </a:extLst>
          </p:cNvPr>
          <p:cNvGrpSpPr/>
          <p:nvPr/>
        </p:nvGrpSpPr>
        <p:grpSpPr>
          <a:xfrm>
            <a:off x="7431203" y="2945291"/>
            <a:ext cx="1004681" cy="866105"/>
            <a:chOff x="7301913" y="3182144"/>
            <a:chExt cx="1004681" cy="866105"/>
          </a:xfrm>
        </p:grpSpPr>
        <p:sp>
          <p:nvSpPr>
            <p:cNvPr id="18" name="六边形 17">
              <a:extLst>
                <a:ext uri="{FF2B5EF4-FFF2-40B4-BE49-F238E27FC236}">
                  <a16:creationId xmlns:a16="http://schemas.microsoft.com/office/drawing/2014/main" xmlns="" id="{47D8410A-CA45-4454-95F5-B24625D9126C}"/>
                </a:ext>
              </a:extLst>
            </p:cNvPr>
            <p:cNvSpPr/>
            <p:nvPr/>
          </p:nvSpPr>
          <p:spPr>
            <a:xfrm>
              <a:off x="7301913" y="3182144"/>
              <a:ext cx="1004681" cy="866105"/>
            </a:xfrm>
            <a:prstGeom prst="hexagon">
              <a:avLst/>
            </a:prstGeom>
            <a:solidFill>
              <a:srgbClr val="C713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a:extLst>
                <a:ext uri="{FF2B5EF4-FFF2-40B4-BE49-F238E27FC236}">
                  <a16:creationId xmlns:a16="http://schemas.microsoft.com/office/drawing/2014/main" xmlns="" id="{DE425101-D263-46A0-B248-89F48027DF1A}"/>
                </a:ext>
              </a:extLst>
            </p:cNvPr>
            <p:cNvSpPr/>
            <p:nvPr/>
          </p:nvSpPr>
          <p:spPr>
            <a:xfrm>
              <a:off x="7352573" y="3292031"/>
              <a:ext cx="903361" cy="646331"/>
            </a:xfrm>
            <a:prstGeom prst="rect">
              <a:avLst/>
            </a:prstGeom>
            <a:ln>
              <a:noFill/>
            </a:ln>
          </p:spPr>
          <p:txBody>
            <a:bodyPr wrap="square">
              <a:spAutoFit/>
            </a:bodyPr>
            <a:lstStyle/>
            <a:p>
              <a:r>
                <a:rPr lang="zh-CN" altLang="en-US" dirty="0">
                  <a:solidFill>
                    <a:schemeClr val="bg1"/>
                  </a:solidFill>
                  <a:latin typeface="微软雅黑" pitchFamily="34" charset="-122"/>
                  <a:ea typeface="微软雅黑" pitchFamily="34" charset="-122"/>
                </a:rPr>
                <a:t>输入</a:t>
              </a:r>
              <a:endParaRPr lang="en-US" altLang="zh-CN" dirty="0">
                <a:solidFill>
                  <a:schemeClr val="bg1"/>
                </a:solidFill>
                <a:latin typeface="微软雅黑" pitchFamily="34" charset="-122"/>
                <a:ea typeface="微软雅黑" pitchFamily="34" charset="-122"/>
              </a:endParaRPr>
            </a:p>
            <a:p>
              <a:r>
                <a:rPr lang="zh-CN" altLang="en-US" dirty="0">
                  <a:solidFill>
                    <a:schemeClr val="bg1"/>
                  </a:solidFill>
                  <a:latin typeface="微软雅黑" pitchFamily="34" charset="-122"/>
                  <a:ea typeface="微软雅黑" pitchFamily="34" charset="-122"/>
                </a:rPr>
                <a:t>标题</a:t>
              </a:r>
            </a:p>
          </p:txBody>
        </p:sp>
      </p:grpSp>
      <p:grpSp>
        <p:nvGrpSpPr>
          <p:cNvPr id="20" name="组合 19">
            <a:extLst>
              <a:ext uri="{FF2B5EF4-FFF2-40B4-BE49-F238E27FC236}">
                <a16:creationId xmlns:a16="http://schemas.microsoft.com/office/drawing/2014/main" xmlns="" id="{EF375C81-DB66-4EBD-8EB7-232F53D4A152}"/>
              </a:ext>
            </a:extLst>
          </p:cNvPr>
          <p:cNvGrpSpPr/>
          <p:nvPr/>
        </p:nvGrpSpPr>
        <p:grpSpPr>
          <a:xfrm>
            <a:off x="4911775" y="3368735"/>
            <a:ext cx="1004681" cy="866105"/>
            <a:chOff x="4782485" y="3605588"/>
            <a:chExt cx="1004681" cy="866105"/>
          </a:xfrm>
        </p:grpSpPr>
        <p:sp>
          <p:nvSpPr>
            <p:cNvPr id="21" name="六边形 20">
              <a:extLst>
                <a:ext uri="{FF2B5EF4-FFF2-40B4-BE49-F238E27FC236}">
                  <a16:creationId xmlns:a16="http://schemas.microsoft.com/office/drawing/2014/main" xmlns="" id="{4CE057C9-85BC-4980-B251-A240F3EACBC8}"/>
                </a:ext>
              </a:extLst>
            </p:cNvPr>
            <p:cNvSpPr/>
            <p:nvPr/>
          </p:nvSpPr>
          <p:spPr>
            <a:xfrm>
              <a:off x="4782485" y="3605588"/>
              <a:ext cx="1004681" cy="866105"/>
            </a:xfrm>
            <a:prstGeom prst="hexagon">
              <a:avLst/>
            </a:prstGeom>
            <a:solidFill>
              <a:srgbClr val="C713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a:extLst>
                <a:ext uri="{FF2B5EF4-FFF2-40B4-BE49-F238E27FC236}">
                  <a16:creationId xmlns:a16="http://schemas.microsoft.com/office/drawing/2014/main" xmlns="" id="{6CC5D1D8-4DFE-40E2-AB7B-8AB0ED038BBA}"/>
                </a:ext>
              </a:extLst>
            </p:cNvPr>
            <p:cNvSpPr/>
            <p:nvPr/>
          </p:nvSpPr>
          <p:spPr>
            <a:xfrm>
              <a:off x="4896243" y="3735618"/>
              <a:ext cx="813558" cy="646331"/>
            </a:xfrm>
            <a:prstGeom prst="rect">
              <a:avLst/>
            </a:prstGeom>
            <a:ln>
              <a:noFill/>
            </a:ln>
          </p:spPr>
          <p:txBody>
            <a:bodyPr wrap="square">
              <a:spAutoFit/>
            </a:bodyPr>
            <a:lstStyle/>
            <a:p>
              <a:r>
                <a:rPr lang="zh-CN" altLang="en-US" dirty="0">
                  <a:solidFill>
                    <a:schemeClr val="bg1"/>
                  </a:solidFill>
                  <a:latin typeface="微软雅黑" pitchFamily="34" charset="-122"/>
                  <a:ea typeface="微软雅黑" pitchFamily="34" charset="-122"/>
                </a:rPr>
                <a:t>输入</a:t>
              </a:r>
              <a:endParaRPr lang="en-US" altLang="zh-CN" dirty="0">
                <a:solidFill>
                  <a:schemeClr val="bg1"/>
                </a:solidFill>
                <a:latin typeface="微软雅黑" pitchFamily="34" charset="-122"/>
                <a:ea typeface="微软雅黑" pitchFamily="34" charset="-122"/>
              </a:endParaRPr>
            </a:p>
            <a:p>
              <a:r>
                <a:rPr lang="zh-CN" altLang="en-US" dirty="0">
                  <a:solidFill>
                    <a:schemeClr val="bg1"/>
                  </a:solidFill>
                  <a:latin typeface="微软雅黑" pitchFamily="34" charset="-122"/>
                  <a:ea typeface="微软雅黑" pitchFamily="34" charset="-122"/>
                </a:rPr>
                <a:t>标题</a:t>
              </a:r>
            </a:p>
          </p:txBody>
        </p:sp>
      </p:grpSp>
      <p:grpSp>
        <p:nvGrpSpPr>
          <p:cNvPr id="23" name="组合 22">
            <a:extLst>
              <a:ext uri="{FF2B5EF4-FFF2-40B4-BE49-F238E27FC236}">
                <a16:creationId xmlns:a16="http://schemas.microsoft.com/office/drawing/2014/main" xmlns="" id="{5079ABB1-FA42-40EE-BE07-35D180EC03A7}"/>
              </a:ext>
            </a:extLst>
          </p:cNvPr>
          <p:cNvGrpSpPr/>
          <p:nvPr/>
        </p:nvGrpSpPr>
        <p:grpSpPr>
          <a:xfrm>
            <a:off x="4078403" y="2869091"/>
            <a:ext cx="1004681" cy="866105"/>
            <a:chOff x="3949113" y="3105944"/>
            <a:chExt cx="1004681" cy="866105"/>
          </a:xfrm>
        </p:grpSpPr>
        <p:sp>
          <p:nvSpPr>
            <p:cNvPr id="24" name="六边形 23">
              <a:extLst>
                <a:ext uri="{FF2B5EF4-FFF2-40B4-BE49-F238E27FC236}">
                  <a16:creationId xmlns:a16="http://schemas.microsoft.com/office/drawing/2014/main" xmlns="" id="{E6A79BA4-5CCE-4AD0-901F-25165971BA1F}"/>
                </a:ext>
              </a:extLst>
            </p:cNvPr>
            <p:cNvSpPr/>
            <p:nvPr/>
          </p:nvSpPr>
          <p:spPr>
            <a:xfrm>
              <a:off x="3949113" y="3105944"/>
              <a:ext cx="1004681" cy="866105"/>
            </a:xfrm>
            <a:prstGeom prst="hexagon">
              <a:avLst/>
            </a:prstGeom>
            <a:solidFill>
              <a:srgbClr val="B21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a:extLst>
                <a:ext uri="{FF2B5EF4-FFF2-40B4-BE49-F238E27FC236}">
                  <a16:creationId xmlns:a16="http://schemas.microsoft.com/office/drawing/2014/main" xmlns="" id="{31C190DD-AD67-498F-BB58-B07B8D4C9FE7}"/>
                </a:ext>
              </a:extLst>
            </p:cNvPr>
            <p:cNvSpPr/>
            <p:nvPr/>
          </p:nvSpPr>
          <p:spPr>
            <a:xfrm>
              <a:off x="4025313" y="3198596"/>
              <a:ext cx="870930" cy="646331"/>
            </a:xfrm>
            <a:prstGeom prst="rect">
              <a:avLst/>
            </a:prstGeom>
            <a:ln>
              <a:noFill/>
            </a:ln>
          </p:spPr>
          <p:txBody>
            <a:bodyPr wrap="square">
              <a:spAutoFit/>
            </a:bodyPr>
            <a:lstStyle/>
            <a:p>
              <a:r>
                <a:rPr lang="zh-CN" altLang="en-US" dirty="0">
                  <a:solidFill>
                    <a:schemeClr val="bg1"/>
                  </a:solidFill>
                  <a:latin typeface="微软雅黑" pitchFamily="34" charset="-122"/>
                  <a:ea typeface="微软雅黑" pitchFamily="34" charset="-122"/>
                </a:rPr>
                <a:t>输入</a:t>
              </a:r>
              <a:endParaRPr lang="en-US" altLang="zh-CN" dirty="0">
                <a:solidFill>
                  <a:schemeClr val="bg1"/>
                </a:solidFill>
                <a:latin typeface="微软雅黑" pitchFamily="34" charset="-122"/>
                <a:ea typeface="微软雅黑" pitchFamily="34" charset="-122"/>
              </a:endParaRPr>
            </a:p>
            <a:p>
              <a:r>
                <a:rPr lang="zh-CN" altLang="en-US" dirty="0">
                  <a:solidFill>
                    <a:schemeClr val="bg1"/>
                  </a:solidFill>
                  <a:latin typeface="微软雅黑" pitchFamily="34" charset="-122"/>
                  <a:ea typeface="微软雅黑" pitchFamily="34" charset="-122"/>
                </a:rPr>
                <a:t>标题</a:t>
              </a:r>
            </a:p>
          </p:txBody>
        </p:sp>
      </p:grpSp>
      <p:grpSp>
        <p:nvGrpSpPr>
          <p:cNvPr id="26" name="组合 25">
            <a:extLst>
              <a:ext uri="{FF2B5EF4-FFF2-40B4-BE49-F238E27FC236}">
                <a16:creationId xmlns:a16="http://schemas.microsoft.com/office/drawing/2014/main" xmlns="" id="{64AB73EA-6F52-4699-B241-F5664B254EEE}"/>
              </a:ext>
            </a:extLst>
          </p:cNvPr>
          <p:cNvGrpSpPr/>
          <p:nvPr/>
        </p:nvGrpSpPr>
        <p:grpSpPr>
          <a:xfrm>
            <a:off x="6669203" y="3631090"/>
            <a:ext cx="1004681" cy="866105"/>
            <a:chOff x="6539913" y="3867943"/>
            <a:chExt cx="1004681" cy="866105"/>
          </a:xfrm>
        </p:grpSpPr>
        <p:sp>
          <p:nvSpPr>
            <p:cNvPr id="27" name="六边形 26">
              <a:extLst>
                <a:ext uri="{FF2B5EF4-FFF2-40B4-BE49-F238E27FC236}">
                  <a16:creationId xmlns:a16="http://schemas.microsoft.com/office/drawing/2014/main" xmlns="" id="{343DC597-6E6A-4856-AFD8-E1C46F08BB57}"/>
                </a:ext>
              </a:extLst>
            </p:cNvPr>
            <p:cNvSpPr/>
            <p:nvPr/>
          </p:nvSpPr>
          <p:spPr>
            <a:xfrm>
              <a:off x="6539913" y="3867943"/>
              <a:ext cx="1004681" cy="866105"/>
            </a:xfrm>
            <a:prstGeom prst="hexagon">
              <a:avLst/>
            </a:prstGeom>
            <a:solidFill>
              <a:srgbClr val="AE33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a:extLst>
                <a:ext uri="{FF2B5EF4-FFF2-40B4-BE49-F238E27FC236}">
                  <a16:creationId xmlns:a16="http://schemas.microsoft.com/office/drawing/2014/main" xmlns="" id="{8E35E0CA-0676-4ED9-BBA5-32EEDDA37313}"/>
                </a:ext>
              </a:extLst>
            </p:cNvPr>
            <p:cNvSpPr/>
            <p:nvPr/>
          </p:nvSpPr>
          <p:spPr>
            <a:xfrm>
              <a:off x="6678081" y="3967827"/>
              <a:ext cx="750438" cy="646331"/>
            </a:xfrm>
            <a:prstGeom prst="rect">
              <a:avLst/>
            </a:prstGeom>
            <a:ln>
              <a:noFill/>
            </a:ln>
          </p:spPr>
          <p:txBody>
            <a:bodyPr wrap="square">
              <a:spAutoFit/>
            </a:bodyPr>
            <a:lstStyle/>
            <a:p>
              <a:r>
                <a:rPr lang="zh-CN" altLang="en-US" dirty="0">
                  <a:solidFill>
                    <a:schemeClr val="bg1"/>
                  </a:solidFill>
                  <a:latin typeface="微软雅黑" pitchFamily="34" charset="-122"/>
                  <a:ea typeface="微软雅黑" pitchFamily="34" charset="-122"/>
                </a:rPr>
                <a:t>输入</a:t>
              </a:r>
              <a:endParaRPr lang="en-US" altLang="zh-CN" dirty="0">
                <a:solidFill>
                  <a:schemeClr val="bg1"/>
                </a:solidFill>
                <a:latin typeface="微软雅黑" pitchFamily="34" charset="-122"/>
                <a:ea typeface="微软雅黑" pitchFamily="34" charset="-122"/>
              </a:endParaRPr>
            </a:p>
            <a:p>
              <a:r>
                <a:rPr lang="zh-CN" altLang="en-US" dirty="0">
                  <a:solidFill>
                    <a:schemeClr val="bg1"/>
                  </a:solidFill>
                  <a:latin typeface="微软雅黑" pitchFamily="34" charset="-122"/>
                  <a:ea typeface="微软雅黑" pitchFamily="34" charset="-122"/>
                </a:rPr>
                <a:t>标题</a:t>
              </a:r>
            </a:p>
          </p:txBody>
        </p:sp>
      </p:grpSp>
      <p:pic>
        <p:nvPicPr>
          <p:cNvPr id="29" name="图片 28">
            <a:extLst>
              <a:ext uri="{FF2B5EF4-FFF2-40B4-BE49-F238E27FC236}">
                <a16:creationId xmlns:a16="http://schemas.microsoft.com/office/drawing/2014/main" xmlns="" id="{C1B13FD0-8BCF-4A24-9239-AA29486BF92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367" y="3263273"/>
            <a:ext cx="2083067" cy="1897763"/>
          </a:xfrm>
          <a:prstGeom prst="rect">
            <a:avLst/>
          </a:prstGeom>
        </p:spPr>
      </p:pic>
      <p:pic>
        <p:nvPicPr>
          <p:cNvPr id="30" name="图片 29">
            <a:extLst>
              <a:ext uri="{FF2B5EF4-FFF2-40B4-BE49-F238E27FC236}">
                <a16:creationId xmlns:a16="http://schemas.microsoft.com/office/drawing/2014/main" xmlns="" id="{05164A30-4274-42D0-9636-EDB018D11F6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80241" y="2852905"/>
            <a:ext cx="2137422" cy="1897763"/>
          </a:xfrm>
          <a:prstGeom prst="rect">
            <a:avLst/>
          </a:prstGeom>
        </p:spPr>
      </p:pic>
    </p:spTree>
    <p:extLst>
      <p:ext uri="{BB962C8B-B14F-4D97-AF65-F5344CB8AC3E}">
        <p14:creationId xmlns:p14="http://schemas.microsoft.com/office/powerpoint/2010/main" val="3266274342"/>
      </p:ext>
    </p:extLst>
  </p:cSld>
  <p:clrMapOvr>
    <a:masterClrMapping/>
  </p:clrMapOvr>
  <mc:AlternateContent xmlns:mc="http://schemas.openxmlformats.org/markup-compatibility/2006" xmlns:p14="http://schemas.microsoft.com/office/powerpoint/2010/main">
    <mc:Choice Requires="p14">
      <p:transition spd="slow" p14:dur="1500" advClick="0" advTm="8506">
        <p:random/>
      </p:transition>
    </mc:Choice>
    <mc:Fallback xmlns="">
      <p:transition spd="slow" advClick="0" advTm="8506">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7"/>
                                        </p:tgtEl>
                                        <p:attrNameLst>
                                          <p:attrName>style.visibility</p:attrName>
                                        </p:attrNameLst>
                                      </p:cBhvr>
                                      <p:to>
                                        <p:strVal val="visible"/>
                                      </p:to>
                                    </p:set>
                                    <p:animEffect transition="in" filter="wipe(left)">
                                      <p:cBhvr>
                                        <p:cTn id="11" dur="500"/>
                                        <p:tgtEl>
                                          <p:spTgt spid="8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par>
                          <p:cTn id="16" fill="hold">
                            <p:stCondLst>
                              <p:cond delay="1500"/>
                            </p:stCondLst>
                            <p:childTnLst>
                              <p:par>
                                <p:cTn id="17" presetID="53" presetClass="entr" presetSubtype="528"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animEffect transition="in" filter="fade">
                                      <p:cBhvr>
                                        <p:cTn id="21" dur="500"/>
                                        <p:tgtEl>
                                          <p:spTgt spid="11"/>
                                        </p:tgtEl>
                                      </p:cBhvr>
                                    </p:animEffect>
                                    <p:anim calcmode="lin" valueType="num">
                                      <p:cBhvr>
                                        <p:cTn id="22" dur="500" fill="hold"/>
                                        <p:tgtEl>
                                          <p:spTgt spid="11"/>
                                        </p:tgtEl>
                                        <p:attrNameLst>
                                          <p:attrName>ppt_x</p:attrName>
                                        </p:attrNameLst>
                                      </p:cBhvr>
                                      <p:tavLst>
                                        <p:tav tm="0">
                                          <p:val>
                                            <p:fltVal val="0.5"/>
                                          </p:val>
                                        </p:tav>
                                        <p:tav tm="100000">
                                          <p:val>
                                            <p:strVal val="#ppt_x"/>
                                          </p:val>
                                        </p:tav>
                                      </p:tavLst>
                                    </p:anim>
                                    <p:anim calcmode="lin" valueType="num">
                                      <p:cBhvr>
                                        <p:cTn id="23" dur="500" fill="hold"/>
                                        <p:tgtEl>
                                          <p:spTgt spid="11"/>
                                        </p:tgtEl>
                                        <p:attrNameLst>
                                          <p:attrName>ppt_y</p:attrName>
                                        </p:attrNameLst>
                                      </p:cBhvr>
                                      <p:tavLst>
                                        <p:tav tm="0">
                                          <p:val>
                                            <p:fltVal val="0.5"/>
                                          </p:val>
                                        </p:tav>
                                        <p:tav tm="100000">
                                          <p:val>
                                            <p:strVal val="#ppt_y"/>
                                          </p:val>
                                        </p:tav>
                                      </p:tavLst>
                                    </p:anim>
                                  </p:childTnLst>
                                </p:cTn>
                              </p:par>
                              <p:par>
                                <p:cTn id="24" presetID="53" presetClass="entr" presetSubtype="528"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anim calcmode="lin" valueType="num">
                                      <p:cBhvr>
                                        <p:cTn id="29" dur="500" fill="hold"/>
                                        <p:tgtEl>
                                          <p:spTgt spid="12"/>
                                        </p:tgtEl>
                                        <p:attrNameLst>
                                          <p:attrName>ppt_x</p:attrName>
                                        </p:attrNameLst>
                                      </p:cBhvr>
                                      <p:tavLst>
                                        <p:tav tm="0">
                                          <p:val>
                                            <p:fltVal val="0.5"/>
                                          </p:val>
                                        </p:tav>
                                        <p:tav tm="100000">
                                          <p:val>
                                            <p:strVal val="#ppt_x"/>
                                          </p:val>
                                        </p:tav>
                                      </p:tavLst>
                                    </p:anim>
                                    <p:anim calcmode="lin" valueType="num">
                                      <p:cBhvr>
                                        <p:cTn id="30" dur="500" fill="hold"/>
                                        <p:tgtEl>
                                          <p:spTgt spid="12"/>
                                        </p:tgtEl>
                                        <p:attrNameLst>
                                          <p:attrName>ppt_y</p:attrName>
                                        </p:attrNameLst>
                                      </p:cBhvr>
                                      <p:tavLst>
                                        <p:tav tm="0">
                                          <p:val>
                                            <p:fltVal val="0.5"/>
                                          </p:val>
                                        </p:tav>
                                        <p:tav tm="100000">
                                          <p:val>
                                            <p:strVal val="#ppt_y"/>
                                          </p:val>
                                        </p:tav>
                                      </p:tavLst>
                                    </p:anim>
                                  </p:childTnLst>
                                </p:cTn>
                              </p:par>
                            </p:childTnLst>
                          </p:cTn>
                        </p:par>
                        <p:par>
                          <p:cTn id="31" fill="hold">
                            <p:stCondLst>
                              <p:cond delay="2000"/>
                            </p:stCondLst>
                            <p:childTnLst>
                              <p:par>
                                <p:cTn id="32" presetID="22" presetClass="entr" presetSubtype="1"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up)">
                                      <p:cBhvr>
                                        <p:cTn id="34" dur="500"/>
                                        <p:tgtEl>
                                          <p:spTgt spid="10"/>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up)">
                                      <p:cBhvr>
                                        <p:cTn id="37" dur="1000"/>
                                        <p:tgtEl>
                                          <p:spTgt spid="13"/>
                                        </p:tgtEl>
                                      </p:cBhvr>
                                    </p:animEffect>
                                  </p:childTnLst>
                                </p:cTn>
                              </p:par>
                            </p:childTnLst>
                          </p:cTn>
                        </p:par>
                        <p:par>
                          <p:cTn id="38" fill="hold">
                            <p:stCondLst>
                              <p:cond delay="3000"/>
                            </p:stCondLst>
                            <p:childTnLst>
                              <p:par>
                                <p:cTn id="39" presetID="23" presetClass="entr" presetSubtype="16" fill="hold" nodeType="after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p:cTn id="41" dur="500" fill="hold"/>
                                        <p:tgtEl>
                                          <p:spTgt spid="23"/>
                                        </p:tgtEl>
                                        <p:attrNameLst>
                                          <p:attrName>ppt_w</p:attrName>
                                        </p:attrNameLst>
                                      </p:cBhvr>
                                      <p:tavLst>
                                        <p:tav tm="0">
                                          <p:val>
                                            <p:fltVal val="0"/>
                                          </p:val>
                                        </p:tav>
                                        <p:tav tm="100000">
                                          <p:val>
                                            <p:strVal val="#ppt_w"/>
                                          </p:val>
                                        </p:tav>
                                      </p:tavLst>
                                    </p:anim>
                                    <p:anim calcmode="lin" valueType="num">
                                      <p:cBhvr>
                                        <p:cTn id="42" dur="500" fill="hold"/>
                                        <p:tgtEl>
                                          <p:spTgt spid="23"/>
                                        </p:tgtEl>
                                        <p:attrNameLst>
                                          <p:attrName>ppt_h</p:attrName>
                                        </p:attrNameLst>
                                      </p:cBhvr>
                                      <p:tavLst>
                                        <p:tav tm="0">
                                          <p:val>
                                            <p:fltVal val="0"/>
                                          </p:val>
                                        </p:tav>
                                        <p:tav tm="100000">
                                          <p:val>
                                            <p:strVal val="#ppt_h"/>
                                          </p:val>
                                        </p:tav>
                                      </p:tavLst>
                                    </p:anim>
                                  </p:childTnLst>
                                </p:cTn>
                              </p:par>
                              <p:par>
                                <p:cTn id="43" presetID="23" presetClass="entr" presetSubtype="16" fill="hold" nodeType="withEffect">
                                  <p:stCondLst>
                                    <p:cond delay="100"/>
                                  </p:stCondLst>
                                  <p:childTnLst>
                                    <p:set>
                                      <p:cBhvr>
                                        <p:cTn id="44" dur="1" fill="hold">
                                          <p:stCondLst>
                                            <p:cond delay="0"/>
                                          </p:stCondLst>
                                        </p:cTn>
                                        <p:tgtEl>
                                          <p:spTgt spid="20"/>
                                        </p:tgtEl>
                                        <p:attrNameLst>
                                          <p:attrName>style.visibility</p:attrName>
                                        </p:attrNameLst>
                                      </p:cBhvr>
                                      <p:to>
                                        <p:strVal val="visible"/>
                                      </p:to>
                                    </p:set>
                                    <p:anim calcmode="lin" valueType="num">
                                      <p:cBhvr>
                                        <p:cTn id="45" dur="500" fill="hold"/>
                                        <p:tgtEl>
                                          <p:spTgt spid="20"/>
                                        </p:tgtEl>
                                        <p:attrNameLst>
                                          <p:attrName>ppt_w</p:attrName>
                                        </p:attrNameLst>
                                      </p:cBhvr>
                                      <p:tavLst>
                                        <p:tav tm="0">
                                          <p:val>
                                            <p:fltVal val="0"/>
                                          </p:val>
                                        </p:tav>
                                        <p:tav tm="100000">
                                          <p:val>
                                            <p:strVal val="#ppt_w"/>
                                          </p:val>
                                        </p:tav>
                                      </p:tavLst>
                                    </p:anim>
                                    <p:anim calcmode="lin" valueType="num">
                                      <p:cBhvr>
                                        <p:cTn id="46" dur="500" fill="hold"/>
                                        <p:tgtEl>
                                          <p:spTgt spid="20"/>
                                        </p:tgtEl>
                                        <p:attrNameLst>
                                          <p:attrName>ppt_h</p:attrName>
                                        </p:attrNameLst>
                                      </p:cBhvr>
                                      <p:tavLst>
                                        <p:tav tm="0">
                                          <p:val>
                                            <p:fltVal val="0"/>
                                          </p:val>
                                        </p:tav>
                                        <p:tav tm="100000">
                                          <p:val>
                                            <p:strVal val="#ppt_h"/>
                                          </p:val>
                                        </p:tav>
                                      </p:tavLst>
                                    </p:anim>
                                  </p:childTnLst>
                                </p:cTn>
                              </p:par>
                              <p:par>
                                <p:cTn id="47" presetID="23" presetClass="entr" presetSubtype="16" fill="hold" nodeType="withEffect">
                                  <p:stCondLst>
                                    <p:cond delay="20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childTnLst>
                                </p:cTn>
                              </p:par>
                              <p:par>
                                <p:cTn id="51" presetID="23" presetClass="entr" presetSubtype="16" fill="hold" nodeType="withEffect">
                                  <p:stCondLst>
                                    <p:cond delay="400"/>
                                  </p:stCondLst>
                                  <p:childTnLst>
                                    <p:set>
                                      <p:cBhvr>
                                        <p:cTn id="52" dur="1" fill="hold">
                                          <p:stCondLst>
                                            <p:cond delay="0"/>
                                          </p:stCondLst>
                                        </p:cTn>
                                        <p:tgtEl>
                                          <p:spTgt spid="26"/>
                                        </p:tgtEl>
                                        <p:attrNameLst>
                                          <p:attrName>style.visibility</p:attrName>
                                        </p:attrNameLst>
                                      </p:cBhvr>
                                      <p:to>
                                        <p:strVal val="visible"/>
                                      </p:to>
                                    </p:set>
                                    <p:anim calcmode="lin" valueType="num">
                                      <p:cBhvr>
                                        <p:cTn id="53" dur="500" fill="hold"/>
                                        <p:tgtEl>
                                          <p:spTgt spid="26"/>
                                        </p:tgtEl>
                                        <p:attrNameLst>
                                          <p:attrName>ppt_w</p:attrName>
                                        </p:attrNameLst>
                                      </p:cBhvr>
                                      <p:tavLst>
                                        <p:tav tm="0">
                                          <p:val>
                                            <p:fltVal val="0"/>
                                          </p:val>
                                        </p:tav>
                                        <p:tav tm="100000">
                                          <p:val>
                                            <p:strVal val="#ppt_w"/>
                                          </p:val>
                                        </p:tav>
                                      </p:tavLst>
                                    </p:anim>
                                    <p:anim calcmode="lin" valueType="num">
                                      <p:cBhvr>
                                        <p:cTn id="54" dur="500" fill="hold"/>
                                        <p:tgtEl>
                                          <p:spTgt spid="26"/>
                                        </p:tgtEl>
                                        <p:attrNameLst>
                                          <p:attrName>ppt_h</p:attrName>
                                        </p:attrNameLst>
                                      </p:cBhvr>
                                      <p:tavLst>
                                        <p:tav tm="0">
                                          <p:val>
                                            <p:fltVal val="0"/>
                                          </p:val>
                                        </p:tav>
                                        <p:tav tm="100000">
                                          <p:val>
                                            <p:strVal val="#ppt_h"/>
                                          </p:val>
                                        </p:tav>
                                      </p:tavLst>
                                    </p:anim>
                                  </p:childTnLst>
                                </p:cTn>
                              </p:par>
                              <p:par>
                                <p:cTn id="55" presetID="23" presetClass="entr" presetSubtype="16" fill="hold" nodeType="withEffect">
                                  <p:stCondLst>
                                    <p:cond delay="600"/>
                                  </p:stCondLst>
                                  <p:childTnLst>
                                    <p:set>
                                      <p:cBhvr>
                                        <p:cTn id="56" dur="1" fill="hold">
                                          <p:stCondLst>
                                            <p:cond delay="0"/>
                                          </p:stCondLst>
                                        </p:cTn>
                                        <p:tgtEl>
                                          <p:spTgt spid="17"/>
                                        </p:tgtEl>
                                        <p:attrNameLst>
                                          <p:attrName>style.visibility</p:attrName>
                                        </p:attrNameLst>
                                      </p:cBhvr>
                                      <p:to>
                                        <p:strVal val="visible"/>
                                      </p:to>
                                    </p:set>
                                    <p:anim calcmode="lin" valueType="num">
                                      <p:cBhvr>
                                        <p:cTn id="57" dur="500" fill="hold"/>
                                        <p:tgtEl>
                                          <p:spTgt spid="17"/>
                                        </p:tgtEl>
                                        <p:attrNameLst>
                                          <p:attrName>ppt_w</p:attrName>
                                        </p:attrNameLst>
                                      </p:cBhvr>
                                      <p:tavLst>
                                        <p:tav tm="0">
                                          <p:val>
                                            <p:fltVal val="0"/>
                                          </p:val>
                                        </p:tav>
                                        <p:tav tm="100000">
                                          <p:val>
                                            <p:strVal val="#ppt_w"/>
                                          </p:val>
                                        </p:tav>
                                      </p:tavLst>
                                    </p:anim>
                                    <p:anim calcmode="lin" valueType="num">
                                      <p:cBhvr>
                                        <p:cTn id="58" dur="500" fill="hold"/>
                                        <p:tgtEl>
                                          <p:spTgt spid="17"/>
                                        </p:tgtEl>
                                        <p:attrNameLst>
                                          <p:attrName>ppt_h</p:attrName>
                                        </p:attrNameLst>
                                      </p:cBhvr>
                                      <p:tavLst>
                                        <p:tav tm="0">
                                          <p:val>
                                            <p:fltVal val="0"/>
                                          </p:val>
                                        </p:tav>
                                        <p:tav tm="100000">
                                          <p:val>
                                            <p:strVal val="#ppt_h"/>
                                          </p:val>
                                        </p:tav>
                                      </p:tavLst>
                                    </p:anim>
                                  </p:childTnLst>
                                </p:cTn>
                              </p:par>
                            </p:childTnLst>
                          </p:cTn>
                        </p:par>
                        <p:par>
                          <p:cTn id="59" fill="hold">
                            <p:stCondLst>
                              <p:cond delay="4100"/>
                            </p:stCondLst>
                            <p:childTnLst>
                              <p:par>
                                <p:cTn id="60" presetID="53" presetClass="entr" presetSubtype="16" fill="hold" nodeType="afterEffect">
                                  <p:stCondLst>
                                    <p:cond delay="0"/>
                                  </p:stCondLst>
                                  <p:childTnLst>
                                    <p:set>
                                      <p:cBhvr>
                                        <p:cTn id="61" dur="1" fill="hold">
                                          <p:stCondLst>
                                            <p:cond delay="0"/>
                                          </p:stCondLst>
                                        </p:cTn>
                                        <p:tgtEl>
                                          <p:spTgt spid="29"/>
                                        </p:tgtEl>
                                        <p:attrNameLst>
                                          <p:attrName>style.visibility</p:attrName>
                                        </p:attrNameLst>
                                      </p:cBhvr>
                                      <p:to>
                                        <p:strVal val="visible"/>
                                      </p:to>
                                    </p:set>
                                    <p:anim calcmode="lin" valueType="num">
                                      <p:cBhvr>
                                        <p:cTn id="62" dur="500" fill="hold"/>
                                        <p:tgtEl>
                                          <p:spTgt spid="29"/>
                                        </p:tgtEl>
                                        <p:attrNameLst>
                                          <p:attrName>ppt_w</p:attrName>
                                        </p:attrNameLst>
                                      </p:cBhvr>
                                      <p:tavLst>
                                        <p:tav tm="0">
                                          <p:val>
                                            <p:fltVal val="0"/>
                                          </p:val>
                                        </p:tav>
                                        <p:tav tm="100000">
                                          <p:val>
                                            <p:strVal val="#ppt_w"/>
                                          </p:val>
                                        </p:tav>
                                      </p:tavLst>
                                    </p:anim>
                                    <p:anim calcmode="lin" valueType="num">
                                      <p:cBhvr>
                                        <p:cTn id="63" dur="500" fill="hold"/>
                                        <p:tgtEl>
                                          <p:spTgt spid="29"/>
                                        </p:tgtEl>
                                        <p:attrNameLst>
                                          <p:attrName>ppt_h</p:attrName>
                                        </p:attrNameLst>
                                      </p:cBhvr>
                                      <p:tavLst>
                                        <p:tav tm="0">
                                          <p:val>
                                            <p:fltVal val="0"/>
                                          </p:val>
                                        </p:tav>
                                        <p:tav tm="100000">
                                          <p:val>
                                            <p:strVal val="#ppt_h"/>
                                          </p:val>
                                        </p:tav>
                                      </p:tavLst>
                                    </p:anim>
                                    <p:animEffect transition="in" filter="fade">
                                      <p:cBhvr>
                                        <p:cTn id="64" dur="500"/>
                                        <p:tgtEl>
                                          <p:spTgt spid="29"/>
                                        </p:tgtEl>
                                      </p:cBhvr>
                                    </p:animEffect>
                                  </p:childTnLst>
                                </p:cTn>
                              </p:par>
                            </p:childTnLst>
                          </p:cTn>
                        </p:par>
                        <p:par>
                          <p:cTn id="65" fill="hold">
                            <p:stCondLst>
                              <p:cond delay="4600"/>
                            </p:stCondLst>
                            <p:childTnLst>
                              <p:par>
                                <p:cTn id="66" presetID="53" presetClass="entr" presetSubtype="16" fill="hold" nodeType="afterEffect">
                                  <p:stCondLst>
                                    <p:cond delay="0"/>
                                  </p:stCondLst>
                                  <p:childTnLst>
                                    <p:set>
                                      <p:cBhvr>
                                        <p:cTn id="67" dur="1" fill="hold">
                                          <p:stCondLst>
                                            <p:cond delay="0"/>
                                          </p:stCondLst>
                                        </p:cTn>
                                        <p:tgtEl>
                                          <p:spTgt spid="30"/>
                                        </p:tgtEl>
                                        <p:attrNameLst>
                                          <p:attrName>style.visibility</p:attrName>
                                        </p:attrNameLst>
                                      </p:cBhvr>
                                      <p:to>
                                        <p:strVal val="visible"/>
                                      </p:to>
                                    </p:set>
                                    <p:anim calcmode="lin" valueType="num">
                                      <p:cBhvr>
                                        <p:cTn id="68" dur="500" fill="hold"/>
                                        <p:tgtEl>
                                          <p:spTgt spid="30"/>
                                        </p:tgtEl>
                                        <p:attrNameLst>
                                          <p:attrName>ppt_w</p:attrName>
                                        </p:attrNameLst>
                                      </p:cBhvr>
                                      <p:tavLst>
                                        <p:tav tm="0">
                                          <p:val>
                                            <p:fltVal val="0"/>
                                          </p:val>
                                        </p:tav>
                                        <p:tav tm="100000">
                                          <p:val>
                                            <p:strVal val="#ppt_w"/>
                                          </p:val>
                                        </p:tav>
                                      </p:tavLst>
                                    </p:anim>
                                    <p:anim calcmode="lin" valueType="num">
                                      <p:cBhvr>
                                        <p:cTn id="69" dur="500" fill="hold"/>
                                        <p:tgtEl>
                                          <p:spTgt spid="30"/>
                                        </p:tgtEl>
                                        <p:attrNameLst>
                                          <p:attrName>ppt_h</p:attrName>
                                        </p:attrNameLst>
                                      </p:cBhvr>
                                      <p:tavLst>
                                        <p:tav tm="0">
                                          <p:val>
                                            <p:fltVal val="0"/>
                                          </p:val>
                                        </p:tav>
                                        <p:tav tm="100000">
                                          <p:val>
                                            <p:strVal val="#ppt_h"/>
                                          </p:val>
                                        </p:tav>
                                      </p:tavLst>
                                    </p:anim>
                                    <p:animEffect transition="in" filter="fade">
                                      <p:cBhvr>
                                        <p:cTn id="7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P spid="10" grpId="0" animBg="1"/>
      <p:bldP spid="11" grpId="0" animBg="1"/>
      <p:bldP spid="12" grpId="0" animBg="1"/>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PA_矩形 37"/>
          <p:cNvSpPr/>
          <p:nvPr>
            <p:custDataLst>
              <p:tags r:id="rId1"/>
            </p:custDataLst>
          </p:nvPr>
        </p:nvSpPr>
        <p:spPr>
          <a:xfrm rot="2700000">
            <a:off x="1335393" y="1708441"/>
            <a:ext cx="1117150" cy="1117152"/>
          </a:xfrm>
          <a:prstGeom prst="rect">
            <a:avLst/>
          </a:prstGeom>
          <a:solidFill>
            <a:srgbClr val="AE33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 name="PA_矩形 38"/>
          <p:cNvSpPr/>
          <p:nvPr>
            <p:custDataLst>
              <p:tags r:id="rId2"/>
            </p:custDataLst>
          </p:nvPr>
        </p:nvSpPr>
        <p:spPr>
          <a:xfrm rot="2700000">
            <a:off x="623467" y="1838281"/>
            <a:ext cx="857469" cy="857470"/>
          </a:xfrm>
          <a:prstGeom prst="rect">
            <a:avLst/>
          </a:prstGeom>
          <a:solidFill>
            <a:srgbClr val="5537A1">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 name="PA_矩形 41"/>
          <p:cNvSpPr/>
          <p:nvPr>
            <p:custDataLst>
              <p:tags r:id="rId3"/>
            </p:custDataLst>
          </p:nvPr>
        </p:nvSpPr>
        <p:spPr>
          <a:xfrm rot="13500000">
            <a:off x="6547816" y="1708441"/>
            <a:ext cx="1117150" cy="1117152"/>
          </a:xfrm>
          <a:prstGeom prst="rect">
            <a:avLst/>
          </a:prstGeom>
          <a:solidFill>
            <a:srgbClr val="AE33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PA_矩形 42"/>
          <p:cNvSpPr/>
          <p:nvPr>
            <p:custDataLst>
              <p:tags r:id="rId4"/>
            </p:custDataLst>
          </p:nvPr>
        </p:nvSpPr>
        <p:spPr>
          <a:xfrm rot="13500000">
            <a:off x="7519425" y="1838283"/>
            <a:ext cx="857469" cy="857470"/>
          </a:xfrm>
          <a:prstGeom prst="rect">
            <a:avLst/>
          </a:prstGeom>
          <a:solidFill>
            <a:srgbClr val="5537A1">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PA_圆角矩形 3"/>
          <p:cNvSpPr/>
          <p:nvPr>
            <p:custDataLst>
              <p:tags r:id="rId5"/>
            </p:custDataLst>
          </p:nvPr>
        </p:nvSpPr>
        <p:spPr>
          <a:xfrm rot="2700000">
            <a:off x="3149343" y="920492"/>
            <a:ext cx="2693050" cy="2693050"/>
          </a:xfrm>
          <a:prstGeom prst="roundRect">
            <a:avLst/>
          </a:prstGeom>
          <a:noFill/>
          <a:ln w="25400">
            <a:solidFill>
              <a:srgbClr val="AE338E"/>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prstClr val="white"/>
              </a:solidFill>
            </a:endParaRPr>
          </a:p>
        </p:txBody>
      </p:sp>
      <p:sp>
        <p:nvSpPr>
          <p:cNvPr id="27" name="PA_矩形 28"/>
          <p:cNvSpPr/>
          <p:nvPr>
            <p:custDataLst>
              <p:tags r:id="rId6"/>
            </p:custDataLst>
          </p:nvPr>
        </p:nvSpPr>
        <p:spPr>
          <a:xfrm>
            <a:off x="3457980" y="2357370"/>
            <a:ext cx="2038941" cy="307830"/>
          </a:xfrm>
          <a:prstGeom prst="rect">
            <a:avLst/>
          </a:prstGeom>
          <a:ln>
            <a:noFill/>
          </a:ln>
        </p:spPr>
        <p:txBody>
          <a:bodyPr wrap="square">
            <a:spAutoFit/>
          </a:bodyPr>
          <a:lstStyle/>
          <a:p>
            <a:pPr algn="ctr"/>
            <a:r>
              <a:rPr lang="en-US" altLang="zh-CN" sz="1400" dirty="0">
                <a:solidFill>
                  <a:schemeClr val="tx1">
                    <a:lumMod val="65000"/>
                    <a:lumOff val="35000"/>
                  </a:schemeClr>
                </a:solidFill>
              </a:rPr>
              <a:t>SELF-INTRODUTION</a:t>
            </a:r>
            <a:endParaRPr lang="pt-BR" altLang="zh-CN" sz="12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8" name="PA_矩形 29"/>
          <p:cNvSpPr/>
          <p:nvPr>
            <p:custDataLst>
              <p:tags r:id="rId7"/>
            </p:custDataLst>
          </p:nvPr>
        </p:nvSpPr>
        <p:spPr>
          <a:xfrm>
            <a:off x="3049776" y="1779001"/>
            <a:ext cx="2810878" cy="646443"/>
          </a:xfrm>
          <a:prstGeom prst="rect">
            <a:avLst/>
          </a:prstGeom>
          <a:ln>
            <a:noFill/>
          </a:ln>
        </p:spPr>
        <p:txBody>
          <a:bodyPr wrap="square">
            <a:spAutoFit/>
          </a:bodyPr>
          <a:lstStyle/>
          <a:p>
            <a:pPr algn="ctr"/>
            <a:r>
              <a:rPr lang="zh-CN" altLang="en-US" sz="3601" dirty="0">
                <a:solidFill>
                  <a:srgbClr val="A11C8B"/>
                </a:solidFill>
                <a:latin typeface="微软雅黑" panose="020B0503020204020204" pitchFamily="34" charset="-122"/>
                <a:ea typeface="微软雅黑" panose="020B0503020204020204" pitchFamily="34" charset="-122"/>
                <a:cs typeface="Open Sans" panose="020B0606030504020204" pitchFamily="34" charset="0"/>
              </a:rPr>
              <a:t>学习方面</a:t>
            </a:r>
            <a:endParaRPr lang="en-US" altLang="zh-CN" sz="3601" dirty="0">
              <a:solidFill>
                <a:srgbClr val="A11C8B"/>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0" name="PA_圆角矩形 3">
            <a:extLst>
              <a:ext uri="{FF2B5EF4-FFF2-40B4-BE49-F238E27FC236}">
                <a16:creationId xmlns:a16="http://schemas.microsoft.com/office/drawing/2014/main" xmlns="" id="{B73357E9-1B5F-47CB-B247-0C8052792ABF}"/>
              </a:ext>
            </a:extLst>
          </p:cNvPr>
          <p:cNvSpPr/>
          <p:nvPr>
            <p:custDataLst>
              <p:tags r:id="rId8"/>
            </p:custDataLst>
          </p:nvPr>
        </p:nvSpPr>
        <p:spPr>
          <a:xfrm rot="2700000">
            <a:off x="3223450" y="994175"/>
            <a:ext cx="2544833" cy="2545677"/>
          </a:xfrm>
          <a:prstGeom prst="roundRect">
            <a:avLst/>
          </a:prstGeom>
          <a:noFill/>
          <a:ln w="25400">
            <a:solidFill>
              <a:srgbClr val="AE338E"/>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prstClr val="white"/>
              </a:solidFill>
            </a:endParaRPr>
          </a:p>
        </p:txBody>
      </p:sp>
      <p:sp>
        <p:nvSpPr>
          <p:cNvPr id="32" name="矩形 31">
            <a:extLst>
              <a:ext uri="{FF2B5EF4-FFF2-40B4-BE49-F238E27FC236}">
                <a16:creationId xmlns:a16="http://schemas.microsoft.com/office/drawing/2014/main" xmlns="" id="{DD81BADB-3F4C-4897-846E-17853CD2D354}"/>
              </a:ext>
            </a:extLst>
          </p:cNvPr>
          <p:cNvSpPr/>
          <p:nvPr/>
        </p:nvSpPr>
        <p:spPr>
          <a:xfrm>
            <a:off x="1553164" y="1943791"/>
            <a:ext cx="710452" cy="646459"/>
          </a:xfrm>
          <a:prstGeom prst="rect">
            <a:avLst/>
          </a:prstGeom>
        </p:spPr>
        <p:txBody>
          <a:bodyPr wrap="none">
            <a:spAutoFit/>
          </a:bodyPr>
          <a:lstStyle/>
          <a:p>
            <a:r>
              <a:rPr lang="en-US" altLang="zh-CN" sz="3601" dirty="0">
                <a:solidFill>
                  <a:prstClr val="white"/>
                </a:solidFill>
                <a:latin typeface="Open Sans" panose="020B0606030504020204" pitchFamily="34" charset="0"/>
                <a:ea typeface="Open Sans" panose="020B0606030504020204" pitchFamily="34" charset="0"/>
                <a:cs typeface="Open Sans" panose="020B0606030504020204" pitchFamily="34" charset="0"/>
              </a:rPr>
              <a:t>02</a:t>
            </a:r>
            <a:endParaRPr lang="zh-CN" altLang="en-US" sz="3601" dirty="0">
              <a:solidFill>
                <a:prstClr val="white"/>
              </a:solidFill>
            </a:endParaRPr>
          </a:p>
        </p:txBody>
      </p:sp>
    </p:spTree>
    <p:extLst>
      <p:ext uri="{BB962C8B-B14F-4D97-AF65-F5344CB8AC3E}">
        <p14:creationId xmlns:p14="http://schemas.microsoft.com/office/powerpoint/2010/main" val="767496951"/>
      </p:ext>
    </p:extLst>
  </p:cSld>
  <p:clrMapOvr>
    <a:masterClrMapping/>
  </p:clrMapOvr>
  <mc:AlternateContent xmlns:mc="http://schemas.openxmlformats.org/markup-compatibility/2006" xmlns:p14="http://schemas.microsoft.com/office/powerpoint/2010/main">
    <mc:Choice Requires="p14">
      <p:transition spd="slow" p14:dur="1500" advTm="6976">
        <p:random/>
      </p:transition>
    </mc:Choice>
    <mc:Fallback xmlns="">
      <p:transition spd="slow" advTm="6976">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nodePh="1">
                                  <p:stCondLst>
                                    <p:cond delay="0"/>
                                  </p:stCondLst>
                                  <p:endCondLst>
                                    <p:cond evt="begin" delay="0">
                                      <p:tn val="5"/>
                                    </p:cond>
                                  </p:endCondLst>
                                  <p:childTnLst>
                                    <p:set>
                                      <p:cBhvr>
                                        <p:cTn id="6" dur="1" fill="hold">
                                          <p:stCondLst>
                                            <p:cond delay="0"/>
                                          </p:stCondLst>
                                        </p:cTn>
                                        <p:tgtEl>
                                          <p:spTgt spid="25"/>
                                        </p:tgtEl>
                                        <p:attrNameLst>
                                          <p:attrName>style.visibility</p:attrName>
                                        </p:attrNameLst>
                                      </p:cBhvr>
                                      <p:to>
                                        <p:strVal val="visible"/>
                                      </p:to>
                                    </p:set>
                                    <p:anim calcmode="lin" valueType="num">
                                      <p:cBhvr>
                                        <p:cTn id="7" dur="1000" fill="hold"/>
                                        <p:tgtEl>
                                          <p:spTgt spid="25"/>
                                        </p:tgtEl>
                                        <p:attrNameLst>
                                          <p:attrName>ppt_w</p:attrName>
                                        </p:attrNameLst>
                                      </p:cBhvr>
                                      <p:tavLst>
                                        <p:tav tm="0">
                                          <p:val>
                                            <p:fltVal val="0"/>
                                          </p:val>
                                        </p:tav>
                                        <p:tav tm="100000">
                                          <p:val>
                                            <p:strVal val="#ppt_w"/>
                                          </p:val>
                                        </p:tav>
                                      </p:tavLst>
                                    </p:anim>
                                    <p:anim calcmode="lin" valueType="num">
                                      <p:cBhvr>
                                        <p:cTn id="8" dur="1000" fill="hold"/>
                                        <p:tgtEl>
                                          <p:spTgt spid="25"/>
                                        </p:tgtEl>
                                        <p:attrNameLst>
                                          <p:attrName>ppt_h</p:attrName>
                                        </p:attrNameLst>
                                      </p:cBhvr>
                                      <p:tavLst>
                                        <p:tav tm="0">
                                          <p:val>
                                            <p:fltVal val="0"/>
                                          </p:val>
                                        </p:tav>
                                        <p:tav tm="100000">
                                          <p:val>
                                            <p:strVal val="#ppt_h"/>
                                          </p:val>
                                        </p:tav>
                                      </p:tavLst>
                                    </p:anim>
                                    <p:animEffect transition="in" filter="fade">
                                      <p:cBhvr>
                                        <p:cTn id="9" dur="1000"/>
                                        <p:tgtEl>
                                          <p:spTgt spid="25"/>
                                        </p:tgtEl>
                                      </p:cBhvr>
                                    </p:animEffect>
                                  </p:childTnLst>
                                </p:cTn>
                              </p:par>
                              <p:par>
                                <p:cTn id="10" presetID="10" presetClass="entr" presetSubtype="0" fill="hold" grpId="0" nodeType="withEffect">
                                  <p:stCondLst>
                                    <p:cond delay="200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par>
                                <p:cTn id="13" presetID="35" presetClass="path" presetSubtype="0" accel="50000" decel="50000" fill="hold" grpId="1" nodeType="withEffect">
                                  <p:stCondLst>
                                    <p:cond delay="2000"/>
                                  </p:stCondLst>
                                  <p:childTnLst>
                                    <p:animMotion origin="layout" path="M 0.17115 -4.75162E-6 L -2.1038E-6 -4.75162E-6 " pathEditMode="relative" rAng="0" ptsTypes="AA">
                                      <p:cBhvr>
                                        <p:cTn id="14" dur="2000" fill="hold"/>
                                        <p:tgtEl>
                                          <p:spTgt spid="21"/>
                                        </p:tgtEl>
                                        <p:attrNameLst>
                                          <p:attrName>ppt_x</p:attrName>
                                          <p:attrName>ppt_y</p:attrName>
                                        </p:attrNameLst>
                                      </p:cBhvr>
                                      <p:rCtr x="-8558" y="0"/>
                                    </p:animMotion>
                                  </p:childTnLst>
                                </p:cTn>
                              </p:par>
                              <p:par>
                                <p:cTn id="15" presetID="10" presetClass="entr" presetSubtype="0" fill="hold" grpId="0" nodeType="withEffect">
                                  <p:stCondLst>
                                    <p:cond delay="225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par>
                                <p:cTn id="18" presetID="35" presetClass="path" presetSubtype="0" accel="50000" decel="50000" fill="hold" grpId="1" nodeType="withEffect">
                                  <p:stCondLst>
                                    <p:cond delay="2250"/>
                                  </p:stCondLst>
                                  <p:childTnLst>
                                    <p:animMotion origin="layout" path="M 0.17116 -4.75162E-6 L -4.18677E-6 -4.75162E-6 " pathEditMode="relative" rAng="0" ptsTypes="AA">
                                      <p:cBhvr>
                                        <p:cTn id="19" dur="2000" fill="hold"/>
                                        <p:tgtEl>
                                          <p:spTgt spid="22"/>
                                        </p:tgtEl>
                                        <p:attrNameLst>
                                          <p:attrName>ppt_x</p:attrName>
                                          <p:attrName>ppt_y</p:attrName>
                                        </p:attrNameLst>
                                      </p:cBhvr>
                                      <p:rCtr x="-8558" y="0"/>
                                    </p:animMotion>
                                  </p:childTnLst>
                                </p:cTn>
                              </p:par>
                              <p:par>
                                <p:cTn id="20" presetID="10" presetClass="entr" presetSubtype="0" fill="hold" grpId="0" nodeType="withEffect">
                                  <p:stCondLst>
                                    <p:cond delay="200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par>
                                <p:cTn id="23" presetID="35" presetClass="path" presetSubtype="0" accel="50000" decel="50000" fill="hold" grpId="1" nodeType="withEffect">
                                  <p:stCondLst>
                                    <p:cond delay="2000"/>
                                  </p:stCondLst>
                                  <p:childTnLst>
                                    <p:animMotion origin="layout" path="M -0.16542 -4.75162E-6 L 1.55355E-6 -4.75162E-6 " pathEditMode="relative" rAng="0" ptsTypes="AA">
                                      <p:cBhvr>
                                        <p:cTn id="24" dur="2000" fill="hold"/>
                                        <p:tgtEl>
                                          <p:spTgt spid="23"/>
                                        </p:tgtEl>
                                        <p:attrNameLst>
                                          <p:attrName>ppt_x</p:attrName>
                                          <p:attrName>ppt_y</p:attrName>
                                        </p:attrNameLst>
                                      </p:cBhvr>
                                      <p:rCtr x="8262" y="0"/>
                                    </p:animMotion>
                                  </p:childTnLst>
                                </p:cTn>
                              </p:par>
                              <p:par>
                                <p:cTn id="25" presetID="10" presetClass="entr" presetSubtype="0" fill="hold" grpId="0" nodeType="withEffect">
                                  <p:stCondLst>
                                    <p:cond delay="200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par>
                                <p:cTn id="28" presetID="35" presetClass="path" presetSubtype="0" accel="50000" decel="50000" fill="hold" grpId="1" nodeType="withEffect">
                                  <p:stCondLst>
                                    <p:cond delay="2000"/>
                                  </p:stCondLst>
                                  <p:childTnLst>
                                    <p:animMotion origin="layout" path="M -0.16542 -4.75162E-6 L 5.55459E-8 -4.75162E-6 " pathEditMode="relative" rAng="0" ptsTypes="AA">
                                      <p:cBhvr>
                                        <p:cTn id="29" dur="2000" fill="hold"/>
                                        <p:tgtEl>
                                          <p:spTgt spid="24"/>
                                        </p:tgtEl>
                                        <p:attrNameLst>
                                          <p:attrName>ppt_x</p:attrName>
                                          <p:attrName>ppt_y</p:attrName>
                                        </p:attrNameLst>
                                      </p:cBhvr>
                                      <p:rCtr x="8262" y="0"/>
                                    </p:animMotion>
                                  </p:childTnLst>
                                </p:cTn>
                              </p:par>
                              <p:par>
                                <p:cTn id="30" presetID="22" presetClass="entr" presetSubtype="8" fill="hold" grpId="0" nodeType="withEffect">
                                  <p:stCondLst>
                                    <p:cond delay="3000"/>
                                  </p:stCondLst>
                                  <p:childTnLst>
                                    <p:set>
                                      <p:cBhvr>
                                        <p:cTn id="31" dur="1" fill="hold">
                                          <p:stCondLst>
                                            <p:cond delay="0"/>
                                          </p:stCondLst>
                                        </p:cTn>
                                        <p:tgtEl>
                                          <p:spTgt spid="28"/>
                                        </p:tgtEl>
                                        <p:attrNameLst>
                                          <p:attrName>style.visibility</p:attrName>
                                        </p:attrNameLst>
                                      </p:cBhvr>
                                      <p:to>
                                        <p:strVal val="visible"/>
                                      </p:to>
                                    </p:set>
                                    <p:animEffect transition="in" filter="wipe(left)">
                                      <p:cBhvr>
                                        <p:cTn id="32" dur="500"/>
                                        <p:tgtEl>
                                          <p:spTgt spid="28"/>
                                        </p:tgtEl>
                                      </p:cBhvr>
                                    </p:animEffect>
                                  </p:childTnLst>
                                </p:cTn>
                              </p:par>
                              <p:par>
                                <p:cTn id="33" presetID="22" presetClass="entr" presetSubtype="8" fill="hold" grpId="0" nodeType="withEffect">
                                  <p:stCondLst>
                                    <p:cond delay="3000"/>
                                  </p:stCondLst>
                                  <p:childTnLst>
                                    <p:set>
                                      <p:cBhvr>
                                        <p:cTn id="34" dur="1" fill="hold">
                                          <p:stCondLst>
                                            <p:cond delay="0"/>
                                          </p:stCondLst>
                                        </p:cTn>
                                        <p:tgtEl>
                                          <p:spTgt spid="27"/>
                                        </p:tgtEl>
                                        <p:attrNameLst>
                                          <p:attrName>style.visibility</p:attrName>
                                        </p:attrNameLst>
                                      </p:cBhvr>
                                      <p:to>
                                        <p:strVal val="visible"/>
                                      </p:to>
                                    </p:set>
                                    <p:animEffect transition="in" filter="wipe(left)">
                                      <p:cBhvr>
                                        <p:cTn id="35" dur="500"/>
                                        <p:tgtEl>
                                          <p:spTgt spid="27"/>
                                        </p:tgtEl>
                                      </p:cBhvr>
                                    </p:animEffect>
                                  </p:childTnLst>
                                </p:cTn>
                              </p:par>
                              <p:par>
                                <p:cTn id="36" presetID="53" presetClass="entr" presetSubtype="16" fill="hold" grpId="0" nodeType="withEffect" nodePh="1">
                                  <p:stCondLst>
                                    <p:cond delay="0"/>
                                  </p:stCondLst>
                                  <p:endCondLst>
                                    <p:cond evt="begin" delay="0">
                                      <p:tn val="36"/>
                                    </p:cond>
                                  </p:endCondLst>
                                  <p:childTnLst>
                                    <p:set>
                                      <p:cBhvr>
                                        <p:cTn id="37" dur="1" fill="hold">
                                          <p:stCondLst>
                                            <p:cond delay="0"/>
                                          </p:stCondLst>
                                        </p:cTn>
                                        <p:tgtEl>
                                          <p:spTgt spid="50"/>
                                        </p:tgtEl>
                                        <p:attrNameLst>
                                          <p:attrName>style.visibility</p:attrName>
                                        </p:attrNameLst>
                                      </p:cBhvr>
                                      <p:to>
                                        <p:strVal val="visible"/>
                                      </p:to>
                                    </p:set>
                                    <p:anim calcmode="lin" valueType="num">
                                      <p:cBhvr>
                                        <p:cTn id="38" dur="1000" fill="hold"/>
                                        <p:tgtEl>
                                          <p:spTgt spid="50"/>
                                        </p:tgtEl>
                                        <p:attrNameLst>
                                          <p:attrName>ppt_w</p:attrName>
                                        </p:attrNameLst>
                                      </p:cBhvr>
                                      <p:tavLst>
                                        <p:tav tm="0">
                                          <p:val>
                                            <p:fltVal val="0"/>
                                          </p:val>
                                        </p:tav>
                                        <p:tav tm="100000">
                                          <p:val>
                                            <p:strVal val="#ppt_w"/>
                                          </p:val>
                                        </p:tav>
                                      </p:tavLst>
                                    </p:anim>
                                    <p:anim calcmode="lin" valueType="num">
                                      <p:cBhvr>
                                        <p:cTn id="39" dur="1000" fill="hold"/>
                                        <p:tgtEl>
                                          <p:spTgt spid="50"/>
                                        </p:tgtEl>
                                        <p:attrNameLst>
                                          <p:attrName>ppt_h</p:attrName>
                                        </p:attrNameLst>
                                      </p:cBhvr>
                                      <p:tavLst>
                                        <p:tav tm="0">
                                          <p:val>
                                            <p:fltVal val="0"/>
                                          </p:val>
                                        </p:tav>
                                        <p:tav tm="100000">
                                          <p:val>
                                            <p:strVal val="#ppt_h"/>
                                          </p:val>
                                        </p:tav>
                                      </p:tavLst>
                                    </p:anim>
                                    <p:animEffect transition="in" filter="fade">
                                      <p:cBhvr>
                                        <p:cTn id="40" dur="1000"/>
                                        <p:tgtEl>
                                          <p:spTgt spid="50"/>
                                        </p:tgtEl>
                                      </p:cBhvr>
                                    </p:animEffect>
                                  </p:childTnLst>
                                </p:cTn>
                              </p:par>
                              <p:par>
                                <p:cTn id="41" presetID="53" presetClass="entr" presetSubtype="16" fill="hold" grpId="0" nodeType="withEffect">
                                  <p:stCondLst>
                                    <p:cond delay="3000"/>
                                  </p:stCondLst>
                                  <p:childTnLst>
                                    <p:set>
                                      <p:cBhvr>
                                        <p:cTn id="42" dur="1" fill="hold">
                                          <p:stCondLst>
                                            <p:cond delay="0"/>
                                          </p:stCondLst>
                                        </p:cTn>
                                        <p:tgtEl>
                                          <p:spTgt spid="32"/>
                                        </p:tgtEl>
                                        <p:attrNameLst>
                                          <p:attrName>style.visibility</p:attrName>
                                        </p:attrNameLst>
                                      </p:cBhvr>
                                      <p:to>
                                        <p:strVal val="visible"/>
                                      </p:to>
                                    </p:set>
                                    <p:anim calcmode="lin" valueType="num">
                                      <p:cBhvr>
                                        <p:cTn id="43" dur="500" fill="hold"/>
                                        <p:tgtEl>
                                          <p:spTgt spid="32"/>
                                        </p:tgtEl>
                                        <p:attrNameLst>
                                          <p:attrName>ppt_w</p:attrName>
                                        </p:attrNameLst>
                                      </p:cBhvr>
                                      <p:tavLst>
                                        <p:tav tm="0">
                                          <p:val>
                                            <p:fltVal val="0"/>
                                          </p:val>
                                        </p:tav>
                                        <p:tav tm="100000">
                                          <p:val>
                                            <p:strVal val="#ppt_w"/>
                                          </p:val>
                                        </p:tav>
                                      </p:tavLst>
                                    </p:anim>
                                    <p:anim calcmode="lin" valueType="num">
                                      <p:cBhvr>
                                        <p:cTn id="44" dur="500" fill="hold"/>
                                        <p:tgtEl>
                                          <p:spTgt spid="32"/>
                                        </p:tgtEl>
                                        <p:attrNameLst>
                                          <p:attrName>ppt_h</p:attrName>
                                        </p:attrNameLst>
                                      </p:cBhvr>
                                      <p:tavLst>
                                        <p:tav tm="0">
                                          <p:val>
                                            <p:fltVal val="0"/>
                                          </p:val>
                                        </p:tav>
                                        <p:tav tm="100000">
                                          <p:val>
                                            <p:strVal val="#ppt_h"/>
                                          </p:val>
                                        </p:tav>
                                      </p:tavLst>
                                    </p:anim>
                                    <p:animEffect transition="in" filter="fade">
                                      <p:cBhvr>
                                        <p:cTn id="4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1" grpId="1" animBg="1"/>
      <p:bldP spid="22" grpId="0" animBg="1"/>
      <p:bldP spid="22" grpId="1" animBg="1"/>
      <p:bldP spid="23" grpId="0" animBg="1"/>
      <p:bldP spid="23" grpId="1" animBg="1"/>
      <p:bldP spid="24" grpId="0" animBg="1"/>
      <p:bldP spid="24" grpId="1" animBg="1"/>
      <p:bldP spid="25" grpId="0" animBg="1"/>
      <p:bldP spid="27" grpId="0"/>
      <p:bldP spid="28" grpId="0"/>
      <p:bldP spid="50" grpId="0" animBg="1"/>
      <p:bldP spid="32"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7" name="矩形 3"/>
          <p:cNvSpPr>
            <a:spLocks noChangeArrowheads="1"/>
          </p:cNvSpPr>
          <p:nvPr/>
        </p:nvSpPr>
        <p:spPr bwMode="auto">
          <a:xfrm>
            <a:off x="1145443" y="200077"/>
            <a:ext cx="1467050"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a:solidFill>
                  <a:srgbClr val="0067B4"/>
                </a:solidFill>
                <a:latin typeface="Arial" panose="020B0604020202020204" pitchFamily="34" charset="0"/>
                <a:cs typeface="Arial" panose="020B0604020202020204" pitchFamily="34" charset="0"/>
              </a:rPr>
              <a:t>学习方面</a:t>
            </a: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sp>
        <p:nvSpPr>
          <p:cNvPr id="32" name="矩形 21"/>
          <p:cNvSpPr/>
          <p:nvPr/>
        </p:nvSpPr>
        <p:spPr>
          <a:xfrm>
            <a:off x="1728459" y="3160161"/>
            <a:ext cx="6406184" cy="938179"/>
          </a:xfrm>
          <a:custGeom>
            <a:avLst/>
            <a:gdLst/>
            <a:ahLst/>
            <a:cxnLst/>
            <a:rect l="l" t="t" r="r" b="b"/>
            <a:pathLst>
              <a:path w="7085181" h="1244248">
                <a:moveTo>
                  <a:pt x="333395" y="0"/>
                </a:moveTo>
                <a:lnTo>
                  <a:pt x="7085181" y="0"/>
                </a:lnTo>
                <a:lnTo>
                  <a:pt x="6751786" y="1244248"/>
                </a:lnTo>
                <a:lnTo>
                  <a:pt x="0" y="1244248"/>
                </a:lnTo>
                <a:close/>
              </a:path>
            </a:pathLst>
          </a:cu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3" name="矩形 21"/>
          <p:cNvSpPr/>
          <p:nvPr/>
        </p:nvSpPr>
        <p:spPr>
          <a:xfrm>
            <a:off x="1048042" y="2093359"/>
            <a:ext cx="6330811" cy="938179"/>
          </a:xfrm>
          <a:custGeom>
            <a:avLst/>
            <a:gdLst/>
            <a:ahLst/>
            <a:cxnLst/>
            <a:rect l="l" t="t" r="r" b="b"/>
            <a:pathLst>
              <a:path w="7085181" h="1244248">
                <a:moveTo>
                  <a:pt x="333395" y="0"/>
                </a:moveTo>
                <a:lnTo>
                  <a:pt x="7085181" y="0"/>
                </a:lnTo>
                <a:lnTo>
                  <a:pt x="6751786" y="1244248"/>
                </a:lnTo>
                <a:lnTo>
                  <a:pt x="0" y="1244248"/>
                </a:lnTo>
                <a:close/>
              </a:path>
            </a:pathLst>
          </a:cu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4" name="矩形 21"/>
          <p:cNvSpPr/>
          <p:nvPr/>
        </p:nvSpPr>
        <p:spPr>
          <a:xfrm>
            <a:off x="2002021" y="996978"/>
            <a:ext cx="6132621" cy="938179"/>
          </a:xfrm>
          <a:custGeom>
            <a:avLst/>
            <a:gdLst/>
            <a:ahLst/>
            <a:cxnLst/>
            <a:rect l="l" t="t" r="r" b="b"/>
            <a:pathLst>
              <a:path w="7085181" h="1244248">
                <a:moveTo>
                  <a:pt x="333395" y="0"/>
                </a:moveTo>
                <a:lnTo>
                  <a:pt x="7085181" y="0"/>
                </a:lnTo>
                <a:lnTo>
                  <a:pt x="6751786" y="1244248"/>
                </a:lnTo>
                <a:lnTo>
                  <a:pt x="0" y="1244248"/>
                </a:lnTo>
                <a:close/>
              </a:path>
            </a:pathLst>
          </a:cu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5" name="椭圆 34"/>
          <p:cNvSpPr/>
          <p:nvPr/>
        </p:nvSpPr>
        <p:spPr bwMode="auto">
          <a:xfrm>
            <a:off x="1355801" y="819507"/>
            <a:ext cx="1292441" cy="1293120"/>
          </a:xfrm>
          <a:prstGeom prst="ellipse">
            <a:avLst/>
          </a:prstGeom>
          <a:solidFill>
            <a:srgbClr val="C7137E"/>
          </a:solidFill>
          <a:ln w="9525" cap="flat" cmpd="sng" algn="ctr">
            <a:solidFill>
              <a:srgbClr val="FFFFFF"/>
            </a:solidFill>
            <a:prstDash val="solid"/>
            <a:round/>
            <a:headEnd type="none" w="med" len="med"/>
            <a:tailEnd type="none" w="med" len="med"/>
          </a:ln>
          <a:effectLst/>
          <a:extLst/>
        </p:spPr>
        <p:txBody>
          <a:bodyPr vert="horz" wrap="square" lIns="68571" tIns="34285" rIns="68571" bIns="34285" numCol="1" rtlCol="0"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C4261D"/>
              </a:solidFill>
              <a:effectLst/>
              <a:uLnTx/>
              <a:uFillTx/>
            </a:endParaRPr>
          </a:p>
        </p:txBody>
      </p:sp>
      <p:sp>
        <p:nvSpPr>
          <p:cNvPr id="36" name="TextBox 35"/>
          <p:cNvSpPr txBox="1"/>
          <p:nvPr/>
        </p:nvSpPr>
        <p:spPr>
          <a:xfrm>
            <a:off x="1492121" y="1292889"/>
            <a:ext cx="1061811" cy="346239"/>
          </a:xfrm>
          <a:prstGeom prst="rect">
            <a:avLst/>
          </a:prstGeom>
          <a:noFill/>
        </p:spPr>
        <p:txBody>
          <a:bodyPr wrap="none" lIns="68571" tIns="34285" rIns="68571" bIns="34285" rtlCol="0">
            <a:spAutoFit/>
          </a:bodyPr>
          <a:lstStyle/>
          <a:p>
            <a:r>
              <a:rPr lang="zh-CN" altLang="en-US" dirty="0">
                <a:solidFill>
                  <a:srgbClr val="F8F8F8"/>
                </a:solidFill>
                <a:latin typeface="微软雅黑"/>
                <a:ea typeface="微软雅黑"/>
              </a:rPr>
              <a:t>学习方面</a:t>
            </a:r>
          </a:p>
        </p:txBody>
      </p:sp>
      <p:sp>
        <p:nvSpPr>
          <p:cNvPr id="40" name="TextBox 39"/>
          <p:cNvSpPr txBox="1"/>
          <p:nvPr/>
        </p:nvSpPr>
        <p:spPr>
          <a:xfrm>
            <a:off x="3133004" y="1195095"/>
            <a:ext cx="3961369" cy="520848"/>
          </a:xfrm>
          <a:prstGeom prst="rect">
            <a:avLst/>
          </a:prstGeom>
          <a:noFill/>
        </p:spPr>
        <p:txBody>
          <a:bodyPr wrap="square" lIns="0" tIns="0" rIns="0" bIns="0" rtlCol="0">
            <a:spAutoFit/>
          </a:bodyPr>
          <a:lstStyle/>
          <a:p>
            <a:pPr algn="just">
              <a:lnSpc>
                <a:spcPct val="110000"/>
              </a:lnSpc>
              <a:spcAft>
                <a:spcPts val="600"/>
              </a:spcAft>
            </a:pPr>
            <a:r>
              <a:rPr lang="zh-CN" altLang="en-US" sz="1050" b="0" dirty="0">
                <a:solidFill>
                  <a:schemeClr val="tx1">
                    <a:lumMod val="65000"/>
                    <a:lumOff val="35000"/>
                  </a:schemeClr>
                </a:solidFill>
                <a:latin typeface="微软雅黑" panose="020B0503020204020204" pitchFamily="34" charset="-122"/>
                <a:ea typeface="微软雅黑" panose="020B0503020204020204" pitchFamily="34" charset="-122"/>
              </a:rPr>
              <a:t>进入大学，发现理想中之自由开放的象牙塔仍遥不可及，但对我来说已经是“如鳅得泥”。从课业上来说，与中学相比，课程的负担相对较小，但我更喜欢忙碌，所以课后都会自己找些书来看。</a:t>
            </a:r>
            <a:endParaRPr lang="en-US" altLang="zh-CN" sz="1050" b="0" dirty="0">
              <a:latin typeface="微软雅黑" panose="020B0503020204020204" pitchFamily="34" charset="-122"/>
              <a:ea typeface="微软雅黑" panose="020B0503020204020204" pitchFamily="34" charset="-122"/>
            </a:endParaRPr>
          </a:p>
        </p:txBody>
      </p:sp>
      <p:sp>
        <p:nvSpPr>
          <p:cNvPr id="41" name="椭圆 40"/>
          <p:cNvSpPr/>
          <p:nvPr/>
        </p:nvSpPr>
        <p:spPr bwMode="auto">
          <a:xfrm>
            <a:off x="6537820" y="1823673"/>
            <a:ext cx="1292441" cy="1293120"/>
          </a:xfrm>
          <a:prstGeom prst="ellipse">
            <a:avLst/>
          </a:prstGeom>
          <a:solidFill>
            <a:srgbClr val="C484C6"/>
          </a:solidFill>
          <a:ln w="9525" cap="flat" cmpd="sng" algn="ctr">
            <a:solidFill>
              <a:srgbClr val="FFFFFF"/>
            </a:solidFill>
            <a:prstDash val="solid"/>
            <a:round/>
            <a:headEnd type="none" w="med" len="med"/>
            <a:tailEnd type="none" w="med" len="med"/>
          </a:ln>
          <a:effectLst/>
          <a:extLst/>
        </p:spPr>
        <p:txBody>
          <a:bodyPr vert="horz" wrap="square" lIns="68571" tIns="34285" rIns="68571" bIns="34285" numCol="1" rtlCol="0"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C4261D"/>
              </a:solidFill>
              <a:effectLst/>
              <a:uLnTx/>
              <a:uFillTx/>
            </a:endParaRPr>
          </a:p>
        </p:txBody>
      </p:sp>
      <p:sp>
        <p:nvSpPr>
          <p:cNvPr id="42" name="TextBox 41"/>
          <p:cNvSpPr txBox="1"/>
          <p:nvPr/>
        </p:nvSpPr>
        <p:spPr>
          <a:xfrm>
            <a:off x="6698099" y="2297055"/>
            <a:ext cx="1061599" cy="346356"/>
          </a:xfrm>
          <a:prstGeom prst="rect">
            <a:avLst/>
          </a:prstGeom>
          <a:noFill/>
        </p:spPr>
        <p:txBody>
          <a:bodyPr wrap="none" lIns="68571" tIns="34285" rIns="68571" bIns="34285" rtlCol="0">
            <a:spAutoFit/>
          </a:bodyPr>
          <a:lstStyle/>
          <a:p>
            <a:r>
              <a:rPr lang="zh-CN" altLang="en-US" dirty="0">
                <a:solidFill>
                  <a:srgbClr val="F8F8F8"/>
                </a:solidFill>
                <a:latin typeface="微软雅黑"/>
                <a:ea typeface="微软雅黑"/>
              </a:rPr>
              <a:t>学习方面</a:t>
            </a:r>
          </a:p>
        </p:txBody>
      </p:sp>
      <p:sp>
        <p:nvSpPr>
          <p:cNvPr id="46" name="TextBox 45"/>
          <p:cNvSpPr txBox="1"/>
          <p:nvPr/>
        </p:nvSpPr>
        <p:spPr>
          <a:xfrm>
            <a:off x="1924283" y="2317888"/>
            <a:ext cx="3961369" cy="558614"/>
          </a:xfrm>
          <a:prstGeom prst="rect">
            <a:avLst/>
          </a:prstGeom>
          <a:noFill/>
        </p:spPr>
        <p:txBody>
          <a:bodyPr wrap="square" lIns="0" tIns="0" rIns="0" bIns="0" rtlCol="0">
            <a:spAutoFit/>
          </a:bodyPr>
          <a:lstStyle/>
          <a:p>
            <a:pPr algn="just">
              <a:lnSpc>
                <a:spcPct val="110000"/>
              </a:lnSpc>
              <a:spcAft>
                <a:spcPts val="600"/>
              </a:spcAft>
            </a:pPr>
            <a:r>
              <a:rPr lang="zh-CN" altLang="en-US" sz="1100" b="0" dirty="0">
                <a:solidFill>
                  <a:schemeClr val="tx1">
                    <a:lumMod val="65000"/>
                    <a:lumOff val="35000"/>
                  </a:schemeClr>
                </a:solidFill>
                <a:latin typeface="微软雅黑" panose="020B0503020204020204" pitchFamily="34" charset="-122"/>
                <a:ea typeface="微软雅黑" panose="020B0503020204020204" pitchFamily="34" charset="-122"/>
              </a:rPr>
              <a:t>不过土木专业课程本身的吸引力，远远大于我对其他活动的渴望，或许这就是兴趣的力量吧。在入学后，我还积极竞选学生会，并最终成为院学生会学习部的一员。</a:t>
            </a:r>
            <a:endParaRPr lang="en-US" altLang="zh-CN" sz="1100" b="0" dirty="0">
              <a:latin typeface="微软雅黑" panose="020B0503020204020204" pitchFamily="34" charset="-122"/>
              <a:ea typeface="微软雅黑" panose="020B0503020204020204" pitchFamily="34" charset="-122"/>
            </a:endParaRPr>
          </a:p>
        </p:txBody>
      </p:sp>
      <p:sp>
        <p:nvSpPr>
          <p:cNvPr id="47" name="椭圆 46"/>
          <p:cNvSpPr/>
          <p:nvPr/>
        </p:nvSpPr>
        <p:spPr bwMode="auto">
          <a:xfrm>
            <a:off x="975219" y="2890473"/>
            <a:ext cx="1292441" cy="1293120"/>
          </a:xfrm>
          <a:prstGeom prst="ellipse">
            <a:avLst/>
          </a:prstGeom>
          <a:solidFill>
            <a:srgbClr val="FF2990"/>
          </a:solidFill>
          <a:ln w="9525" cap="flat" cmpd="sng" algn="ctr">
            <a:solidFill>
              <a:srgbClr val="FFFFFF"/>
            </a:solidFill>
            <a:prstDash val="solid"/>
            <a:round/>
            <a:headEnd type="none" w="med" len="med"/>
            <a:tailEnd type="none" w="med" len="med"/>
          </a:ln>
          <a:effectLst/>
          <a:extLst/>
        </p:spPr>
        <p:txBody>
          <a:bodyPr vert="horz" wrap="square" lIns="68571" tIns="34285" rIns="68571" bIns="34285" numCol="1" rtlCol="0"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C4261D"/>
              </a:solidFill>
              <a:effectLst/>
              <a:uLnTx/>
              <a:uFillTx/>
            </a:endParaRPr>
          </a:p>
        </p:txBody>
      </p:sp>
      <p:sp>
        <p:nvSpPr>
          <p:cNvPr id="48" name="TextBox 47"/>
          <p:cNvSpPr txBox="1"/>
          <p:nvPr/>
        </p:nvSpPr>
        <p:spPr>
          <a:xfrm>
            <a:off x="1101120" y="3363855"/>
            <a:ext cx="1061599" cy="346356"/>
          </a:xfrm>
          <a:prstGeom prst="rect">
            <a:avLst/>
          </a:prstGeom>
          <a:noFill/>
        </p:spPr>
        <p:txBody>
          <a:bodyPr wrap="none" lIns="68571" tIns="34285" rIns="68571" bIns="34285" rtlCol="0">
            <a:spAutoFit/>
          </a:bodyPr>
          <a:lstStyle/>
          <a:p>
            <a:r>
              <a:rPr lang="zh-CN" altLang="en-US" dirty="0">
                <a:solidFill>
                  <a:srgbClr val="F8F8F8"/>
                </a:solidFill>
                <a:latin typeface="微软雅黑"/>
                <a:ea typeface="微软雅黑"/>
              </a:rPr>
              <a:t>学习方面</a:t>
            </a:r>
          </a:p>
        </p:txBody>
      </p:sp>
      <p:sp>
        <p:nvSpPr>
          <p:cNvPr id="52" name="TextBox 51"/>
          <p:cNvSpPr txBox="1"/>
          <p:nvPr/>
        </p:nvSpPr>
        <p:spPr>
          <a:xfrm>
            <a:off x="2759299" y="3411023"/>
            <a:ext cx="4619554" cy="661720"/>
          </a:xfrm>
          <a:prstGeom prst="rect">
            <a:avLst/>
          </a:prstGeom>
          <a:noFill/>
        </p:spPr>
        <p:txBody>
          <a:bodyPr wrap="square" lIns="0" tIns="0" rIns="0" bIns="0" rtlCol="0">
            <a:spAutoFit/>
          </a:bodyPr>
          <a:lstStyle/>
          <a:p>
            <a:r>
              <a:rPr lang="zh-CN" altLang="en-US" sz="1100" b="0" dirty="0">
                <a:solidFill>
                  <a:schemeClr val="tx1">
                    <a:lumMod val="65000"/>
                    <a:lumOff val="35000"/>
                  </a:schemeClr>
                </a:solidFill>
                <a:latin typeface="微软雅黑" panose="020B0503020204020204" pitchFamily="34" charset="-122"/>
                <a:ea typeface="微软雅黑" panose="020B0503020204020204" pitchFamily="34" charset="-122"/>
              </a:rPr>
              <a:t>我希望可以通过加入学习部来提高我的交际能力，并且成为我努力钻研专业知识的动力。在未来的大学生活里我会尽我最大的努力去提升自己的专业研习能力，为自己的将来铺平道路。</a:t>
            </a:r>
            <a:endParaRPr lang="en-US" altLang="zh-CN" sz="1100" b="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endParaRPr>
          </a:p>
          <a:p>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Tree>
    <p:extLst>
      <p:ext uri="{BB962C8B-B14F-4D97-AF65-F5344CB8AC3E}">
        <p14:creationId xmlns:p14="http://schemas.microsoft.com/office/powerpoint/2010/main" val="1715928868"/>
      </p:ext>
    </p:extLst>
  </p:cSld>
  <p:clrMapOvr>
    <a:masterClrMapping/>
  </p:clrMapOvr>
  <mc:AlternateContent xmlns:mc="http://schemas.openxmlformats.org/markup-compatibility/2006" xmlns:p14="http://schemas.microsoft.com/office/powerpoint/2010/main">
    <mc:Choice Requires="p14">
      <p:transition spd="slow" p14:dur="1500" advClick="0" advTm="10283">
        <p:random/>
      </p:transition>
    </mc:Choice>
    <mc:Fallback xmlns="">
      <p:transition spd="slow" advClick="0" advTm="10283">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7"/>
                                        </p:tgtEl>
                                        <p:attrNameLst>
                                          <p:attrName>style.visibility</p:attrName>
                                        </p:attrNameLst>
                                      </p:cBhvr>
                                      <p:to>
                                        <p:strVal val="visible"/>
                                      </p:to>
                                    </p:set>
                                    <p:animEffect transition="in" filter="wipe(left)">
                                      <p:cBhvr>
                                        <p:cTn id="11" dur="500"/>
                                        <p:tgtEl>
                                          <p:spTgt spid="8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par>
                                <p:cTn id="16" presetID="21" presetClass="entr" presetSubtype="1" fill="hold" grpId="0" nodeType="withEffect">
                                  <p:stCondLst>
                                    <p:cond delay="200"/>
                                  </p:stCondLst>
                                  <p:childTnLst>
                                    <p:set>
                                      <p:cBhvr>
                                        <p:cTn id="17" dur="1" fill="hold">
                                          <p:stCondLst>
                                            <p:cond delay="0"/>
                                          </p:stCondLst>
                                        </p:cTn>
                                        <p:tgtEl>
                                          <p:spTgt spid="35"/>
                                        </p:tgtEl>
                                        <p:attrNameLst>
                                          <p:attrName>style.visibility</p:attrName>
                                        </p:attrNameLst>
                                      </p:cBhvr>
                                      <p:to>
                                        <p:strVal val="visible"/>
                                      </p:to>
                                    </p:set>
                                    <p:animEffect transition="in" filter="wheel(1)">
                                      <p:cBhvr>
                                        <p:cTn id="18" dur="1000"/>
                                        <p:tgtEl>
                                          <p:spTgt spid="35"/>
                                        </p:tgtEl>
                                      </p:cBhvr>
                                    </p:animEffect>
                                  </p:childTnLst>
                                </p:cTn>
                              </p:par>
                            </p:childTnLst>
                          </p:cTn>
                        </p:par>
                        <p:par>
                          <p:cTn id="19" fill="hold">
                            <p:stCondLst>
                              <p:cond delay="2200"/>
                            </p:stCondLst>
                            <p:childTnLst>
                              <p:par>
                                <p:cTn id="20" presetID="31" presetClass="entr" presetSubtype="0" fill="hold" grpId="0" nodeType="afterEffect">
                                  <p:stCondLst>
                                    <p:cond delay="0"/>
                                  </p:stCondLst>
                                  <p:childTnLst>
                                    <p:set>
                                      <p:cBhvr>
                                        <p:cTn id="21" dur="1" fill="hold">
                                          <p:stCondLst>
                                            <p:cond delay="0"/>
                                          </p:stCondLst>
                                        </p:cTn>
                                        <p:tgtEl>
                                          <p:spTgt spid="36"/>
                                        </p:tgtEl>
                                        <p:attrNameLst>
                                          <p:attrName>style.visibility</p:attrName>
                                        </p:attrNameLst>
                                      </p:cBhvr>
                                      <p:to>
                                        <p:strVal val="visible"/>
                                      </p:to>
                                    </p:set>
                                    <p:anim calcmode="lin" valueType="num">
                                      <p:cBhvr>
                                        <p:cTn id="22" dur="500" fill="hold"/>
                                        <p:tgtEl>
                                          <p:spTgt spid="36"/>
                                        </p:tgtEl>
                                        <p:attrNameLst>
                                          <p:attrName>ppt_w</p:attrName>
                                        </p:attrNameLst>
                                      </p:cBhvr>
                                      <p:tavLst>
                                        <p:tav tm="0">
                                          <p:val>
                                            <p:fltVal val="0"/>
                                          </p:val>
                                        </p:tav>
                                        <p:tav tm="100000">
                                          <p:val>
                                            <p:strVal val="#ppt_w"/>
                                          </p:val>
                                        </p:tav>
                                      </p:tavLst>
                                    </p:anim>
                                    <p:anim calcmode="lin" valueType="num">
                                      <p:cBhvr>
                                        <p:cTn id="23" dur="500" fill="hold"/>
                                        <p:tgtEl>
                                          <p:spTgt spid="36"/>
                                        </p:tgtEl>
                                        <p:attrNameLst>
                                          <p:attrName>ppt_h</p:attrName>
                                        </p:attrNameLst>
                                      </p:cBhvr>
                                      <p:tavLst>
                                        <p:tav tm="0">
                                          <p:val>
                                            <p:fltVal val="0"/>
                                          </p:val>
                                        </p:tav>
                                        <p:tav tm="100000">
                                          <p:val>
                                            <p:strVal val="#ppt_h"/>
                                          </p:val>
                                        </p:tav>
                                      </p:tavLst>
                                    </p:anim>
                                    <p:anim calcmode="lin" valueType="num">
                                      <p:cBhvr>
                                        <p:cTn id="24" dur="500" fill="hold"/>
                                        <p:tgtEl>
                                          <p:spTgt spid="36"/>
                                        </p:tgtEl>
                                        <p:attrNameLst>
                                          <p:attrName>style.rotation</p:attrName>
                                        </p:attrNameLst>
                                      </p:cBhvr>
                                      <p:tavLst>
                                        <p:tav tm="0">
                                          <p:val>
                                            <p:fltVal val="90"/>
                                          </p:val>
                                        </p:tav>
                                        <p:tav tm="100000">
                                          <p:val>
                                            <p:fltVal val="0"/>
                                          </p:val>
                                        </p:tav>
                                      </p:tavLst>
                                    </p:anim>
                                    <p:animEffect transition="in" filter="fade">
                                      <p:cBhvr>
                                        <p:cTn id="25" dur="500"/>
                                        <p:tgtEl>
                                          <p:spTgt spid="36"/>
                                        </p:tgtEl>
                                      </p:cBhvr>
                                    </p:animEffect>
                                  </p:childTnLst>
                                </p:cTn>
                              </p:par>
                            </p:childTnLst>
                          </p:cTn>
                        </p:par>
                        <p:par>
                          <p:cTn id="26" fill="hold">
                            <p:stCondLst>
                              <p:cond delay="2700"/>
                            </p:stCondLst>
                            <p:childTnLst>
                              <p:par>
                                <p:cTn id="27" presetID="2" presetClass="entr" presetSubtype="2" fill="hold" grpId="0" nodeType="afterEffect" nodePh="1">
                                  <p:stCondLst>
                                    <p:cond delay="0"/>
                                  </p:stCondLst>
                                  <p:endCondLst>
                                    <p:cond evt="begin" delay="0">
                                      <p:tn val="27"/>
                                    </p:cond>
                                  </p:endCondLst>
                                  <p:childTnLst>
                                    <p:set>
                                      <p:cBhvr>
                                        <p:cTn id="28" dur="1" fill="hold">
                                          <p:stCondLst>
                                            <p:cond delay="0"/>
                                          </p:stCondLst>
                                        </p:cTn>
                                        <p:tgtEl>
                                          <p:spTgt spid="34"/>
                                        </p:tgtEl>
                                        <p:attrNameLst>
                                          <p:attrName>style.visibility</p:attrName>
                                        </p:attrNameLst>
                                      </p:cBhvr>
                                      <p:to>
                                        <p:strVal val="visible"/>
                                      </p:to>
                                    </p:set>
                                    <p:anim calcmode="lin" valueType="num">
                                      <p:cBhvr additive="base">
                                        <p:cTn id="29" dur="500" fill="hold"/>
                                        <p:tgtEl>
                                          <p:spTgt spid="34"/>
                                        </p:tgtEl>
                                        <p:attrNameLst>
                                          <p:attrName>ppt_x</p:attrName>
                                        </p:attrNameLst>
                                      </p:cBhvr>
                                      <p:tavLst>
                                        <p:tav tm="0">
                                          <p:val>
                                            <p:strVal val="1+#ppt_w/2"/>
                                          </p:val>
                                        </p:tav>
                                        <p:tav tm="100000">
                                          <p:val>
                                            <p:strVal val="#ppt_x"/>
                                          </p:val>
                                        </p:tav>
                                      </p:tavLst>
                                    </p:anim>
                                    <p:anim calcmode="lin" valueType="num">
                                      <p:cBhvr additive="base">
                                        <p:cTn id="30" dur="500" fill="hold"/>
                                        <p:tgtEl>
                                          <p:spTgt spid="34"/>
                                        </p:tgtEl>
                                        <p:attrNameLst>
                                          <p:attrName>ppt_y</p:attrName>
                                        </p:attrNameLst>
                                      </p:cBhvr>
                                      <p:tavLst>
                                        <p:tav tm="0">
                                          <p:val>
                                            <p:strVal val="#ppt_y"/>
                                          </p:val>
                                        </p:tav>
                                        <p:tav tm="100000">
                                          <p:val>
                                            <p:strVal val="#ppt_y"/>
                                          </p:val>
                                        </p:tav>
                                      </p:tavLst>
                                    </p:anim>
                                  </p:childTnLst>
                                </p:cTn>
                              </p:par>
                            </p:childTnLst>
                          </p:cTn>
                        </p:par>
                        <p:par>
                          <p:cTn id="31" fill="hold">
                            <p:stCondLst>
                              <p:cond delay="3200"/>
                            </p:stCondLst>
                            <p:childTnLst>
                              <p:par>
                                <p:cTn id="32" presetID="22" presetClass="entr" presetSubtype="8" fill="hold" grpId="0" nodeType="afterEffect">
                                  <p:stCondLst>
                                    <p:cond delay="0"/>
                                  </p:stCondLst>
                                  <p:childTnLst>
                                    <p:set>
                                      <p:cBhvr>
                                        <p:cTn id="33" dur="1" fill="hold">
                                          <p:stCondLst>
                                            <p:cond delay="0"/>
                                          </p:stCondLst>
                                        </p:cTn>
                                        <p:tgtEl>
                                          <p:spTgt spid="40"/>
                                        </p:tgtEl>
                                        <p:attrNameLst>
                                          <p:attrName>style.visibility</p:attrName>
                                        </p:attrNameLst>
                                      </p:cBhvr>
                                      <p:to>
                                        <p:strVal val="visible"/>
                                      </p:to>
                                    </p:set>
                                    <p:animEffect transition="in" filter="wipe(left)">
                                      <p:cBhvr>
                                        <p:cTn id="34" dur="300"/>
                                        <p:tgtEl>
                                          <p:spTgt spid="40"/>
                                        </p:tgtEl>
                                      </p:cBhvr>
                                    </p:animEffect>
                                  </p:childTnLst>
                                </p:cTn>
                              </p:par>
                              <p:par>
                                <p:cTn id="35" presetID="21" presetClass="entr" presetSubtype="1" fill="hold" grpId="0" nodeType="withEffect">
                                  <p:stCondLst>
                                    <p:cond delay="200"/>
                                  </p:stCondLst>
                                  <p:childTnLst>
                                    <p:set>
                                      <p:cBhvr>
                                        <p:cTn id="36" dur="1" fill="hold">
                                          <p:stCondLst>
                                            <p:cond delay="0"/>
                                          </p:stCondLst>
                                        </p:cTn>
                                        <p:tgtEl>
                                          <p:spTgt spid="41"/>
                                        </p:tgtEl>
                                        <p:attrNameLst>
                                          <p:attrName>style.visibility</p:attrName>
                                        </p:attrNameLst>
                                      </p:cBhvr>
                                      <p:to>
                                        <p:strVal val="visible"/>
                                      </p:to>
                                    </p:set>
                                    <p:animEffect transition="in" filter="wheel(1)">
                                      <p:cBhvr>
                                        <p:cTn id="37" dur="1000"/>
                                        <p:tgtEl>
                                          <p:spTgt spid="41"/>
                                        </p:tgtEl>
                                      </p:cBhvr>
                                    </p:animEffect>
                                  </p:childTnLst>
                                </p:cTn>
                              </p:par>
                            </p:childTnLst>
                          </p:cTn>
                        </p:par>
                        <p:par>
                          <p:cTn id="38" fill="hold">
                            <p:stCondLst>
                              <p:cond delay="4400"/>
                            </p:stCondLst>
                            <p:childTnLst>
                              <p:par>
                                <p:cTn id="39" presetID="31" presetClass="entr" presetSubtype="0" fill="hold" grpId="0" nodeType="afterEffect">
                                  <p:stCondLst>
                                    <p:cond delay="0"/>
                                  </p:stCondLst>
                                  <p:childTnLst>
                                    <p:set>
                                      <p:cBhvr>
                                        <p:cTn id="40" dur="1" fill="hold">
                                          <p:stCondLst>
                                            <p:cond delay="0"/>
                                          </p:stCondLst>
                                        </p:cTn>
                                        <p:tgtEl>
                                          <p:spTgt spid="42"/>
                                        </p:tgtEl>
                                        <p:attrNameLst>
                                          <p:attrName>style.visibility</p:attrName>
                                        </p:attrNameLst>
                                      </p:cBhvr>
                                      <p:to>
                                        <p:strVal val="visible"/>
                                      </p:to>
                                    </p:set>
                                    <p:anim calcmode="lin" valueType="num">
                                      <p:cBhvr>
                                        <p:cTn id="41" dur="500" fill="hold"/>
                                        <p:tgtEl>
                                          <p:spTgt spid="42"/>
                                        </p:tgtEl>
                                        <p:attrNameLst>
                                          <p:attrName>ppt_w</p:attrName>
                                        </p:attrNameLst>
                                      </p:cBhvr>
                                      <p:tavLst>
                                        <p:tav tm="0">
                                          <p:val>
                                            <p:fltVal val="0"/>
                                          </p:val>
                                        </p:tav>
                                        <p:tav tm="100000">
                                          <p:val>
                                            <p:strVal val="#ppt_w"/>
                                          </p:val>
                                        </p:tav>
                                      </p:tavLst>
                                    </p:anim>
                                    <p:anim calcmode="lin" valueType="num">
                                      <p:cBhvr>
                                        <p:cTn id="42" dur="500" fill="hold"/>
                                        <p:tgtEl>
                                          <p:spTgt spid="42"/>
                                        </p:tgtEl>
                                        <p:attrNameLst>
                                          <p:attrName>ppt_h</p:attrName>
                                        </p:attrNameLst>
                                      </p:cBhvr>
                                      <p:tavLst>
                                        <p:tav tm="0">
                                          <p:val>
                                            <p:fltVal val="0"/>
                                          </p:val>
                                        </p:tav>
                                        <p:tav tm="100000">
                                          <p:val>
                                            <p:strVal val="#ppt_h"/>
                                          </p:val>
                                        </p:tav>
                                      </p:tavLst>
                                    </p:anim>
                                    <p:anim calcmode="lin" valueType="num">
                                      <p:cBhvr>
                                        <p:cTn id="43" dur="500" fill="hold"/>
                                        <p:tgtEl>
                                          <p:spTgt spid="42"/>
                                        </p:tgtEl>
                                        <p:attrNameLst>
                                          <p:attrName>style.rotation</p:attrName>
                                        </p:attrNameLst>
                                      </p:cBhvr>
                                      <p:tavLst>
                                        <p:tav tm="0">
                                          <p:val>
                                            <p:fltVal val="90"/>
                                          </p:val>
                                        </p:tav>
                                        <p:tav tm="100000">
                                          <p:val>
                                            <p:fltVal val="0"/>
                                          </p:val>
                                        </p:tav>
                                      </p:tavLst>
                                    </p:anim>
                                    <p:animEffect transition="in" filter="fade">
                                      <p:cBhvr>
                                        <p:cTn id="44" dur="500"/>
                                        <p:tgtEl>
                                          <p:spTgt spid="42"/>
                                        </p:tgtEl>
                                      </p:cBhvr>
                                    </p:animEffect>
                                  </p:childTnLst>
                                </p:cTn>
                              </p:par>
                            </p:childTnLst>
                          </p:cTn>
                        </p:par>
                        <p:par>
                          <p:cTn id="45" fill="hold">
                            <p:stCondLst>
                              <p:cond delay="4900"/>
                            </p:stCondLst>
                            <p:childTnLst>
                              <p:par>
                                <p:cTn id="46" presetID="2" presetClass="entr" presetSubtype="8" fill="hold" grpId="0" nodeType="afterEffect" nodePh="1">
                                  <p:stCondLst>
                                    <p:cond delay="0"/>
                                  </p:stCondLst>
                                  <p:endCondLst>
                                    <p:cond evt="begin" delay="0">
                                      <p:tn val="46"/>
                                    </p:cond>
                                  </p:endCondLst>
                                  <p:childTnLst>
                                    <p:set>
                                      <p:cBhvr>
                                        <p:cTn id="47" dur="1" fill="hold">
                                          <p:stCondLst>
                                            <p:cond delay="0"/>
                                          </p:stCondLst>
                                        </p:cTn>
                                        <p:tgtEl>
                                          <p:spTgt spid="33"/>
                                        </p:tgtEl>
                                        <p:attrNameLst>
                                          <p:attrName>style.visibility</p:attrName>
                                        </p:attrNameLst>
                                      </p:cBhvr>
                                      <p:to>
                                        <p:strVal val="visible"/>
                                      </p:to>
                                    </p:set>
                                    <p:anim calcmode="lin" valueType="num">
                                      <p:cBhvr additive="base">
                                        <p:cTn id="48" dur="500" fill="hold"/>
                                        <p:tgtEl>
                                          <p:spTgt spid="33"/>
                                        </p:tgtEl>
                                        <p:attrNameLst>
                                          <p:attrName>ppt_x</p:attrName>
                                        </p:attrNameLst>
                                      </p:cBhvr>
                                      <p:tavLst>
                                        <p:tav tm="0">
                                          <p:val>
                                            <p:strVal val="0-#ppt_w/2"/>
                                          </p:val>
                                        </p:tav>
                                        <p:tav tm="100000">
                                          <p:val>
                                            <p:strVal val="#ppt_x"/>
                                          </p:val>
                                        </p:tav>
                                      </p:tavLst>
                                    </p:anim>
                                    <p:anim calcmode="lin" valueType="num">
                                      <p:cBhvr additive="base">
                                        <p:cTn id="49" dur="500" fill="hold"/>
                                        <p:tgtEl>
                                          <p:spTgt spid="33"/>
                                        </p:tgtEl>
                                        <p:attrNameLst>
                                          <p:attrName>ppt_y</p:attrName>
                                        </p:attrNameLst>
                                      </p:cBhvr>
                                      <p:tavLst>
                                        <p:tav tm="0">
                                          <p:val>
                                            <p:strVal val="#ppt_y"/>
                                          </p:val>
                                        </p:tav>
                                        <p:tav tm="100000">
                                          <p:val>
                                            <p:strVal val="#ppt_y"/>
                                          </p:val>
                                        </p:tav>
                                      </p:tavLst>
                                    </p:anim>
                                  </p:childTnLst>
                                </p:cTn>
                              </p:par>
                            </p:childTnLst>
                          </p:cTn>
                        </p:par>
                        <p:par>
                          <p:cTn id="50" fill="hold">
                            <p:stCondLst>
                              <p:cond delay="5400"/>
                            </p:stCondLst>
                            <p:childTnLst>
                              <p:par>
                                <p:cTn id="51" presetID="22" presetClass="entr" presetSubtype="2" fill="hold" grpId="0" nodeType="afterEffect">
                                  <p:stCondLst>
                                    <p:cond delay="0"/>
                                  </p:stCondLst>
                                  <p:childTnLst>
                                    <p:set>
                                      <p:cBhvr>
                                        <p:cTn id="52" dur="1" fill="hold">
                                          <p:stCondLst>
                                            <p:cond delay="0"/>
                                          </p:stCondLst>
                                        </p:cTn>
                                        <p:tgtEl>
                                          <p:spTgt spid="46"/>
                                        </p:tgtEl>
                                        <p:attrNameLst>
                                          <p:attrName>style.visibility</p:attrName>
                                        </p:attrNameLst>
                                      </p:cBhvr>
                                      <p:to>
                                        <p:strVal val="visible"/>
                                      </p:to>
                                    </p:set>
                                    <p:animEffect transition="in" filter="wipe(right)">
                                      <p:cBhvr>
                                        <p:cTn id="53" dur="300"/>
                                        <p:tgtEl>
                                          <p:spTgt spid="46"/>
                                        </p:tgtEl>
                                      </p:cBhvr>
                                    </p:animEffect>
                                  </p:childTnLst>
                                </p:cTn>
                              </p:par>
                              <p:par>
                                <p:cTn id="54" presetID="21" presetClass="entr" presetSubtype="1" fill="hold" grpId="0" nodeType="withEffect">
                                  <p:stCondLst>
                                    <p:cond delay="200"/>
                                  </p:stCondLst>
                                  <p:childTnLst>
                                    <p:set>
                                      <p:cBhvr>
                                        <p:cTn id="55" dur="1" fill="hold">
                                          <p:stCondLst>
                                            <p:cond delay="0"/>
                                          </p:stCondLst>
                                        </p:cTn>
                                        <p:tgtEl>
                                          <p:spTgt spid="47"/>
                                        </p:tgtEl>
                                        <p:attrNameLst>
                                          <p:attrName>style.visibility</p:attrName>
                                        </p:attrNameLst>
                                      </p:cBhvr>
                                      <p:to>
                                        <p:strVal val="visible"/>
                                      </p:to>
                                    </p:set>
                                    <p:animEffect transition="in" filter="wheel(1)">
                                      <p:cBhvr>
                                        <p:cTn id="56" dur="1000"/>
                                        <p:tgtEl>
                                          <p:spTgt spid="47"/>
                                        </p:tgtEl>
                                      </p:cBhvr>
                                    </p:animEffect>
                                  </p:childTnLst>
                                </p:cTn>
                              </p:par>
                            </p:childTnLst>
                          </p:cTn>
                        </p:par>
                        <p:par>
                          <p:cTn id="57" fill="hold">
                            <p:stCondLst>
                              <p:cond delay="6600"/>
                            </p:stCondLst>
                            <p:childTnLst>
                              <p:par>
                                <p:cTn id="58" presetID="31" presetClass="entr" presetSubtype="0" fill="hold" grpId="0" nodeType="afterEffect">
                                  <p:stCondLst>
                                    <p:cond delay="0"/>
                                  </p:stCondLst>
                                  <p:childTnLst>
                                    <p:set>
                                      <p:cBhvr>
                                        <p:cTn id="59" dur="1" fill="hold">
                                          <p:stCondLst>
                                            <p:cond delay="0"/>
                                          </p:stCondLst>
                                        </p:cTn>
                                        <p:tgtEl>
                                          <p:spTgt spid="48"/>
                                        </p:tgtEl>
                                        <p:attrNameLst>
                                          <p:attrName>style.visibility</p:attrName>
                                        </p:attrNameLst>
                                      </p:cBhvr>
                                      <p:to>
                                        <p:strVal val="visible"/>
                                      </p:to>
                                    </p:set>
                                    <p:anim calcmode="lin" valueType="num">
                                      <p:cBhvr>
                                        <p:cTn id="60" dur="500" fill="hold"/>
                                        <p:tgtEl>
                                          <p:spTgt spid="48"/>
                                        </p:tgtEl>
                                        <p:attrNameLst>
                                          <p:attrName>ppt_w</p:attrName>
                                        </p:attrNameLst>
                                      </p:cBhvr>
                                      <p:tavLst>
                                        <p:tav tm="0">
                                          <p:val>
                                            <p:fltVal val="0"/>
                                          </p:val>
                                        </p:tav>
                                        <p:tav tm="100000">
                                          <p:val>
                                            <p:strVal val="#ppt_w"/>
                                          </p:val>
                                        </p:tav>
                                      </p:tavLst>
                                    </p:anim>
                                    <p:anim calcmode="lin" valueType="num">
                                      <p:cBhvr>
                                        <p:cTn id="61" dur="500" fill="hold"/>
                                        <p:tgtEl>
                                          <p:spTgt spid="48"/>
                                        </p:tgtEl>
                                        <p:attrNameLst>
                                          <p:attrName>ppt_h</p:attrName>
                                        </p:attrNameLst>
                                      </p:cBhvr>
                                      <p:tavLst>
                                        <p:tav tm="0">
                                          <p:val>
                                            <p:fltVal val="0"/>
                                          </p:val>
                                        </p:tav>
                                        <p:tav tm="100000">
                                          <p:val>
                                            <p:strVal val="#ppt_h"/>
                                          </p:val>
                                        </p:tav>
                                      </p:tavLst>
                                    </p:anim>
                                    <p:anim calcmode="lin" valueType="num">
                                      <p:cBhvr>
                                        <p:cTn id="62" dur="500" fill="hold"/>
                                        <p:tgtEl>
                                          <p:spTgt spid="48"/>
                                        </p:tgtEl>
                                        <p:attrNameLst>
                                          <p:attrName>style.rotation</p:attrName>
                                        </p:attrNameLst>
                                      </p:cBhvr>
                                      <p:tavLst>
                                        <p:tav tm="0">
                                          <p:val>
                                            <p:fltVal val="90"/>
                                          </p:val>
                                        </p:tav>
                                        <p:tav tm="100000">
                                          <p:val>
                                            <p:fltVal val="0"/>
                                          </p:val>
                                        </p:tav>
                                      </p:tavLst>
                                    </p:anim>
                                    <p:animEffect transition="in" filter="fade">
                                      <p:cBhvr>
                                        <p:cTn id="63" dur="500"/>
                                        <p:tgtEl>
                                          <p:spTgt spid="48"/>
                                        </p:tgtEl>
                                      </p:cBhvr>
                                    </p:animEffect>
                                  </p:childTnLst>
                                </p:cTn>
                              </p:par>
                            </p:childTnLst>
                          </p:cTn>
                        </p:par>
                        <p:par>
                          <p:cTn id="64" fill="hold">
                            <p:stCondLst>
                              <p:cond delay="7100"/>
                            </p:stCondLst>
                            <p:childTnLst>
                              <p:par>
                                <p:cTn id="65" presetID="2" presetClass="entr" presetSubtype="2" fill="hold" grpId="0" nodeType="afterEffect" nodePh="1">
                                  <p:stCondLst>
                                    <p:cond delay="0"/>
                                  </p:stCondLst>
                                  <p:endCondLst>
                                    <p:cond evt="begin" delay="0">
                                      <p:tn val="65"/>
                                    </p:cond>
                                  </p:endCondLst>
                                  <p:childTnLst>
                                    <p:set>
                                      <p:cBhvr>
                                        <p:cTn id="66" dur="1" fill="hold">
                                          <p:stCondLst>
                                            <p:cond delay="0"/>
                                          </p:stCondLst>
                                        </p:cTn>
                                        <p:tgtEl>
                                          <p:spTgt spid="32"/>
                                        </p:tgtEl>
                                        <p:attrNameLst>
                                          <p:attrName>style.visibility</p:attrName>
                                        </p:attrNameLst>
                                      </p:cBhvr>
                                      <p:to>
                                        <p:strVal val="visible"/>
                                      </p:to>
                                    </p:set>
                                    <p:anim calcmode="lin" valueType="num">
                                      <p:cBhvr additive="base">
                                        <p:cTn id="67" dur="500" fill="hold"/>
                                        <p:tgtEl>
                                          <p:spTgt spid="32"/>
                                        </p:tgtEl>
                                        <p:attrNameLst>
                                          <p:attrName>ppt_x</p:attrName>
                                        </p:attrNameLst>
                                      </p:cBhvr>
                                      <p:tavLst>
                                        <p:tav tm="0">
                                          <p:val>
                                            <p:strVal val="1+#ppt_w/2"/>
                                          </p:val>
                                        </p:tav>
                                        <p:tav tm="100000">
                                          <p:val>
                                            <p:strVal val="#ppt_x"/>
                                          </p:val>
                                        </p:tav>
                                      </p:tavLst>
                                    </p:anim>
                                    <p:anim calcmode="lin" valueType="num">
                                      <p:cBhvr additive="base">
                                        <p:cTn id="68" dur="500" fill="hold"/>
                                        <p:tgtEl>
                                          <p:spTgt spid="32"/>
                                        </p:tgtEl>
                                        <p:attrNameLst>
                                          <p:attrName>ppt_y</p:attrName>
                                        </p:attrNameLst>
                                      </p:cBhvr>
                                      <p:tavLst>
                                        <p:tav tm="0">
                                          <p:val>
                                            <p:strVal val="#ppt_y"/>
                                          </p:val>
                                        </p:tav>
                                        <p:tav tm="100000">
                                          <p:val>
                                            <p:strVal val="#ppt_y"/>
                                          </p:val>
                                        </p:tav>
                                      </p:tavLst>
                                    </p:anim>
                                  </p:childTnLst>
                                </p:cTn>
                              </p:par>
                            </p:childTnLst>
                          </p:cTn>
                        </p:par>
                        <p:par>
                          <p:cTn id="69" fill="hold">
                            <p:stCondLst>
                              <p:cond delay="7600"/>
                            </p:stCondLst>
                            <p:childTnLst>
                              <p:par>
                                <p:cTn id="70" presetID="22" presetClass="entr" presetSubtype="8" fill="hold" grpId="0" nodeType="afterEffect">
                                  <p:stCondLst>
                                    <p:cond delay="0"/>
                                  </p:stCondLst>
                                  <p:childTnLst>
                                    <p:set>
                                      <p:cBhvr>
                                        <p:cTn id="71" dur="1" fill="hold">
                                          <p:stCondLst>
                                            <p:cond delay="0"/>
                                          </p:stCondLst>
                                        </p:cTn>
                                        <p:tgtEl>
                                          <p:spTgt spid="52"/>
                                        </p:tgtEl>
                                        <p:attrNameLst>
                                          <p:attrName>style.visibility</p:attrName>
                                        </p:attrNameLst>
                                      </p:cBhvr>
                                      <p:to>
                                        <p:strVal val="visible"/>
                                      </p:to>
                                    </p:set>
                                    <p:animEffect transition="in" filter="wipe(left)">
                                      <p:cBhvr>
                                        <p:cTn id="72" dur="3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P spid="32" grpId="0"/>
      <p:bldP spid="33" grpId="0"/>
      <p:bldP spid="34" grpId="0"/>
      <p:bldP spid="35" grpId="0" animBg="1"/>
      <p:bldP spid="36" grpId="0"/>
      <p:bldP spid="40" grpId="0"/>
      <p:bldP spid="41" grpId="0" animBg="1"/>
      <p:bldP spid="42" grpId="0"/>
      <p:bldP spid="46" grpId="0"/>
      <p:bldP spid="47" grpId="0" animBg="1"/>
      <p:bldP spid="48" grpId="0"/>
      <p:bldP spid="5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210594" y="1810545"/>
            <a:ext cx="1005703" cy="1981199"/>
            <a:chOff x="2210594" y="1810545"/>
            <a:chExt cx="1005703" cy="1981199"/>
          </a:xfrm>
        </p:grpSpPr>
        <p:cxnSp>
          <p:nvCxnSpPr>
            <p:cNvPr id="53" name="直接连接符 52"/>
            <p:cNvCxnSpPr/>
            <p:nvPr/>
          </p:nvCxnSpPr>
          <p:spPr>
            <a:xfrm>
              <a:off x="2210594" y="3160810"/>
              <a:ext cx="1005703" cy="630934"/>
            </a:xfrm>
            <a:prstGeom prst="line">
              <a:avLst/>
            </a:prstGeom>
            <a:ln w="12700">
              <a:solidFill>
                <a:schemeClr val="accent3">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V="1">
              <a:off x="2346670" y="2801144"/>
              <a:ext cx="777103" cy="1"/>
            </a:xfrm>
            <a:prstGeom prst="line">
              <a:avLst/>
            </a:prstGeom>
            <a:ln w="12700">
              <a:solidFill>
                <a:schemeClr val="accent3">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2210594" y="1810545"/>
              <a:ext cx="943881" cy="581419"/>
            </a:xfrm>
            <a:prstGeom prst="line">
              <a:avLst/>
            </a:prstGeom>
            <a:ln w="12700">
              <a:solidFill>
                <a:schemeClr val="accent3">
                  <a:lumMod val="7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1467050"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a:solidFill>
                  <a:srgbClr val="0067B4"/>
                </a:solidFill>
                <a:latin typeface="Arial" panose="020B0604020202020204" pitchFamily="34" charset="0"/>
                <a:cs typeface="Arial" panose="020B0604020202020204" pitchFamily="34" charset="0"/>
              </a:rPr>
              <a:t>学习方面</a:t>
            </a: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686594" y="1962944"/>
            <a:ext cx="1965892" cy="1694734"/>
            <a:chOff x="686594" y="1868411"/>
            <a:chExt cx="1965892" cy="1694734"/>
          </a:xfrm>
          <a:solidFill>
            <a:srgbClr val="C484C6"/>
          </a:solidFill>
        </p:grpSpPr>
        <p:sp>
          <p:nvSpPr>
            <p:cNvPr id="2" name="六边形 1"/>
            <p:cNvSpPr/>
            <p:nvPr/>
          </p:nvSpPr>
          <p:spPr>
            <a:xfrm>
              <a:off x="686594" y="1868411"/>
              <a:ext cx="1965892" cy="1694734"/>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1232345" y="2320378"/>
              <a:ext cx="825849" cy="861766"/>
            </a:xfrm>
            <a:prstGeom prst="rect">
              <a:avLst/>
            </a:prstGeom>
            <a:grpFill/>
            <a:ln>
              <a:noFill/>
            </a:ln>
          </p:spPr>
          <p:txBody>
            <a:bodyPr wrap="none" lIns="91431" tIns="45716" rIns="91431" bIns="45716">
              <a:spAutoFit/>
            </a:bodyPr>
            <a:lstStyle/>
            <a:p>
              <a:pPr algn="l">
                <a:buFont typeface="Arial" charset="0"/>
                <a:buNone/>
              </a:pPr>
              <a:r>
                <a:rPr lang="zh-CN" altLang="en-US" sz="2500" dirty="0">
                  <a:solidFill>
                    <a:schemeClr val="bg1"/>
                  </a:solidFill>
                  <a:latin typeface="微软雅黑" pitchFamily="34" charset="-122"/>
                  <a:ea typeface="微软雅黑" pitchFamily="34" charset="-122"/>
                  <a:cs typeface="Arial" panose="020B0604020202020204" pitchFamily="34" charset="0"/>
                </a:rPr>
                <a:t>工作</a:t>
              </a:r>
              <a:endParaRPr lang="en-US" altLang="zh-CN" sz="2500" dirty="0">
                <a:solidFill>
                  <a:schemeClr val="bg1"/>
                </a:solidFill>
                <a:latin typeface="微软雅黑" pitchFamily="34" charset="-122"/>
                <a:ea typeface="微软雅黑" pitchFamily="34" charset="-122"/>
                <a:cs typeface="Arial" panose="020B0604020202020204" pitchFamily="34" charset="0"/>
              </a:endParaRPr>
            </a:p>
            <a:p>
              <a:pPr algn="l">
                <a:buFont typeface="Arial" charset="0"/>
                <a:buNone/>
              </a:pPr>
              <a:r>
                <a:rPr lang="zh-CN" altLang="en-US" sz="2500" dirty="0">
                  <a:solidFill>
                    <a:schemeClr val="bg1"/>
                  </a:solidFill>
                  <a:latin typeface="微软雅黑" pitchFamily="34" charset="-122"/>
                  <a:ea typeface="微软雅黑" pitchFamily="34" charset="-122"/>
                  <a:cs typeface="Arial" panose="020B0604020202020204" pitchFamily="34" charset="0"/>
                </a:rPr>
                <a:t>概述</a:t>
              </a:r>
            </a:p>
          </p:txBody>
        </p:sp>
      </p:grpSp>
      <p:grpSp>
        <p:nvGrpSpPr>
          <p:cNvPr id="7" name="组合 6"/>
          <p:cNvGrpSpPr/>
          <p:nvPr/>
        </p:nvGrpSpPr>
        <p:grpSpPr>
          <a:xfrm>
            <a:off x="2885508" y="1226469"/>
            <a:ext cx="1001486" cy="863350"/>
            <a:chOff x="2885508" y="1226469"/>
            <a:chExt cx="1001486" cy="863350"/>
          </a:xfrm>
          <a:solidFill>
            <a:srgbClr val="AE338E"/>
          </a:solidFill>
        </p:grpSpPr>
        <p:sp>
          <p:nvSpPr>
            <p:cNvPr id="41" name="六边形 40"/>
            <p:cNvSpPr/>
            <p:nvPr/>
          </p:nvSpPr>
          <p:spPr>
            <a:xfrm>
              <a:off x="2885508" y="1226469"/>
              <a:ext cx="1001486" cy="863350"/>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3035897" y="1353344"/>
              <a:ext cx="646313" cy="646323"/>
            </a:xfrm>
            <a:prstGeom prst="rect">
              <a:avLst/>
            </a:prstGeom>
            <a:noFill/>
            <a:ln>
              <a:noFill/>
            </a:ln>
          </p:spPr>
          <p:txBody>
            <a:bodyPr wrap="none" lIns="91431" tIns="45716" rIns="91431" bIns="45716">
              <a:spAutoFit/>
            </a:bodyPr>
            <a:lstStyle/>
            <a:p>
              <a:pPr algn="l">
                <a:buFont typeface="Arial" charset="0"/>
                <a:buNone/>
              </a:pPr>
              <a:r>
                <a:rPr lang="zh-CN" altLang="en-US" b="0" dirty="0">
                  <a:solidFill>
                    <a:schemeClr val="bg1"/>
                  </a:solidFill>
                  <a:latin typeface="微软雅黑" pitchFamily="34" charset="-122"/>
                  <a:ea typeface="微软雅黑" pitchFamily="34" charset="-122"/>
                  <a:cs typeface="Arial" panose="020B0604020202020204" pitchFamily="34" charset="0"/>
                </a:rPr>
                <a:t>业务</a:t>
              </a:r>
              <a:endParaRPr lang="en-US" altLang="zh-CN" b="0" dirty="0">
                <a:solidFill>
                  <a:schemeClr val="bg1"/>
                </a:solidFill>
                <a:latin typeface="微软雅黑" pitchFamily="34" charset="-122"/>
                <a:ea typeface="微软雅黑" pitchFamily="34" charset="-122"/>
                <a:cs typeface="Arial" panose="020B0604020202020204" pitchFamily="34" charset="0"/>
              </a:endParaRPr>
            </a:p>
            <a:p>
              <a:pPr algn="l">
                <a:buFont typeface="Arial" charset="0"/>
                <a:buNone/>
              </a:pPr>
              <a:r>
                <a:rPr lang="zh-CN" altLang="en-US" b="0" dirty="0">
                  <a:solidFill>
                    <a:schemeClr val="bg1"/>
                  </a:solidFill>
                  <a:latin typeface="微软雅黑" pitchFamily="34" charset="-122"/>
                  <a:ea typeface="微软雅黑" pitchFamily="34" charset="-122"/>
                  <a:cs typeface="Arial" panose="020B0604020202020204" pitchFamily="34" charset="0"/>
                </a:rPr>
                <a:t>方面</a:t>
              </a:r>
            </a:p>
          </p:txBody>
        </p:sp>
      </p:grpSp>
      <p:grpSp>
        <p:nvGrpSpPr>
          <p:cNvPr id="8" name="组合 7"/>
          <p:cNvGrpSpPr/>
          <p:nvPr/>
        </p:nvGrpSpPr>
        <p:grpSpPr>
          <a:xfrm>
            <a:off x="2885508" y="2382231"/>
            <a:ext cx="1001486" cy="863350"/>
            <a:chOff x="2885508" y="2382231"/>
            <a:chExt cx="1001486" cy="863350"/>
          </a:xfrm>
          <a:solidFill>
            <a:srgbClr val="C7137E"/>
          </a:solidFill>
        </p:grpSpPr>
        <p:sp>
          <p:nvSpPr>
            <p:cNvPr id="42" name="六边形 41"/>
            <p:cNvSpPr/>
            <p:nvPr/>
          </p:nvSpPr>
          <p:spPr>
            <a:xfrm>
              <a:off x="2885508" y="2382231"/>
              <a:ext cx="1001486" cy="863350"/>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3035897" y="2514487"/>
              <a:ext cx="646313" cy="646323"/>
            </a:xfrm>
            <a:prstGeom prst="rect">
              <a:avLst/>
            </a:prstGeom>
            <a:noFill/>
            <a:ln>
              <a:noFill/>
            </a:ln>
          </p:spPr>
          <p:txBody>
            <a:bodyPr wrap="none" lIns="91431" tIns="45716" rIns="91431" bIns="45716">
              <a:spAutoFit/>
            </a:bodyPr>
            <a:lstStyle/>
            <a:p>
              <a:pPr algn="l">
                <a:buFont typeface="Arial" charset="0"/>
                <a:buNone/>
              </a:pPr>
              <a:r>
                <a:rPr lang="zh-CN" altLang="en-US" b="0" dirty="0">
                  <a:solidFill>
                    <a:schemeClr val="bg1"/>
                  </a:solidFill>
                  <a:latin typeface="微软雅黑" pitchFamily="34" charset="-122"/>
                  <a:ea typeface="微软雅黑" pitchFamily="34" charset="-122"/>
                  <a:cs typeface="Arial" panose="020B0604020202020204" pitchFamily="34" charset="0"/>
                </a:rPr>
                <a:t>技能</a:t>
              </a:r>
              <a:endParaRPr lang="en-US" altLang="zh-CN" b="0" dirty="0">
                <a:solidFill>
                  <a:schemeClr val="bg1"/>
                </a:solidFill>
                <a:latin typeface="微软雅黑" pitchFamily="34" charset="-122"/>
                <a:ea typeface="微软雅黑" pitchFamily="34" charset="-122"/>
                <a:cs typeface="Arial" panose="020B0604020202020204" pitchFamily="34" charset="0"/>
              </a:endParaRPr>
            </a:p>
            <a:p>
              <a:pPr algn="l">
                <a:buFont typeface="Arial" charset="0"/>
                <a:buNone/>
              </a:pPr>
              <a:r>
                <a:rPr lang="zh-CN" altLang="en-US" b="0" dirty="0">
                  <a:solidFill>
                    <a:schemeClr val="bg1"/>
                  </a:solidFill>
                  <a:latin typeface="微软雅黑" pitchFamily="34" charset="-122"/>
                  <a:ea typeface="微软雅黑" pitchFamily="34" charset="-122"/>
                  <a:cs typeface="Arial" panose="020B0604020202020204" pitchFamily="34" charset="0"/>
                </a:rPr>
                <a:t>方面</a:t>
              </a:r>
            </a:p>
          </p:txBody>
        </p:sp>
      </p:grpSp>
      <p:grpSp>
        <p:nvGrpSpPr>
          <p:cNvPr id="9" name="组合 8"/>
          <p:cNvGrpSpPr/>
          <p:nvPr/>
        </p:nvGrpSpPr>
        <p:grpSpPr>
          <a:xfrm>
            <a:off x="2885508" y="3537994"/>
            <a:ext cx="1001486" cy="863350"/>
            <a:chOff x="2885508" y="3537994"/>
            <a:chExt cx="1001486" cy="863350"/>
          </a:xfrm>
          <a:solidFill>
            <a:srgbClr val="B21A87"/>
          </a:solidFill>
        </p:grpSpPr>
        <p:sp>
          <p:nvSpPr>
            <p:cNvPr id="43" name="六边形 42"/>
            <p:cNvSpPr/>
            <p:nvPr/>
          </p:nvSpPr>
          <p:spPr>
            <a:xfrm>
              <a:off x="2885508" y="3537994"/>
              <a:ext cx="1001486" cy="863350"/>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3077054" y="3639344"/>
              <a:ext cx="646313" cy="646323"/>
            </a:xfrm>
            <a:prstGeom prst="rect">
              <a:avLst/>
            </a:prstGeom>
            <a:noFill/>
            <a:ln>
              <a:noFill/>
            </a:ln>
          </p:spPr>
          <p:txBody>
            <a:bodyPr wrap="none" lIns="91431" tIns="45716" rIns="91431" bIns="45716">
              <a:spAutoFit/>
            </a:bodyPr>
            <a:lstStyle/>
            <a:p>
              <a:pPr algn="l">
                <a:buFont typeface="Arial" charset="0"/>
                <a:buNone/>
              </a:pPr>
              <a:r>
                <a:rPr lang="zh-CN" altLang="en-US" b="0" dirty="0">
                  <a:solidFill>
                    <a:schemeClr val="bg1"/>
                  </a:solidFill>
                  <a:latin typeface="微软雅黑" pitchFamily="34" charset="-122"/>
                  <a:ea typeface="微软雅黑" pitchFamily="34" charset="-122"/>
                  <a:cs typeface="Arial" panose="020B0604020202020204" pitchFamily="34" charset="0"/>
                </a:rPr>
                <a:t>管理</a:t>
              </a:r>
              <a:endParaRPr lang="en-US" altLang="zh-CN" b="0" dirty="0">
                <a:solidFill>
                  <a:schemeClr val="bg1"/>
                </a:solidFill>
                <a:latin typeface="微软雅黑" pitchFamily="34" charset="-122"/>
                <a:ea typeface="微软雅黑" pitchFamily="34" charset="-122"/>
                <a:cs typeface="Arial" panose="020B0604020202020204" pitchFamily="34" charset="0"/>
              </a:endParaRPr>
            </a:p>
            <a:p>
              <a:pPr algn="l">
                <a:buFont typeface="Arial" charset="0"/>
                <a:buNone/>
              </a:pPr>
              <a:r>
                <a:rPr lang="zh-CN" altLang="en-US" b="0" dirty="0">
                  <a:solidFill>
                    <a:schemeClr val="bg1"/>
                  </a:solidFill>
                  <a:latin typeface="微软雅黑" pitchFamily="34" charset="-122"/>
                  <a:ea typeface="微软雅黑" pitchFamily="34" charset="-122"/>
                  <a:cs typeface="Arial" panose="020B0604020202020204" pitchFamily="34" charset="0"/>
                </a:rPr>
                <a:t>方面</a:t>
              </a:r>
            </a:p>
          </p:txBody>
        </p:sp>
      </p:grpSp>
      <p:sp>
        <p:nvSpPr>
          <p:cNvPr id="30" name="文本1"/>
          <p:cNvSpPr>
            <a:spLocks noChangeArrowheads="1"/>
          </p:cNvSpPr>
          <p:nvPr/>
        </p:nvSpPr>
        <p:spPr bwMode="gray">
          <a:xfrm>
            <a:off x="4167410" y="1223564"/>
            <a:ext cx="4520184" cy="891780"/>
          </a:xfrm>
          <a:prstGeom prst="roundRect">
            <a:avLst>
              <a:gd name="adj" fmla="val 11505"/>
            </a:avLst>
          </a:prstGeom>
          <a:noFill/>
          <a:ln w="28575" cap="flat" cmpd="sng" algn="ctr">
            <a:noFill/>
            <a:prstDash val="solid"/>
          </a:ln>
          <a:effectLst/>
          <a:ex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cs typeface="+mn-cs"/>
              </a:rPr>
              <a:t>您的内容打在这里，或者通过复制您的文本后，在此框中选择粘贴，并选择只保留文字。在此录入上述图表的综合描述说明。</a:t>
            </a:r>
            <a:endParaRPr kumimoji="0" lang="zh-CN" altLang="zh-CN" sz="1200" b="0" i="0" u="none" strike="noStrike" kern="120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cs typeface="+mn-cs"/>
            </a:endParaRPr>
          </a:p>
        </p:txBody>
      </p:sp>
      <p:sp>
        <p:nvSpPr>
          <p:cNvPr id="31" name="文本1"/>
          <p:cNvSpPr>
            <a:spLocks noChangeArrowheads="1"/>
          </p:cNvSpPr>
          <p:nvPr/>
        </p:nvSpPr>
        <p:spPr bwMode="gray">
          <a:xfrm>
            <a:off x="4167410" y="2391964"/>
            <a:ext cx="4520184" cy="891780"/>
          </a:xfrm>
          <a:prstGeom prst="roundRect">
            <a:avLst>
              <a:gd name="adj" fmla="val 11505"/>
            </a:avLst>
          </a:prstGeom>
          <a:noFill/>
          <a:ln w="28575" cap="flat" cmpd="sng" algn="ctr">
            <a:noFill/>
            <a:prstDash val="solid"/>
          </a:ln>
          <a:effectLst/>
          <a:ex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cs typeface="+mn-cs"/>
              </a:rPr>
              <a:t>您的内容打在这里，或者通过复制您的文本后，在此框中选择粘贴，并选择只保留文字。在此录入上述图表的综合描述说明。</a:t>
            </a:r>
            <a:endParaRPr kumimoji="0" lang="zh-CN" altLang="zh-CN" sz="1200" b="0" i="0" u="none" strike="noStrike" kern="120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cs typeface="+mn-cs"/>
            </a:endParaRPr>
          </a:p>
        </p:txBody>
      </p:sp>
      <p:sp>
        <p:nvSpPr>
          <p:cNvPr id="32" name="文本1"/>
          <p:cNvSpPr>
            <a:spLocks noChangeArrowheads="1"/>
          </p:cNvSpPr>
          <p:nvPr/>
        </p:nvSpPr>
        <p:spPr bwMode="gray">
          <a:xfrm>
            <a:off x="4167410" y="3560364"/>
            <a:ext cx="4520184" cy="891780"/>
          </a:xfrm>
          <a:prstGeom prst="roundRect">
            <a:avLst>
              <a:gd name="adj" fmla="val 11505"/>
            </a:avLst>
          </a:prstGeom>
          <a:noFill/>
          <a:ln w="28575" cap="flat" cmpd="sng" algn="ctr">
            <a:noFill/>
            <a:prstDash val="solid"/>
          </a:ln>
          <a:effectLst/>
          <a:ex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cs typeface="+mn-cs"/>
              </a:rPr>
              <a:t>您的内容打在这里，或者通过复制您的文本后，在此框中选择粘贴，并选择只保留文字。在此录入上述图表的综合描述说明。</a:t>
            </a:r>
            <a:endParaRPr kumimoji="0" lang="zh-CN" altLang="zh-CN" sz="1200" b="0" i="0" u="none" strike="noStrike" kern="120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3658519900"/>
      </p:ext>
    </p:extLst>
  </p:cSld>
  <p:clrMapOvr>
    <a:masterClrMapping/>
  </p:clrMapOvr>
  <mc:AlternateContent xmlns:mc="http://schemas.openxmlformats.org/markup-compatibility/2006" xmlns:p14="http://schemas.microsoft.com/office/powerpoint/2010/main">
    <mc:Choice Requires="p14">
      <p:transition spd="slow" p14:dur="1500" advClick="0" advTm="5012">
        <p:random/>
      </p:transition>
    </mc:Choice>
    <mc:Fallback xmlns="">
      <p:transition spd="slow" advClick="0" advTm="5012">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5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childTnLst>
                          </p:cTn>
                        </p:par>
                        <p:par>
                          <p:cTn id="19" fill="hold">
                            <p:stCondLst>
                              <p:cond delay="2000"/>
                            </p:stCondLst>
                            <p:childTnLst>
                              <p:par>
                                <p:cTn id="20" presetID="35" presetClass="entr" presetSubtype="0"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anim calcmode="lin" valueType="num">
                                      <p:cBhvr>
                                        <p:cTn id="23" dur="500" fill="hold"/>
                                        <p:tgtEl>
                                          <p:spTgt spid="3"/>
                                        </p:tgtEl>
                                        <p:attrNameLst>
                                          <p:attrName>style.rotation</p:attrName>
                                        </p:attrNameLst>
                                      </p:cBhvr>
                                      <p:tavLst>
                                        <p:tav tm="0">
                                          <p:val>
                                            <p:fltVal val="720"/>
                                          </p:val>
                                        </p:tav>
                                        <p:tav tm="100000">
                                          <p:val>
                                            <p:fltVal val="0"/>
                                          </p:val>
                                        </p:tav>
                                      </p:tavLst>
                                    </p:anim>
                                    <p:anim calcmode="lin" valueType="num">
                                      <p:cBhvr>
                                        <p:cTn id="24" dur="500" fill="hold"/>
                                        <p:tgtEl>
                                          <p:spTgt spid="3"/>
                                        </p:tgtEl>
                                        <p:attrNameLst>
                                          <p:attrName>ppt_h</p:attrName>
                                        </p:attrNameLst>
                                      </p:cBhvr>
                                      <p:tavLst>
                                        <p:tav tm="0">
                                          <p:val>
                                            <p:fltVal val="0"/>
                                          </p:val>
                                        </p:tav>
                                        <p:tav tm="100000">
                                          <p:val>
                                            <p:strVal val="#ppt_h"/>
                                          </p:val>
                                        </p:tav>
                                      </p:tavLst>
                                    </p:anim>
                                    <p:anim calcmode="lin" valueType="num">
                                      <p:cBhvr>
                                        <p:cTn id="25" dur="500" fill="hold"/>
                                        <p:tgtEl>
                                          <p:spTgt spid="3"/>
                                        </p:tgtEl>
                                        <p:attrNameLst>
                                          <p:attrName>ppt_w</p:attrName>
                                        </p:attrNameLst>
                                      </p:cBhvr>
                                      <p:tavLst>
                                        <p:tav tm="0">
                                          <p:val>
                                            <p:fltVal val="0"/>
                                          </p:val>
                                        </p:tav>
                                        <p:tav tm="100000">
                                          <p:val>
                                            <p:strVal val="#ppt_w"/>
                                          </p:val>
                                        </p:tav>
                                      </p:tavLst>
                                    </p:anim>
                                  </p:childTnLst>
                                </p:cTn>
                              </p:par>
                            </p:childTnLst>
                          </p:cTn>
                        </p:par>
                        <p:par>
                          <p:cTn id="26" fill="hold">
                            <p:stCondLst>
                              <p:cond delay="2500"/>
                            </p:stCondLst>
                            <p:childTnLst>
                              <p:par>
                                <p:cTn id="27" presetID="22" presetClass="entr" presetSubtype="8"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500"/>
                                        <p:tgtEl>
                                          <p:spTgt spid="5"/>
                                        </p:tgtEl>
                                      </p:cBhvr>
                                    </p:animEffect>
                                  </p:childTnLst>
                                </p:cTn>
                              </p:par>
                            </p:childTnLst>
                          </p:cTn>
                        </p:par>
                        <p:par>
                          <p:cTn id="30" fill="hold">
                            <p:stCondLst>
                              <p:cond delay="3000"/>
                            </p:stCondLst>
                            <p:childTnLst>
                              <p:par>
                                <p:cTn id="31" presetID="21" presetClass="entr" presetSubtype="1"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heel(1)">
                                      <p:cBhvr>
                                        <p:cTn id="33" dur="500"/>
                                        <p:tgtEl>
                                          <p:spTgt spid="7"/>
                                        </p:tgtEl>
                                      </p:cBhvr>
                                    </p:animEffect>
                                  </p:childTnLst>
                                </p:cTn>
                              </p:par>
                              <p:par>
                                <p:cTn id="34" presetID="21" presetClass="entr" presetSubtype="1" fill="hold"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heel(1)">
                                      <p:cBhvr>
                                        <p:cTn id="36" dur="500"/>
                                        <p:tgtEl>
                                          <p:spTgt spid="8"/>
                                        </p:tgtEl>
                                      </p:cBhvr>
                                    </p:animEffect>
                                  </p:childTnLst>
                                </p:cTn>
                              </p:par>
                              <p:par>
                                <p:cTn id="37" presetID="21" presetClass="entr" presetSubtype="1" fill="hold"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heel(1)">
                                      <p:cBhvr>
                                        <p:cTn id="39" dur="500"/>
                                        <p:tgtEl>
                                          <p:spTgt spid="9"/>
                                        </p:tgtEl>
                                      </p:cBhvr>
                                    </p:animEffect>
                                  </p:childTnLst>
                                </p:cTn>
                              </p:par>
                            </p:childTnLst>
                          </p:cTn>
                        </p:par>
                        <p:par>
                          <p:cTn id="40" fill="hold">
                            <p:stCondLst>
                              <p:cond delay="3500"/>
                            </p:stCondLst>
                            <p:childTnLst>
                              <p:par>
                                <p:cTn id="41" presetID="22" presetClass="entr" presetSubtype="8" fill="hold" grpId="0" nodeType="after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wipe(left)">
                                      <p:cBhvr>
                                        <p:cTn id="43" dur="500"/>
                                        <p:tgtEl>
                                          <p:spTgt spid="30"/>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wipe(left)">
                                      <p:cBhvr>
                                        <p:cTn id="46" dur="500"/>
                                        <p:tgtEl>
                                          <p:spTgt spid="31"/>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wipe(left)">
                                      <p:cBhvr>
                                        <p:cTn id="4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30" grpId="0"/>
      <p:bldP spid="31" grpId="0"/>
      <p:bldP spid="3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矩形 3"/>
          <p:cNvSpPr>
            <a:spLocks noChangeArrowheads="1"/>
          </p:cNvSpPr>
          <p:nvPr/>
        </p:nvSpPr>
        <p:spPr bwMode="auto">
          <a:xfrm>
            <a:off x="1145443" y="200077"/>
            <a:ext cx="1467050"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a:solidFill>
                  <a:srgbClr val="0067B4"/>
                </a:solidFill>
                <a:latin typeface="Arial" panose="020B0604020202020204" pitchFamily="34" charset="0"/>
                <a:cs typeface="Arial" panose="020B0604020202020204" pitchFamily="34" charset="0"/>
              </a:rPr>
              <a:t>学习方面</a:t>
            </a: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31" name="Group 3"/>
          <p:cNvGrpSpPr>
            <a:grpSpLocks/>
          </p:cNvGrpSpPr>
          <p:nvPr/>
        </p:nvGrpSpPr>
        <p:grpSpPr bwMode="auto">
          <a:xfrm>
            <a:off x="838994" y="1077062"/>
            <a:ext cx="4379980" cy="2892252"/>
            <a:chOff x="0" y="0"/>
            <a:chExt cx="5166566" cy="3409678"/>
          </a:xfrm>
        </p:grpSpPr>
        <p:sp>
          <p:nvSpPr>
            <p:cNvPr id="32" name="椭圆 2"/>
            <p:cNvSpPr>
              <a:spLocks/>
            </p:cNvSpPr>
            <p:nvPr/>
          </p:nvSpPr>
          <p:spPr bwMode="auto">
            <a:xfrm rot="1748642">
              <a:off x="0" y="0"/>
              <a:ext cx="2211234" cy="2230539"/>
            </a:xfrm>
            <a:custGeom>
              <a:avLst/>
              <a:gdLst>
                <a:gd name="T0" fmla="*/ 2997604 w 2997604"/>
                <a:gd name="T1" fmla="*/ 1790780 h 3024336"/>
                <a:gd name="T2" fmla="*/ 1512168 w 2997604"/>
                <a:gd name="T3" fmla="*/ 3024336 h 3024336"/>
                <a:gd name="T4" fmla="*/ 0 w 2997604"/>
                <a:gd name="T5" fmla="*/ 1512168 h 3024336"/>
                <a:gd name="T6" fmla="*/ 1512168 w 2997604"/>
                <a:gd name="T7" fmla="*/ 0 h 3024336"/>
                <a:gd name="T8" fmla="*/ 1764196 w 2997604"/>
                <a:gd name="T9" fmla="*/ 22675 h 3024336"/>
              </a:gdLst>
              <a:ahLst/>
              <a:cxnLst>
                <a:cxn ang="0">
                  <a:pos x="T0" y="T1"/>
                </a:cxn>
                <a:cxn ang="0">
                  <a:pos x="T2" y="T3"/>
                </a:cxn>
                <a:cxn ang="0">
                  <a:pos x="T4" y="T5"/>
                </a:cxn>
                <a:cxn ang="0">
                  <a:pos x="T6" y="T7"/>
                </a:cxn>
                <a:cxn ang="0">
                  <a:pos x="T8" y="T9"/>
                </a:cxn>
              </a:cxnLst>
              <a:rect l="0" t="0" r="r" b="b"/>
              <a:pathLst>
                <a:path w="2997604" h="3024336">
                  <a:moveTo>
                    <a:pt x="2997604" y="1790780"/>
                  </a:moveTo>
                  <a:cubicBezTo>
                    <a:pt x="2867846" y="2492941"/>
                    <a:pt x="2252064" y="3024336"/>
                    <a:pt x="1512168" y="3024336"/>
                  </a:cubicBezTo>
                  <a:cubicBezTo>
                    <a:pt x="677021" y="3024336"/>
                    <a:pt x="0" y="2347315"/>
                    <a:pt x="0" y="1512168"/>
                  </a:cubicBezTo>
                  <a:cubicBezTo>
                    <a:pt x="0" y="677021"/>
                    <a:pt x="677021" y="0"/>
                    <a:pt x="1512168" y="0"/>
                  </a:cubicBezTo>
                  <a:cubicBezTo>
                    <a:pt x="1598138" y="0"/>
                    <a:pt x="1682432" y="7174"/>
                    <a:pt x="1764196" y="22675"/>
                  </a:cubicBezTo>
                </a:path>
              </a:pathLst>
            </a:custGeom>
            <a:noFill/>
            <a:ln w="25400" cap="flat" cmpd="sng">
              <a:solidFill>
                <a:srgbClr val="1F497D">
                  <a:lumMod val="75000"/>
                </a:srgbClr>
              </a:solidFill>
              <a:prstDash val="sysDash"/>
              <a:round/>
              <a:headEnd/>
              <a:tailEnd type="triangle" w="lg" len="lg"/>
            </a:ln>
            <a:extLst>
              <a:ext uri="{909E8E84-426E-40DD-AFC4-6F175D3DCCD1}">
                <a14:hiddenFill xmlns:a14="http://schemas.microsoft.com/office/drawing/2010/main">
                  <a:solidFill>
                    <a:srgbClr val="FFFFFF"/>
                  </a:solidFill>
                </a14:hiddenFill>
              </a:ext>
            </a:extLst>
          </p:spPr>
          <p:txBody>
            <a:bodyPr lIns="68580" tIns="34290" rIns="68580" bIns="3429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3" name="椭圆 4"/>
            <p:cNvSpPr>
              <a:spLocks/>
            </p:cNvSpPr>
            <p:nvPr/>
          </p:nvSpPr>
          <p:spPr bwMode="auto">
            <a:xfrm rot="1748642">
              <a:off x="2072242" y="1513229"/>
              <a:ext cx="1573837" cy="746788"/>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rgbClr val="1F497D">
                  <a:lumMod val="75000"/>
                </a:srgbClr>
              </a:solidFill>
              <a:prstDash val="sysDash"/>
              <a:round/>
              <a:headEnd/>
              <a:tailEnd/>
            </a:ln>
            <a:extLst>
              <a:ext uri="{909E8E84-426E-40DD-AFC4-6F175D3DCCD1}">
                <a14:hiddenFill xmlns:a14="http://schemas.microsoft.com/office/drawing/2010/main">
                  <a:solidFill>
                    <a:srgbClr val="FFFFFF"/>
                  </a:solidFill>
                </a14:hiddenFill>
              </a:ext>
            </a:extLst>
          </p:spPr>
          <p:txBody>
            <a:bodyPr lIns="68580" tIns="34290" rIns="68580" bIns="3429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4" name="椭圆 4"/>
            <p:cNvSpPr>
              <a:spLocks/>
            </p:cNvSpPr>
            <p:nvPr/>
          </p:nvSpPr>
          <p:spPr bwMode="auto">
            <a:xfrm rot="1748643" flipV="1">
              <a:off x="3158906" y="2877661"/>
              <a:ext cx="1121762" cy="532017"/>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rgbClr val="1F497D">
                  <a:lumMod val="75000"/>
                </a:srgbClr>
              </a:solidFill>
              <a:prstDash val="sysDash"/>
              <a:round/>
              <a:headEnd/>
              <a:tailEnd/>
            </a:ln>
            <a:extLst>
              <a:ext uri="{909E8E84-426E-40DD-AFC4-6F175D3DCCD1}">
                <a14:hiddenFill xmlns:a14="http://schemas.microsoft.com/office/drawing/2010/main">
                  <a:solidFill>
                    <a:srgbClr val="FFFFFF"/>
                  </a:solidFill>
                </a14:hiddenFill>
              </a:ext>
            </a:extLst>
          </p:spPr>
          <p:txBody>
            <a:bodyPr lIns="68580" tIns="34290" rIns="68580" bIns="3429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5" name="椭圆 4"/>
            <p:cNvSpPr>
              <a:spLocks/>
            </p:cNvSpPr>
            <p:nvPr/>
          </p:nvSpPr>
          <p:spPr bwMode="auto">
            <a:xfrm rot="1748642">
              <a:off x="4392985" y="3020842"/>
              <a:ext cx="773581" cy="366376"/>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rgbClr val="1F497D">
                  <a:lumMod val="75000"/>
                </a:srgbClr>
              </a:solidFill>
              <a:prstDash val="sysDash"/>
              <a:round/>
              <a:headEnd/>
              <a:tailEnd/>
            </a:ln>
            <a:extLst>
              <a:ext uri="{909E8E84-426E-40DD-AFC4-6F175D3DCCD1}">
                <a14:hiddenFill xmlns:a14="http://schemas.microsoft.com/office/drawing/2010/main">
                  <a:solidFill>
                    <a:srgbClr val="FFFFFF"/>
                  </a:solidFill>
                </a14:hiddenFill>
              </a:ext>
            </a:extLst>
          </p:spPr>
          <p:txBody>
            <a:bodyPr lIns="68580" tIns="34290" rIns="68580" bIns="3429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36" name="KSO_GN4"/>
          <p:cNvSpPr>
            <a:spLocks noChangeArrowheads="1"/>
          </p:cNvSpPr>
          <p:nvPr/>
        </p:nvSpPr>
        <p:spPr bwMode="auto">
          <a:xfrm>
            <a:off x="950874" y="1193754"/>
            <a:ext cx="1665106" cy="1665813"/>
          </a:xfrm>
          <a:prstGeom prst="ellipse">
            <a:avLst/>
          </a:prstGeom>
          <a:solidFill>
            <a:srgbClr val="C7137E"/>
          </a:solidFill>
          <a:ln>
            <a:noFill/>
          </a:ln>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ctr" defTabSz="685800" eaLnBrk="1" fontAlgn="auto" latinLnBrk="0" hangingPunct="1">
              <a:lnSpc>
                <a:spcPct val="130000"/>
              </a:lnSpc>
              <a:spcBef>
                <a:spcPts val="0"/>
              </a:spcBef>
              <a:spcAft>
                <a:spcPts val="0"/>
              </a:spcAft>
              <a:buClrTx/>
              <a:buSzTx/>
              <a:buFontTx/>
              <a:buNone/>
              <a:tabLst/>
              <a:defRPr/>
            </a:pPr>
            <a:r>
              <a:rPr kumimoji="0" lang="en-US" altLang="zh-CN" sz="5400" b="0" i="0" u="none" strike="noStrike" kern="0" cap="none" spc="0" normalizeH="0" baseline="0" noProof="0">
                <a:ln>
                  <a:noFill/>
                </a:ln>
                <a:solidFill>
                  <a:sysClr val="window" lastClr="FFFFFF"/>
                </a:solidFill>
                <a:effectLst/>
                <a:uLnTx/>
                <a:uFillTx/>
                <a:latin typeface="Impact" pitchFamily="34" charset="0"/>
                <a:ea typeface="微软雅黑" pitchFamily="34" charset="-122"/>
              </a:rPr>
              <a:t>04</a:t>
            </a:r>
          </a:p>
        </p:txBody>
      </p:sp>
      <p:sp>
        <p:nvSpPr>
          <p:cNvPr id="37" name="KSO_GN3"/>
          <p:cNvSpPr>
            <a:spLocks noChangeArrowheads="1"/>
          </p:cNvSpPr>
          <p:nvPr/>
        </p:nvSpPr>
        <p:spPr bwMode="auto">
          <a:xfrm>
            <a:off x="2483868" y="2414239"/>
            <a:ext cx="1178310" cy="1178810"/>
          </a:xfrm>
          <a:prstGeom prst="ellipse">
            <a:avLst/>
          </a:prstGeom>
          <a:solidFill>
            <a:srgbClr val="AE338E"/>
          </a:solidFill>
          <a:ln>
            <a:noFill/>
          </a:ln>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ctr" defTabSz="685800" eaLnBrk="1" fontAlgn="auto" latinLnBrk="0" hangingPunct="1">
              <a:lnSpc>
                <a:spcPct val="130000"/>
              </a:lnSpc>
              <a:spcBef>
                <a:spcPts val="0"/>
              </a:spcBef>
              <a:spcAft>
                <a:spcPts val="0"/>
              </a:spcAft>
              <a:buClrTx/>
              <a:buSzTx/>
              <a:buFontTx/>
              <a:buNone/>
              <a:tabLst/>
              <a:defRPr/>
            </a:pPr>
            <a:r>
              <a:rPr kumimoji="0" lang="en-US" altLang="zh-CN" sz="4000" b="0" i="0" u="none" strike="noStrike" kern="0" cap="none" spc="0" normalizeH="0" baseline="0" noProof="0">
                <a:ln>
                  <a:noFill/>
                </a:ln>
                <a:solidFill>
                  <a:sysClr val="window" lastClr="FFFFFF"/>
                </a:solidFill>
                <a:effectLst/>
                <a:uLnTx/>
                <a:uFillTx/>
                <a:latin typeface="Impact" pitchFamily="34" charset="0"/>
                <a:ea typeface="微软雅黑" pitchFamily="34" charset="-122"/>
              </a:rPr>
              <a:t>03</a:t>
            </a:r>
          </a:p>
        </p:txBody>
      </p:sp>
      <p:sp>
        <p:nvSpPr>
          <p:cNvPr id="38" name="KSO_GN2"/>
          <p:cNvSpPr>
            <a:spLocks noChangeArrowheads="1"/>
          </p:cNvSpPr>
          <p:nvPr/>
        </p:nvSpPr>
        <p:spPr bwMode="auto">
          <a:xfrm rot="10800000" flipV="1">
            <a:off x="3706214" y="3065561"/>
            <a:ext cx="840289" cy="840646"/>
          </a:xfrm>
          <a:prstGeom prst="ellipse">
            <a:avLst/>
          </a:prstGeom>
          <a:solidFill>
            <a:srgbClr val="C484C6"/>
          </a:solidFill>
          <a:ln>
            <a:noFill/>
          </a:ln>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ctr" defTabSz="685800" eaLnBrk="1" fontAlgn="auto" latinLnBrk="0" hangingPunct="1">
              <a:lnSpc>
                <a:spcPct val="130000"/>
              </a:lnSpc>
              <a:spcBef>
                <a:spcPts val="0"/>
              </a:spcBef>
              <a:spcAft>
                <a:spcPts val="0"/>
              </a:spcAft>
              <a:buClrTx/>
              <a:buSzTx/>
              <a:buFontTx/>
              <a:buNone/>
              <a:tabLst/>
              <a:defRPr/>
            </a:pPr>
            <a:r>
              <a:rPr kumimoji="0" lang="en-US" altLang="zh-CN" sz="2700" b="0" i="0" u="none" strike="noStrike" kern="0" cap="none" spc="0" normalizeH="0" baseline="0" noProof="0">
                <a:ln>
                  <a:noFill/>
                </a:ln>
                <a:solidFill>
                  <a:sysClr val="window" lastClr="FFFFFF"/>
                </a:solidFill>
                <a:effectLst/>
                <a:uLnTx/>
                <a:uFillTx/>
                <a:latin typeface="Impact" pitchFamily="34" charset="0"/>
                <a:ea typeface="微软雅黑" pitchFamily="34" charset="-122"/>
              </a:rPr>
              <a:t>02</a:t>
            </a:r>
            <a:endParaRPr kumimoji="0" lang="en-US" altLang="zh-CN" sz="1500" b="0" i="0" u="none" strike="noStrike" kern="0" cap="none" spc="0" normalizeH="0" baseline="0" noProof="0">
              <a:ln>
                <a:noFill/>
              </a:ln>
              <a:solidFill>
                <a:sysClr val="window" lastClr="FFFFFF"/>
              </a:solidFill>
              <a:effectLst/>
              <a:uLnTx/>
              <a:uFillTx/>
              <a:latin typeface="Impact" pitchFamily="34" charset="0"/>
              <a:ea typeface="微软雅黑" pitchFamily="34" charset="-122"/>
            </a:endParaRPr>
          </a:p>
        </p:txBody>
      </p:sp>
      <p:sp>
        <p:nvSpPr>
          <p:cNvPr id="39" name="KSO_GN1"/>
          <p:cNvSpPr>
            <a:spLocks noChangeArrowheads="1"/>
          </p:cNvSpPr>
          <p:nvPr/>
        </p:nvSpPr>
        <p:spPr bwMode="auto">
          <a:xfrm>
            <a:off x="4507228" y="3683541"/>
            <a:ext cx="579633" cy="579879"/>
          </a:xfrm>
          <a:prstGeom prst="ellipse">
            <a:avLst/>
          </a:prstGeom>
          <a:solidFill>
            <a:srgbClr val="B21A87"/>
          </a:solidFill>
          <a:ln>
            <a:noFill/>
          </a:ln>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ctr" defTabSz="685800" eaLnBrk="1" fontAlgn="auto" latinLnBrk="0" hangingPunct="1">
              <a:lnSpc>
                <a:spcPct val="130000"/>
              </a:lnSpc>
              <a:spcBef>
                <a:spcPts val="0"/>
              </a:spcBef>
              <a:spcAft>
                <a:spcPts val="0"/>
              </a:spcAft>
              <a:buClrTx/>
              <a:buSzTx/>
              <a:buFontTx/>
              <a:buNone/>
              <a:tabLst/>
              <a:defRPr/>
            </a:pPr>
            <a:r>
              <a:rPr kumimoji="0" lang="en-US" altLang="zh-CN" sz="2700" b="0" i="0" u="none" strike="noStrike" kern="0" cap="none" spc="0" normalizeH="0" baseline="0" noProof="0" dirty="0">
                <a:ln>
                  <a:noFill/>
                </a:ln>
                <a:solidFill>
                  <a:sysClr val="window" lastClr="FFFFFF"/>
                </a:solidFill>
                <a:effectLst/>
                <a:uLnTx/>
                <a:uFillTx/>
                <a:latin typeface="Impact" pitchFamily="34" charset="0"/>
                <a:ea typeface="微软雅黑" pitchFamily="34" charset="-122"/>
              </a:rPr>
              <a:t>01</a:t>
            </a:r>
          </a:p>
        </p:txBody>
      </p:sp>
      <p:sp>
        <p:nvSpPr>
          <p:cNvPr id="40" name="文本框 11"/>
          <p:cNvSpPr txBox="1">
            <a:spLocks noChangeArrowheads="1"/>
          </p:cNvSpPr>
          <p:nvPr/>
        </p:nvSpPr>
        <p:spPr bwMode="auto">
          <a:xfrm>
            <a:off x="2896394" y="1341840"/>
            <a:ext cx="4200350" cy="509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tx1">
                    <a:lumMod val="75000"/>
                    <a:lumOff val="25000"/>
                  </a:schemeClr>
                </a:solidFill>
                <a:effectLst/>
                <a:uLnTx/>
                <a:uFillTx/>
                <a:latin typeface="Calibri" pitchFamily="34" charset="0"/>
                <a:ea typeface="微软雅黑" pitchFamily="34" charset="-122"/>
              </a:rPr>
              <a:t>点击此处输入文字点击此处输入文字点击此处输入文字</a:t>
            </a:r>
            <a:endParaRPr kumimoji="0" lang="en-US" altLang="zh-CN" sz="1100" b="0" i="0" u="none" strike="noStrike" kern="0" cap="none" spc="0" normalizeH="0" baseline="0" noProof="0" dirty="0">
              <a:ln>
                <a:noFill/>
              </a:ln>
              <a:solidFill>
                <a:schemeClr val="tx1">
                  <a:lumMod val="75000"/>
                  <a:lumOff val="25000"/>
                </a:schemeClr>
              </a:solidFill>
              <a:effectLst/>
              <a:uLnTx/>
              <a:uFillTx/>
              <a:latin typeface="Calibri" pitchFamily="34" charset="0"/>
              <a:ea typeface="微软雅黑" pitchFamily="34" charset="-122"/>
            </a:endParaRPr>
          </a:p>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tx1">
                    <a:lumMod val="75000"/>
                    <a:lumOff val="25000"/>
                  </a:schemeClr>
                </a:solidFill>
                <a:effectLst/>
                <a:uLnTx/>
                <a:uFillTx/>
                <a:latin typeface="Calibri" pitchFamily="34" charset="0"/>
                <a:ea typeface="微软雅黑" pitchFamily="34" charset="-122"/>
              </a:rPr>
              <a:t>点击此处输入文字点击此处输入文字点击此处输入文字</a:t>
            </a:r>
            <a:endParaRPr kumimoji="0" lang="en-US" altLang="zh-CN" sz="1100" b="0" i="0" u="none" strike="noStrike" kern="0" cap="none" spc="0" normalizeH="0" baseline="0" noProof="0" dirty="0">
              <a:ln>
                <a:noFill/>
              </a:ln>
              <a:solidFill>
                <a:schemeClr val="tx1">
                  <a:lumMod val="75000"/>
                  <a:lumOff val="25000"/>
                </a:schemeClr>
              </a:solidFill>
              <a:effectLst/>
              <a:uLnTx/>
              <a:uFillTx/>
              <a:latin typeface="Calibri" pitchFamily="34" charset="0"/>
              <a:ea typeface="微软雅黑" pitchFamily="34" charset="-122"/>
            </a:endParaRPr>
          </a:p>
        </p:txBody>
      </p:sp>
      <p:sp>
        <p:nvSpPr>
          <p:cNvPr id="41" name="文本框 12"/>
          <p:cNvSpPr txBox="1">
            <a:spLocks noChangeArrowheads="1"/>
          </p:cNvSpPr>
          <p:nvPr/>
        </p:nvSpPr>
        <p:spPr bwMode="auto">
          <a:xfrm>
            <a:off x="3665081" y="2131948"/>
            <a:ext cx="3935679" cy="509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tx1">
                    <a:lumMod val="75000"/>
                    <a:lumOff val="25000"/>
                  </a:schemeClr>
                </a:solidFill>
                <a:effectLst/>
                <a:uLnTx/>
                <a:uFillTx/>
                <a:latin typeface="Calibri" pitchFamily="34" charset="0"/>
                <a:ea typeface="微软雅黑" pitchFamily="34" charset="-122"/>
              </a:rPr>
              <a:t>点击此处输入文字点击此处输入文字点击此处输入文字</a:t>
            </a:r>
            <a:endParaRPr kumimoji="0" lang="en-US" altLang="zh-CN" sz="1100" b="0" i="0" u="none" strike="noStrike" kern="0" cap="none" spc="0" normalizeH="0" baseline="0" noProof="0" dirty="0">
              <a:ln>
                <a:noFill/>
              </a:ln>
              <a:solidFill>
                <a:schemeClr val="tx1">
                  <a:lumMod val="75000"/>
                  <a:lumOff val="25000"/>
                </a:schemeClr>
              </a:solidFill>
              <a:effectLst/>
              <a:uLnTx/>
              <a:uFillTx/>
              <a:latin typeface="Calibri" pitchFamily="34" charset="0"/>
              <a:ea typeface="微软雅黑" pitchFamily="34" charset="-122"/>
            </a:endParaRPr>
          </a:p>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tx1">
                    <a:lumMod val="75000"/>
                    <a:lumOff val="25000"/>
                  </a:schemeClr>
                </a:solidFill>
                <a:effectLst/>
                <a:uLnTx/>
                <a:uFillTx/>
                <a:latin typeface="Calibri" pitchFamily="34" charset="0"/>
                <a:ea typeface="微软雅黑" pitchFamily="34" charset="-122"/>
              </a:rPr>
              <a:t>点击此处输入文字点击此处输入文字点击此处输入文字</a:t>
            </a:r>
          </a:p>
        </p:txBody>
      </p:sp>
      <p:sp>
        <p:nvSpPr>
          <p:cNvPr id="42" name="文本框 13"/>
          <p:cNvSpPr txBox="1">
            <a:spLocks noChangeArrowheads="1"/>
          </p:cNvSpPr>
          <p:nvPr/>
        </p:nvSpPr>
        <p:spPr bwMode="auto">
          <a:xfrm>
            <a:off x="4636851" y="3050121"/>
            <a:ext cx="3817406" cy="509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tx1">
                    <a:lumMod val="75000"/>
                    <a:lumOff val="25000"/>
                  </a:schemeClr>
                </a:solidFill>
                <a:effectLst/>
                <a:uLnTx/>
                <a:uFillTx/>
                <a:latin typeface="Calibri" pitchFamily="34" charset="0"/>
                <a:ea typeface="微软雅黑" pitchFamily="34" charset="-122"/>
              </a:rPr>
              <a:t>点击此处输入文字点击此处输入文字点击此处输入文字</a:t>
            </a:r>
            <a:endParaRPr kumimoji="0" lang="en-US" altLang="zh-CN" sz="1100" b="0" i="0" u="none" strike="noStrike" kern="0" cap="none" spc="0" normalizeH="0" baseline="0" noProof="0" dirty="0">
              <a:ln>
                <a:noFill/>
              </a:ln>
              <a:solidFill>
                <a:schemeClr val="tx1">
                  <a:lumMod val="75000"/>
                  <a:lumOff val="25000"/>
                </a:schemeClr>
              </a:solidFill>
              <a:effectLst/>
              <a:uLnTx/>
              <a:uFillTx/>
              <a:latin typeface="Calibri" pitchFamily="34" charset="0"/>
              <a:ea typeface="微软雅黑" pitchFamily="34" charset="-122"/>
            </a:endParaRPr>
          </a:p>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tx1">
                    <a:lumMod val="75000"/>
                    <a:lumOff val="25000"/>
                  </a:schemeClr>
                </a:solidFill>
                <a:effectLst/>
                <a:uLnTx/>
                <a:uFillTx/>
                <a:latin typeface="Calibri" pitchFamily="34" charset="0"/>
                <a:ea typeface="微软雅黑" pitchFamily="34" charset="-122"/>
              </a:rPr>
              <a:t>点击此处输入文字点击此处输入文字点击此处输入文字</a:t>
            </a:r>
          </a:p>
        </p:txBody>
      </p:sp>
      <p:sp>
        <p:nvSpPr>
          <p:cNvPr id="43" name="文本框 14"/>
          <p:cNvSpPr txBox="1">
            <a:spLocks noChangeArrowheads="1"/>
          </p:cNvSpPr>
          <p:nvPr/>
        </p:nvSpPr>
        <p:spPr bwMode="auto">
          <a:xfrm>
            <a:off x="5212987" y="3648216"/>
            <a:ext cx="3848755" cy="509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tx1">
                    <a:lumMod val="75000"/>
                    <a:lumOff val="25000"/>
                  </a:schemeClr>
                </a:solidFill>
                <a:effectLst/>
                <a:uLnTx/>
                <a:uFillTx/>
                <a:latin typeface="Calibri" pitchFamily="34" charset="0"/>
                <a:ea typeface="微软雅黑" pitchFamily="34" charset="-122"/>
              </a:rPr>
              <a:t>点击此处输入文字点击此处输入文字点击此处输入文字</a:t>
            </a:r>
            <a:endParaRPr kumimoji="0" lang="en-US" altLang="zh-CN" sz="1100" b="0" i="0" u="none" strike="noStrike" kern="0" cap="none" spc="0" normalizeH="0" baseline="0" noProof="0" dirty="0">
              <a:ln>
                <a:noFill/>
              </a:ln>
              <a:solidFill>
                <a:schemeClr val="tx1">
                  <a:lumMod val="75000"/>
                  <a:lumOff val="25000"/>
                </a:schemeClr>
              </a:solidFill>
              <a:effectLst/>
              <a:uLnTx/>
              <a:uFillTx/>
              <a:latin typeface="Calibri" pitchFamily="34" charset="0"/>
              <a:ea typeface="微软雅黑" pitchFamily="34" charset="-122"/>
            </a:endParaRPr>
          </a:p>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tx1">
                    <a:lumMod val="75000"/>
                    <a:lumOff val="25000"/>
                  </a:schemeClr>
                </a:solidFill>
                <a:effectLst/>
                <a:uLnTx/>
                <a:uFillTx/>
                <a:latin typeface="Calibri" pitchFamily="34" charset="0"/>
                <a:ea typeface="微软雅黑" pitchFamily="34" charset="-122"/>
              </a:rPr>
              <a:t>点击此处输入文字点击此处输入文字点击此处输入文字</a:t>
            </a:r>
          </a:p>
        </p:txBody>
      </p:sp>
    </p:spTree>
    <p:extLst>
      <p:ext uri="{BB962C8B-B14F-4D97-AF65-F5344CB8AC3E}">
        <p14:creationId xmlns:p14="http://schemas.microsoft.com/office/powerpoint/2010/main" val="3132007092"/>
      </p:ext>
    </p:extLst>
  </p:cSld>
  <p:clrMapOvr>
    <a:masterClrMapping/>
  </p:clrMapOvr>
  <mc:AlternateContent xmlns:mc="http://schemas.openxmlformats.org/markup-compatibility/2006" xmlns:p14="http://schemas.microsoft.com/office/powerpoint/2010/main">
    <mc:Choice Requires="p14">
      <p:transition spd="slow" p14:dur="1500" advClick="0" advTm="5819">
        <p:random/>
      </p:transition>
    </mc:Choice>
    <mc:Fallback xmlns="">
      <p:transition spd="slow" advClick="0" advTm="5819">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7"/>
                                        </p:tgtEl>
                                        <p:attrNameLst>
                                          <p:attrName>style.visibility</p:attrName>
                                        </p:attrNameLst>
                                      </p:cBhvr>
                                      <p:to>
                                        <p:strVal val="visible"/>
                                      </p:to>
                                    </p:set>
                                    <p:animEffect transition="in" filter="wipe(left)">
                                      <p:cBhvr>
                                        <p:cTn id="11" dur="500"/>
                                        <p:tgtEl>
                                          <p:spTgt spid="8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wipe(down)">
                                      <p:cBhvr>
                                        <p:cTn id="19" dur="2750"/>
                                        <p:tgtEl>
                                          <p:spTgt spid="31"/>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500"/>
                                        <p:tgtEl>
                                          <p:spTgt spid="39"/>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grpId="0" nodeType="withEffect">
                                  <p:stCondLst>
                                    <p:cond delay="1500"/>
                                  </p:stCondLst>
                                  <p:childTnLst>
                                    <p:set>
                                      <p:cBhvr>
                                        <p:cTn id="27" dur="1" fill="hold">
                                          <p:stCondLst>
                                            <p:cond delay="0"/>
                                          </p:stCondLst>
                                        </p:cTn>
                                        <p:tgtEl>
                                          <p:spTgt spid="37"/>
                                        </p:tgtEl>
                                        <p:attrNameLst>
                                          <p:attrName>style.visibility</p:attrName>
                                        </p:attrNameLst>
                                      </p:cBhvr>
                                      <p:to>
                                        <p:strVal val="visible"/>
                                      </p:to>
                                    </p:set>
                                    <p:animEffect transition="in" filter="fade">
                                      <p:cBhvr>
                                        <p:cTn id="28" dur="500"/>
                                        <p:tgtEl>
                                          <p:spTgt spid="37"/>
                                        </p:tgtEl>
                                      </p:cBhvr>
                                    </p:animEffect>
                                  </p:childTnLst>
                                </p:cTn>
                              </p:par>
                              <p:par>
                                <p:cTn id="29" presetID="10" presetClass="entr" presetSubtype="0" fill="hold" grpId="0" nodeType="withEffect">
                                  <p:stCondLst>
                                    <p:cond delay="200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500"/>
                                        <p:tgtEl>
                                          <p:spTgt spid="36"/>
                                        </p:tgtEl>
                                      </p:cBhvr>
                                    </p:animEffect>
                                  </p:childTnLst>
                                </p:cTn>
                              </p:par>
                            </p:childTnLst>
                          </p:cTn>
                        </p:par>
                        <p:par>
                          <p:cTn id="32" fill="hold">
                            <p:stCondLst>
                              <p:cond delay="4250"/>
                            </p:stCondLst>
                            <p:childTnLst>
                              <p:par>
                                <p:cTn id="33" presetID="22" presetClass="entr" presetSubtype="8" fill="hold" grpId="0" nodeType="afterEffect">
                                  <p:stCondLst>
                                    <p:cond delay="0"/>
                                  </p:stCondLst>
                                  <p:childTnLst>
                                    <p:set>
                                      <p:cBhvr>
                                        <p:cTn id="34" dur="1" fill="hold">
                                          <p:stCondLst>
                                            <p:cond delay="0"/>
                                          </p:stCondLst>
                                        </p:cTn>
                                        <p:tgtEl>
                                          <p:spTgt spid="40"/>
                                        </p:tgtEl>
                                        <p:attrNameLst>
                                          <p:attrName>style.visibility</p:attrName>
                                        </p:attrNameLst>
                                      </p:cBhvr>
                                      <p:to>
                                        <p:strVal val="visible"/>
                                      </p:to>
                                    </p:set>
                                    <p:animEffect transition="in" filter="wipe(left)">
                                      <p:cBhvr>
                                        <p:cTn id="35" dur="500"/>
                                        <p:tgtEl>
                                          <p:spTgt spid="40"/>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41"/>
                                        </p:tgtEl>
                                        <p:attrNameLst>
                                          <p:attrName>style.visibility</p:attrName>
                                        </p:attrNameLst>
                                      </p:cBhvr>
                                      <p:to>
                                        <p:strVal val="visible"/>
                                      </p:to>
                                    </p:set>
                                    <p:animEffect transition="in" filter="wipe(left)">
                                      <p:cBhvr>
                                        <p:cTn id="38" dur="500"/>
                                        <p:tgtEl>
                                          <p:spTgt spid="41"/>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wipe(left)">
                                      <p:cBhvr>
                                        <p:cTn id="41" dur="500"/>
                                        <p:tgtEl>
                                          <p:spTgt spid="42"/>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43"/>
                                        </p:tgtEl>
                                        <p:attrNameLst>
                                          <p:attrName>style.visibility</p:attrName>
                                        </p:attrNameLst>
                                      </p:cBhvr>
                                      <p:to>
                                        <p:strVal val="visible"/>
                                      </p:to>
                                    </p:set>
                                    <p:animEffect transition="in" filter="wipe(left)">
                                      <p:cBhvr>
                                        <p:cTn id="44"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P spid="36" grpId="0" animBg="1" autoUpdateAnimBg="0"/>
      <p:bldP spid="37" grpId="0" animBg="1" autoUpdateAnimBg="0"/>
      <p:bldP spid="38" grpId="0" animBg="1" autoUpdateAnimBg="0"/>
      <p:bldP spid="39" grpId="0" animBg="1" autoUpdateAnimBg="0"/>
      <p:bldP spid="40" grpId="0"/>
      <p:bldP spid="41" grpId="0"/>
      <p:bldP spid="42" grpId="0"/>
      <p:bldP spid="4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矩形 3"/>
          <p:cNvSpPr>
            <a:spLocks noChangeArrowheads="1"/>
          </p:cNvSpPr>
          <p:nvPr/>
        </p:nvSpPr>
        <p:spPr bwMode="auto">
          <a:xfrm>
            <a:off x="1145443" y="200077"/>
            <a:ext cx="1467050"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a:solidFill>
                  <a:srgbClr val="0067B4"/>
                </a:solidFill>
                <a:latin typeface="Arial" panose="020B0604020202020204" pitchFamily="34" charset="0"/>
                <a:cs typeface="Arial" panose="020B0604020202020204" pitchFamily="34" charset="0"/>
              </a:rPr>
              <a:t>学习方面</a:t>
            </a: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147" name="组合 146">
            <a:extLst>
              <a:ext uri="{FF2B5EF4-FFF2-40B4-BE49-F238E27FC236}">
                <a16:creationId xmlns:a16="http://schemas.microsoft.com/office/drawing/2014/main" xmlns="" id="{4A60DC9D-F5B5-4272-BFE7-5C8209233F11}"/>
              </a:ext>
            </a:extLst>
          </p:cNvPr>
          <p:cNvGrpSpPr/>
          <p:nvPr/>
        </p:nvGrpSpPr>
        <p:grpSpPr>
          <a:xfrm>
            <a:off x="3891586" y="878050"/>
            <a:ext cx="3015238" cy="453279"/>
            <a:chOff x="3967109" y="1158557"/>
            <a:chExt cx="2707458" cy="407011"/>
          </a:xfrm>
          <a:solidFill>
            <a:srgbClr val="AE338E"/>
          </a:solidFill>
        </p:grpSpPr>
        <p:grpSp>
          <p:nvGrpSpPr>
            <p:cNvPr id="148" name="组合 147">
              <a:extLst>
                <a:ext uri="{FF2B5EF4-FFF2-40B4-BE49-F238E27FC236}">
                  <a16:creationId xmlns:a16="http://schemas.microsoft.com/office/drawing/2014/main" xmlns="" id="{712C5327-FE18-4E3E-9607-D24626B0288F}"/>
                </a:ext>
              </a:extLst>
            </p:cNvPr>
            <p:cNvGrpSpPr/>
            <p:nvPr/>
          </p:nvGrpSpPr>
          <p:grpSpPr>
            <a:xfrm>
              <a:off x="3967109" y="1158557"/>
              <a:ext cx="2707458" cy="407011"/>
              <a:chOff x="8307388" y="915988"/>
              <a:chExt cx="3854450" cy="579438"/>
            </a:xfrm>
            <a:grpFill/>
          </p:grpSpPr>
          <p:sp>
            <p:nvSpPr>
              <p:cNvPr id="151" name="Freeform 5">
                <a:extLst>
                  <a:ext uri="{FF2B5EF4-FFF2-40B4-BE49-F238E27FC236}">
                    <a16:creationId xmlns:a16="http://schemas.microsoft.com/office/drawing/2014/main" xmlns="" id="{5CB5C737-98B6-4F7B-86EA-85E1EE20C2CE}"/>
                  </a:ext>
                </a:extLst>
              </p:cNvPr>
              <p:cNvSpPr>
                <a:spLocks/>
              </p:cNvSpPr>
              <p:nvPr/>
            </p:nvSpPr>
            <p:spPr bwMode="auto">
              <a:xfrm>
                <a:off x="8307388" y="915988"/>
                <a:ext cx="865188" cy="579438"/>
              </a:xfrm>
              <a:custGeom>
                <a:avLst/>
                <a:gdLst>
                  <a:gd name="T0" fmla="*/ 302 w 904"/>
                  <a:gd name="T1" fmla="*/ 0 h 605"/>
                  <a:gd name="T2" fmla="*/ 0 w 904"/>
                  <a:gd name="T3" fmla="*/ 303 h 605"/>
                  <a:gd name="T4" fmla="*/ 302 w 904"/>
                  <a:gd name="T5" fmla="*/ 605 h 605"/>
                  <a:gd name="T6" fmla="*/ 904 w 904"/>
                  <a:gd name="T7" fmla="*/ 605 h 605"/>
                  <a:gd name="T8" fmla="*/ 904 w 904"/>
                  <a:gd name="T9" fmla="*/ 0 h 605"/>
                  <a:gd name="T10" fmla="*/ 302 w 904"/>
                  <a:gd name="T11" fmla="*/ 0 h 605"/>
                </a:gdLst>
                <a:ahLst/>
                <a:cxnLst>
                  <a:cxn ang="0">
                    <a:pos x="T0" y="T1"/>
                  </a:cxn>
                  <a:cxn ang="0">
                    <a:pos x="T2" y="T3"/>
                  </a:cxn>
                  <a:cxn ang="0">
                    <a:pos x="T4" y="T5"/>
                  </a:cxn>
                  <a:cxn ang="0">
                    <a:pos x="T6" y="T7"/>
                  </a:cxn>
                  <a:cxn ang="0">
                    <a:pos x="T8" y="T9"/>
                  </a:cxn>
                  <a:cxn ang="0">
                    <a:pos x="T10" y="T11"/>
                  </a:cxn>
                </a:cxnLst>
                <a:rect l="0" t="0" r="r" b="b"/>
                <a:pathLst>
                  <a:path w="904" h="605">
                    <a:moveTo>
                      <a:pt x="302" y="0"/>
                    </a:moveTo>
                    <a:cubicBezTo>
                      <a:pt x="135" y="0"/>
                      <a:pt x="0" y="136"/>
                      <a:pt x="0" y="303"/>
                    </a:cubicBezTo>
                    <a:cubicBezTo>
                      <a:pt x="0" y="470"/>
                      <a:pt x="135" y="605"/>
                      <a:pt x="302" y="605"/>
                    </a:cubicBezTo>
                    <a:cubicBezTo>
                      <a:pt x="904" y="605"/>
                      <a:pt x="904" y="605"/>
                      <a:pt x="904" y="605"/>
                    </a:cubicBezTo>
                    <a:cubicBezTo>
                      <a:pt x="904" y="0"/>
                      <a:pt x="904" y="0"/>
                      <a:pt x="904" y="0"/>
                    </a:cubicBezTo>
                    <a:lnTo>
                      <a:pt x="302" y="0"/>
                    </a:lnTo>
                    <a:close/>
                  </a:path>
                </a:pathLst>
              </a:custGeom>
              <a:grpFill/>
              <a:ln>
                <a:noFill/>
              </a:ln>
              <a:extLst/>
            </p:spPr>
            <p:txBody>
              <a:bodyPr vert="horz" wrap="square" lIns="68592" tIns="34296" rIns="68592" bIns="34296" numCol="1" anchor="t" anchorCtr="0" compatLnSpc="1">
                <a:prstTxWarp prst="textNoShape">
                  <a:avLst/>
                </a:prstTxWarp>
              </a:bodyPr>
              <a:lstStyle/>
              <a:p>
                <a:endParaRPr lang="zh-CN" altLang="en-US" sz="1600">
                  <a:latin typeface="仿宋" panose="02010609060101010101" pitchFamily="49" charset="-122"/>
                  <a:ea typeface="仿宋" panose="02010609060101010101" pitchFamily="49" charset="-122"/>
                </a:endParaRPr>
              </a:p>
            </p:txBody>
          </p:sp>
          <p:sp>
            <p:nvSpPr>
              <p:cNvPr id="152" name="Freeform 6">
                <a:extLst>
                  <a:ext uri="{FF2B5EF4-FFF2-40B4-BE49-F238E27FC236}">
                    <a16:creationId xmlns:a16="http://schemas.microsoft.com/office/drawing/2014/main" xmlns="" id="{0F27F35B-1C2C-4B8C-9B33-C42B57DE1044}"/>
                  </a:ext>
                </a:extLst>
              </p:cNvPr>
              <p:cNvSpPr>
                <a:spLocks/>
              </p:cNvSpPr>
              <p:nvPr/>
            </p:nvSpPr>
            <p:spPr bwMode="auto">
              <a:xfrm>
                <a:off x="9172575" y="915988"/>
                <a:ext cx="2989263" cy="579438"/>
              </a:xfrm>
              <a:custGeom>
                <a:avLst/>
                <a:gdLst>
                  <a:gd name="T0" fmla="*/ 2826 w 3128"/>
                  <a:gd name="T1" fmla="*/ 0 h 605"/>
                  <a:gd name="T2" fmla="*/ 0 w 3128"/>
                  <a:gd name="T3" fmla="*/ 0 h 605"/>
                  <a:gd name="T4" fmla="*/ 0 w 3128"/>
                  <a:gd name="T5" fmla="*/ 605 h 605"/>
                  <a:gd name="T6" fmla="*/ 2826 w 3128"/>
                  <a:gd name="T7" fmla="*/ 605 h 605"/>
                  <a:gd name="T8" fmla="*/ 3128 w 3128"/>
                  <a:gd name="T9" fmla="*/ 303 h 605"/>
                  <a:gd name="T10" fmla="*/ 2826 w 3128"/>
                  <a:gd name="T11" fmla="*/ 0 h 605"/>
                </a:gdLst>
                <a:ahLst/>
                <a:cxnLst>
                  <a:cxn ang="0">
                    <a:pos x="T0" y="T1"/>
                  </a:cxn>
                  <a:cxn ang="0">
                    <a:pos x="T2" y="T3"/>
                  </a:cxn>
                  <a:cxn ang="0">
                    <a:pos x="T4" y="T5"/>
                  </a:cxn>
                  <a:cxn ang="0">
                    <a:pos x="T6" y="T7"/>
                  </a:cxn>
                  <a:cxn ang="0">
                    <a:pos x="T8" y="T9"/>
                  </a:cxn>
                  <a:cxn ang="0">
                    <a:pos x="T10" y="T11"/>
                  </a:cxn>
                </a:cxnLst>
                <a:rect l="0" t="0" r="r" b="b"/>
                <a:pathLst>
                  <a:path w="3128" h="605">
                    <a:moveTo>
                      <a:pt x="2826" y="0"/>
                    </a:moveTo>
                    <a:cubicBezTo>
                      <a:pt x="0" y="0"/>
                      <a:pt x="0" y="0"/>
                      <a:pt x="0" y="0"/>
                    </a:cubicBezTo>
                    <a:cubicBezTo>
                      <a:pt x="0" y="605"/>
                      <a:pt x="0" y="605"/>
                      <a:pt x="0" y="605"/>
                    </a:cubicBezTo>
                    <a:cubicBezTo>
                      <a:pt x="2826" y="605"/>
                      <a:pt x="2826" y="605"/>
                      <a:pt x="2826" y="605"/>
                    </a:cubicBezTo>
                    <a:cubicBezTo>
                      <a:pt x="2993" y="605"/>
                      <a:pt x="3128" y="470"/>
                      <a:pt x="3128" y="303"/>
                    </a:cubicBezTo>
                    <a:cubicBezTo>
                      <a:pt x="3128" y="136"/>
                      <a:pt x="2993" y="0"/>
                      <a:pt x="282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sz="1600">
                  <a:solidFill>
                    <a:srgbClr val="FF2A00"/>
                  </a:solidFill>
                  <a:latin typeface="仿宋" panose="02010609060101010101" pitchFamily="49" charset="-122"/>
                  <a:ea typeface="仿宋" panose="02010609060101010101" pitchFamily="49" charset="-122"/>
                </a:endParaRPr>
              </a:p>
            </p:txBody>
          </p:sp>
        </p:grpSp>
        <p:sp>
          <p:nvSpPr>
            <p:cNvPr id="149" name="文本框 95">
              <a:extLst>
                <a:ext uri="{FF2B5EF4-FFF2-40B4-BE49-F238E27FC236}">
                  <a16:creationId xmlns:a16="http://schemas.microsoft.com/office/drawing/2014/main" xmlns="" id="{CF4176FF-22B4-4D91-BC2B-1F42FE540E52}"/>
                </a:ext>
              </a:extLst>
            </p:cNvPr>
            <p:cNvSpPr txBox="1"/>
            <p:nvPr/>
          </p:nvSpPr>
          <p:spPr>
            <a:xfrm>
              <a:off x="4877586" y="1208116"/>
              <a:ext cx="1610078" cy="283319"/>
            </a:xfrm>
            <a:prstGeom prst="rect">
              <a:avLst/>
            </a:prstGeom>
            <a:grpFill/>
          </p:spPr>
          <p:txBody>
            <a:bodyPr wrap="none" lIns="68592" tIns="34296" rIns="68592" bIns="34296" rtlCol="0">
              <a:spAutoFit/>
            </a:bodyPr>
            <a:lstStyle/>
            <a:p>
              <a:r>
                <a:rPr lang="zh-CN" altLang="en-US" sz="1600" dirty="0">
                  <a:solidFill>
                    <a:schemeClr val="bg1"/>
                  </a:solidFill>
                  <a:latin typeface="仿宋" panose="02010609060101010101" pitchFamily="49" charset="-122"/>
                  <a:ea typeface="仿宋" panose="02010609060101010101" pitchFamily="49" charset="-122"/>
                </a:rPr>
                <a:t>校级优秀三好学生</a:t>
              </a:r>
            </a:p>
          </p:txBody>
        </p:sp>
        <p:sp>
          <p:nvSpPr>
            <p:cNvPr id="150" name="文本框 100">
              <a:extLst>
                <a:ext uri="{FF2B5EF4-FFF2-40B4-BE49-F238E27FC236}">
                  <a16:creationId xmlns:a16="http://schemas.microsoft.com/office/drawing/2014/main" xmlns="" id="{0F127382-3D30-4F9C-A8E8-7E949BBC1EED}"/>
                </a:ext>
              </a:extLst>
            </p:cNvPr>
            <p:cNvSpPr txBox="1"/>
            <p:nvPr/>
          </p:nvSpPr>
          <p:spPr>
            <a:xfrm>
              <a:off x="4079956" y="1181558"/>
              <a:ext cx="498687" cy="283319"/>
            </a:xfrm>
            <a:prstGeom prst="rect">
              <a:avLst/>
            </a:prstGeom>
            <a:grpFill/>
          </p:spPr>
          <p:txBody>
            <a:bodyPr wrap="none" lIns="68592" tIns="34296" rIns="68592" bIns="34296" rtlCol="0">
              <a:spAutoFit/>
            </a:bodyPr>
            <a:lstStyle/>
            <a:p>
              <a:pPr algn="r"/>
              <a:r>
                <a:rPr lang="en-US" altLang="zh-CN" sz="1600" dirty="0">
                  <a:solidFill>
                    <a:schemeClr val="bg1"/>
                  </a:solidFill>
                  <a:latin typeface="仿宋" panose="02010609060101010101" pitchFamily="49" charset="-122"/>
                  <a:ea typeface="仿宋" panose="02010609060101010101" pitchFamily="49" charset="-122"/>
                  <a:cs typeface="Arial Unicode MS" panose="020B0604020202020204" pitchFamily="34" charset="-122"/>
                </a:rPr>
                <a:t>2012</a:t>
              </a:r>
              <a:endParaRPr lang="zh-CN" altLang="en-US" sz="1600" dirty="0">
                <a:solidFill>
                  <a:schemeClr val="bg1"/>
                </a:solidFill>
                <a:latin typeface="仿宋" panose="02010609060101010101" pitchFamily="49" charset="-122"/>
                <a:ea typeface="仿宋" panose="02010609060101010101" pitchFamily="49" charset="-122"/>
                <a:cs typeface="Arial Unicode MS" panose="020B0604020202020204" pitchFamily="34" charset="-122"/>
              </a:endParaRPr>
            </a:p>
          </p:txBody>
        </p:sp>
      </p:grpSp>
      <p:grpSp>
        <p:nvGrpSpPr>
          <p:cNvPr id="153" name="组合 152">
            <a:extLst>
              <a:ext uri="{FF2B5EF4-FFF2-40B4-BE49-F238E27FC236}">
                <a16:creationId xmlns:a16="http://schemas.microsoft.com/office/drawing/2014/main" xmlns="" id="{95B70043-CAA6-442D-A398-20F3686A2698}"/>
              </a:ext>
            </a:extLst>
          </p:cNvPr>
          <p:cNvGrpSpPr/>
          <p:nvPr/>
        </p:nvGrpSpPr>
        <p:grpSpPr>
          <a:xfrm>
            <a:off x="2221758" y="1620613"/>
            <a:ext cx="3032624" cy="455763"/>
            <a:chOff x="2459496" y="1858288"/>
            <a:chExt cx="2723070" cy="409241"/>
          </a:xfrm>
          <a:solidFill>
            <a:schemeClr val="accent6">
              <a:lumMod val="75000"/>
            </a:schemeClr>
          </a:solidFill>
        </p:grpSpPr>
        <p:grpSp>
          <p:nvGrpSpPr>
            <p:cNvPr id="154" name="组合 153">
              <a:extLst>
                <a:ext uri="{FF2B5EF4-FFF2-40B4-BE49-F238E27FC236}">
                  <a16:creationId xmlns:a16="http://schemas.microsoft.com/office/drawing/2014/main" xmlns="" id="{010BC8EA-2F2B-4649-A5A8-AB8B1262D7AF}"/>
                </a:ext>
              </a:extLst>
            </p:cNvPr>
            <p:cNvGrpSpPr/>
            <p:nvPr/>
          </p:nvGrpSpPr>
          <p:grpSpPr>
            <a:xfrm>
              <a:off x="2459496" y="1858288"/>
              <a:ext cx="2723070" cy="409241"/>
              <a:chOff x="6161088" y="2684463"/>
              <a:chExt cx="3876675" cy="582613"/>
            </a:xfrm>
            <a:grpFill/>
          </p:grpSpPr>
          <p:sp>
            <p:nvSpPr>
              <p:cNvPr id="157" name="Freeform 10">
                <a:extLst>
                  <a:ext uri="{FF2B5EF4-FFF2-40B4-BE49-F238E27FC236}">
                    <a16:creationId xmlns:a16="http://schemas.microsoft.com/office/drawing/2014/main" xmlns="" id="{379BEFB2-4E7C-4380-A6F0-C52951146047}"/>
                  </a:ext>
                </a:extLst>
              </p:cNvPr>
              <p:cNvSpPr>
                <a:spLocks/>
              </p:cNvSpPr>
              <p:nvPr/>
            </p:nvSpPr>
            <p:spPr bwMode="auto">
              <a:xfrm>
                <a:off x="9169400" y="2684463"/>
                <a:ext cx="868363" cy="582613"/>
              </a:xfrm>
              <a:custGeom>
                <a:avLst/>
                <a:gdLst>
                  <a:gd name="T0" fmla="*/ 602 w 904"/>
                  <a:gd name="T1" fmla="*/ 0 h 604"/>
                  <a:gd name="T2" fmla="*/ 904 w 904"/>
                  <a:gd name="T3" fmla="*/ 302 h 604"/>
                  <a:gd name="T4" fmla="*/ 602 w 904"/>
                  <a:gd name="T5" fmla="*/ 604 h 604"/>
                  <a:gd name="T6" fmla="*/ 0 w 904"/>
                  <a:gd name="T7" fmla="*/ 604 h 604"/>
                  <a:gd name="T8" fmla="*/ 0 w 904"/>
                  <a:gd name="T9" fmla="*/ 0 h 604"/>
                  <a:gd name="T10" fmla="*/ 602 w 904"/>
                  <a:gd name="T11" fmla="*/ 0 h 604"/>
                </a:gdLst>
                <a:ahLst/>
                <a:cxnLst>
                  <a:cxn ang="0">
                    <a:pos x="T0" y="T1"/>
                  </a:cxn>
                  <a:cxn ang="0">
                    <a:pos x="T2" y="T3"/>
                  </a:cxn>
                  <a:cxn ang="0">
                    <a:pos x="T4" y="T5"/>
                  </a:cxn>
                  <a:cxn ang="0">
                    <a:pos x="T6" y="T7"/>
                  </a:cxn>
                  <a:cxn ang="0">
                    <a:pos x="T8" y="T9"/>
                  </a:cxn>
                  <a:cxn ang="0">
                    <a:pos x="T10" y="T11"/>
                  </a:cxn>
                </a:cxnLst>
                <a:rect l="0" t="0" r="r" b="b"/>
                <a:pathLst>
                  <a:path w="904" h="604">
                    <a:moveTo>
                      <a:pt x="602" y="0"/>
                    </a:moveTo>
                    <a:cubicBezTo>
                      <a:pt x="769" y="0"/>
                      <a:pt x="904" y="135"/>
                      <a:pt x="904" y="302"/>
                    </a:cubicBezTo>
                    <a:cubicBezTo>
                      <a:pt x="904" y="469"/>
                      <a:pt x="769" y="604"/>
                      <a:pt x="602" y="604"/>
                    </a:cubicBezTo>
                    <a:cubicBezTo>
                      <a:pt x="0" y="604"/>
                      <a:pt x="0" y="604"/>
                      <a:pt x="0" y="604"/>
                    </a:cubicBezTo>
                    <a:cubicBezTo>
                      <a:pt x="0" y="0"/>
                      <a:pt x="0" y="0"/>
                      <a:pt x="0" y="0"/>
                    </a:cubicBezTo>
                    <a:lnTo>
                      <a:pt x="602" y="0"/>
                    </a:lnTo>
                    <a:close/>
                  </a:path>
                </a:pathLst>
              </a:custGeom>
              <a:grpFill/>
              <a:ln>
                <a:noFill/>
              </a:ln>
            </p:spPr>
            <p:txBody>
              <a:bodyPr vert="horz" wrap="square" lIns="68592" tIns="34296" rIns="68592" bIns="34296" numCol="1" anchor="t" anchorCtr="0" compatLnSpc="1">
                <a:prstTxWarp prst="textNoShape">
                  <a:avLst/>
                </a:prstTxWarp>
              </a:bodyPr>
              <a:lstStyle/>
              <a:p>
                <a:endParaRPr lang="zh-CN" altLang="en-US" sz="1600">
                  <a:latin typeface="仿宋" panose="02010609060101010101" pitchFamily="49" charset="-122"/>
                  <a:ea typeface="仿宋" panose="02010609060101010101" pitchFamily="49" charset="-122"/>
                </a:endParaRPr>
              </a:p>
            </p:txBody>
          </p:sp>
          <p:sp>
            <p:nvSpPr>
              <p:cNvPr id="158" name="Freeform 11">
                <a:extLst>
                  <a:ext uri="{FF2B5EF4-FFF2-40B4-BE49-F238E27FC236}">
                    <a16:creationId xmlns:a16="http://schemas.microsoft.com/office/drawing/2014/main" xmlns="" id="{097EE811-A095-483B-B579-34C86DDA418E}"/>
                  </a:ext>
                </a:extLst>
              </p:cNvPr>
              <p:cNvSpPr>
                <a:spLocks/>
              </p:cNvSpPr>
              <p:nvPr/>
            </p:nvSpPr>
            <p:spPr bwMode="auto">
              <a:xfrm>
                <a:off x="6161088" y="2684463"/>
                <a:ext cx="3008313" cy="582613"/>
              </a:xfrm>
              <a:custGeom>
                <a:avLst/>
                <a:gdLst>
                  <a:gd name="T0" fmla="*/ 302 w 3128"/>
                  <a:gd name="T1" fmla="*/ 0 h 604"/>
                  <a:gd name="T2" fmla="*/ 3128 w 3128"/>
                  <a:gd name="T3" fmla="*/ 0 h 604"/>
                  <a:gd name="T4" fmla="*/ 3128 w 3128"/>
                  <a:gd name="T5" fmla="*/ 604 h 604"/>
                  <a:gd name="T6" fmla="*/ 302 w 3128"/>
                  <a:gd name="T7" fmla="*/ 604 h 604"/>
                  <a:gd name="T8" fmla="*/ 0 w 3128"/>
                  <a:gd name="T9" fmla="*/ 302 h 604"/>
                  <a:gd name="T10" fmla="*/ 302 w 3128"/>
                  <a:gd name="T11" fmla="*/ 0 h 604"/>
                </a:gdLst>
                <a:ahLst/>
                <a:cxnLst>
                  <a:cxn ang="0">
                    <a:pos x="T0" y="T1"/>
                  </a:cxn>
                  <a:cxn ang="0">
                    <a:pos x="T2" y="T3"/>
                  </a:cxn>
                  <a:cxn ang="0">
                    <a:pos x="T4" y="T5"/>
                  </a:cxn>
                  <a:cxn ang="0">
                    <a:pos x="T6" y="T7"/>
                  </a:cxn>
                  <a:cxn ang="0">
                    <a:pos x="T8" y="T9"/>
                  </a:cxn>
                  <a:cxn ang="0">
                    <a:pos x="T10" y="T11"/>
                  </a:cxn>
                </a:cxnLst>
                <a:rect l="0" t="0" r="r" b="b"/>
                <a:pathLst>
                  <a:path w="3128" h="604">
                    <a:moveTo>
                      <a:pt x="302" y="0"/>
                    </a:moveTo>
                    <a:cubicBezTo>
                      <a:pt x="3128" y="0"/>
                      <a:pt x="3128" y="0"/>
                      <a:pt x="3128" y="0"/>
                    </a:cubicBezTo>
                    <a:cubicBezTo>
                      <a:pt x="3128" y="604"/>
                      <a:pt x="3128" y="604"/>
                      <a:pt x="3128" y="604"/>
                    </a:cubicBezTo>
                    <a:cubicBezTo>
                      <a:pt x="302" y="604"/>
                      <a:pt x="302" y="604"/>
                      <a:pt x="302" y="604"/>
                    </a:cubicBezTo>
                    <a:cubicBezTo>
                      <a:pt x="135" y="604"/>
                      <a:pt x="0" y="469"/>
                      <a:pt x="0" y="302"/>
                    </a:cubicBezTo>
                    <a:cubicBezTo>
                      <a:pt x="0" y="135"/>
                      <a:pt x="135" y="0"/>
                      <a:pt x="30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sz="1600">
                  <a:latin typeface="仿宋" panose="02010609060101010101" pitchFamily="49" charset="-122"/>
                  <a:ea typeface="仿宋" panose="02010609060101010101" pitchFamily="49" charset="-122"/>
                </a:endParaRPr>
              </a:p>
            </p:txBody>
          </p:sp>
        </p:grpSp>
        <p:sp>
          <p:nvSpPr>
            <p:cNvPr id="155" name="文本框 98">
              <a:extLst>
                <a:ext uri="{FF2B5EF4-FFF2-40B4-BE49-F238E27FC236}">
                  <a16:creationId xmlns:a16="http://schemas.microsoft.com/office/drawing/2014/main" xmlns="" id="{CE80DA91-9882-41BF-B424-061E64DA700B}"/>
                </a:ext>
              </a:extLst>
            </p:cNvPr>
            <p:cNvSpPr txBox="1"/>
            <p:nvPr/>
          </p:nvSpPr>
          <p:spPr>
            <a:xfrm>
              <a:off x="2789180" y="1912867"/>
              <a:ext cx="1052944" cy="283318"/>
            </a:xfrm>
            <a:prstGeom prst="rect">
              <a:avLst/>
            </a:prstGeom>
            <a:grpFill/>
          </p:spPr>
          <p:txBody>
            <a:bodyPr wrap="none" lIns="68592" tIns="34296" rIns="68592" bIns="34296" rtlCol="0">
              <a:spAutoFit/>
            </a:bodyPr>
            <a:lstStyle/>
            <a:p>
              <a:r>
                <a:rPr lang="zh-CN" altLang="en-US" sz="1600" dirty="0">
                  <a:solidFill>
                    <a:schemeClr val="bg1"/>
                  </a:solidFill>
                  <a:latin typeface="仿宋" panose="02010609060101010101" pitchFamily="49" charset="-122"/>
                  <a:ea typeface="仿宋" panose="02010609060101010101" pitchFamily="49" charset="-122"/>
                </a:rPr>
                <a:t>国家奖学金</a:t>
              </a:r>
            </a:p>
          </p:txBody>
        </p:sp>
        <p:sp>
          <p:nvSpPr>
            <p:cNvPr id="156" name="文本框 155">
              <a:extLst>
                <a:ext uri="{FF2B5EF4-FFF2-40B4-BE49-F238E27FC236}">
                  <a16:creationId xmlns:a16="http://schemas.microsoft.com/office/drawing/2014/main" xmlns="" id="{181FC335-9988-4238-B40D-3BDA5E9F36FD}"/>
                </a:ext>
              </a:extLst>
            </p:cNvPr>
            <p:cNvSpPr txBox="1"/>
            <p:nvPr/>
          </p:nvSpPr>
          <p:spPr>
            <a:xfrm>
              <a:off x="4551696" y="1886309"/>
              <a:ext cx="498686" cy="283318"/>
            </a:xfrm>
            <a:prstGeom prst="rect">
              <a:avLst/>
            </a:prstGeom>
            <a:grpFill/>
          </p:spPr>
          <p:txBody>
            <a:bodyPr wrap="none" lIns="68592" tIns="34296" rIns="68592" bIns="34296" rtlCol="0">
              <a:spAutoFit/>
            </a:bodyPr>
            <a:lstStyle/>
            <a:p>
              <a:r>
                <a:rPr lang="en-US" altLang="zh-CN" sz="1600" dirty="0">
                  <a:solidFill>
                    <a:schemeClr val="bg1"/>
                  </a:solidFill>
                  <a:latin typeface="仿宋" panose="02010609060101010101" pitchFamily="49" charset="-122"/>
                  <a:ea typeface="仿宋" panose="02010609060101010101" pitchFamily="49" charset="-122"/>
                  <a:cs typeface="Arial Unicode MS" panose="020B0604020202020204" pitchFamily="34" charset="-122"/>
                </a:rPr>
                <a:t>2013</a:t>
              </a:r>
              <a:endParaRPr lang="zh-CN" altLang="en-US" sz="1600" dirty="0">
                <a:solidFill>
                  <a:schemeClr val="bg1"/>
                </a:solidFill>
                <a:latin typeface="仿宋" panose="02010609060101010101" pitchFamily="49" charset="-122"/>
                <a:ea typeface="仿宋" panose="02010609060101010101" pitchFamily="49" charset="-122"/>
                <a:cs typeface="Arial Unicode MS" panose="020B0604020202020204" pitchFamily="34" charset="-122"/>
              </a:endParaRPr>
            </a:p>
          </p:txBody>
        </p:sp>
      </p:grpSp>
      <p:grpSp>
        <p:nvGrpSpPr>
          <p:cNvPr id="159" name="组合 158">
            <a:extLst>
              <a:ext uri="{FF2B5EF4-FFF2-40B4-BE49-F238E27FC236}">
                <a16:creationId xmlns:a16="http://schemas.microsoft.com/office/drawing/2014/main" xmlns="" id="{EF33E612-4BA1-41CB-B8F5-DB2A6BB966CE}"/>
              </a:ext>
            </a:extLst>
          </p:cNvPr>
          <p:cNvGrpSpPr/>
          <p:nvPr/>
        </p:nvGrpSpPr>
        <p:grpSpPr>
          <a:xfrm>
            <a:off x="2221758" y="3108223"/>
            <a:ext cx="3032624" cy="455763"/>
            <a:chOff x="2459496" y="3259980"/>
            <a:chExt cx="2723070" cy="409241"/>
          </a:xfrm>
          <a:solidFill>
            <a:srgbClr val="A11C8B"/>
          </a:solidFill>
        </p:grpSpPr>
        <p:grpSp>
          <p:nvGrpSpPr>
            <p:cNvPr id="160" name="组合 159">
              <a:extLst>
                <a:ext uri="{FF2B5EF4-FFF2-40B4-BE49-F238E27FC236}">
                  <a16:creationId xmlns:a16="http://schemas.microsoft.com/office/drawing/2014/main" xmlns="" id="{FB8035C8-9DAD-43ED-BC71-6EE8551B5E0B}"/>
                </a:ext>
              </a:extLst>
            </p:cNvPr>
            <p:cNvGrpSpPr/>
            <p:nvPr/>
          </p:nvGrpSpPr>
          <p:grpSpPr>
            <a:xfrm>
              <a:off x="2459496" y="3259980"/>
              <a:ext cx="2723070" cy="409241"/>
              <a:chOff x="6161088" y="2684463"/>
              <a:chExt cx="3876675" cy="582613"/>
            </a:xfrm>
            <a:grpFill/>
          </p:grpSpPr>
          <p:sp>
            <p:nvSpPr>
              <p:cNvPr id="163" name="Freeform 10">
                <a:extLst>
                  <a:ext uri="{FF2B5EF4-FFF2-40B4-BE49-F238E27FC236}">
                    <a16:creationId xmlns:a16="http://schemas.microsoft.com/office/drawing/2014/main" xmlns="" id="{D1DF4C35-F5BE-4203-B936-8A036722FB2B}"/>
                  </a:ext>
                </a:extLst>
              </p:cNvPr>
              <p:cNvSpPr>
                <a:spLocks/>
              </p:cNvSpPr>
              <p:nvPr/>
            </p:nvSpPr>
            <p:spPr bwMode="auto">
              <a:xfrm>
                <a:off x="9169400" y="2684463"/>
                <a:ext cx="868363" cy="582613"/>
              </a:xfrm>
              <a:custGeom>
                <a:avLst/>
                <a:gdLst>
                  <a:gd name="T0" fmla="*/ 602 w 904"/>
                  <a:gd name="T1" fmla="*/ 0 h 604"/>
                  <a:gd name="T2" fmla="*/ 904 w 904"/>
                  <a:gd name="T3" fmla="*/ 302 h 604"/>
                  <a:gd name="T4" fmla="*/ 602 w 904"/>
                  <a:gd name="T5" fmla="*/ 604 h 604"/>
                  <a:gd name="T6" fmla="*/ 0 w 904"/>
                  <a:gd name="T7" fmla="*/ 604 h 604"/>
                  <a:gd name="T8" fmla="*/ 0 w 904"/>
                  <a:gd name="T9" fmla="*/ 0 h 604"/>
                  <a:gd name="T10" fmla="*/ 602 w 904"/>
                  <a:gd name="T11" fmla="*/ 0 h 604"/>
                </a:gdLst>
                <a:ahLst/>
                <a:cxnLst>
                  <a:cxn ang="0">
                    <a:pos x="T0" y="T1"/>
                  </a:cxn>
                  <a:cxn ang="0">
                    <a:pos x="T2" y="T3"/>
                  </a:cxn>
                  <a:cxn ang="0">
                    <a:pos x="T4" y="T5"/>
                  </a:cxn>
                  <a:cxn ang="0">
                    <a:pos x="T6" y="T7"/>
                  </a:cxn>
                  <a:cxn ang="0">
                    <a:pos x="T8" y="T9"/>
                  </a:cxn>
                  <a:cxn ang="0">
                    <a:pos x="T10" y="T11"/>
                  </a:cxn>
                </a:cxnLst>
                <a:rect l="0" t="0" r="r" b="b"/>
                <a:pathLst>
                  <a:path w="904" h="604">
                    <a:moveTo>
                      <a:pt x="602" y="0"/>
                    </a:moveTo>
                    <a:cubicBezTo>
                      <a:pt x="769" y="0"/>
                      <a:pt x="904" y="135"/>
                      <a:pt x="904" y="302"/>
                    </a:cubicBezTo>
                    <a:cubicBezTo>
                      <a:pt x="904" y="469"/>
                      <a:pt x="769" y="604"/>
                      <a:pt x="602" y="604"/>
                    </a:cubicBezTo>
                    <a:cubicBezTo>
                      <a:pt x="0" y="604"/>
                      <a:pt x="0" y="604"/>
                      <a:pt x="0" y="604"/>
                    </a:cubicBezTo>
                    <a:cubicBezTo>
                      <a:pt x="0" y="0"/>
                      <a:pt x="0" y="0"/>
                      <a:pt x="0" y="0"/>
                    </a:cubicBezTo>
                    <a:lnTo>
                      <a:pt x="602" y="0"/>
                    </a:lnTo>
                    <a:close/>
                  </a:path>
                </a:pathLst>
              </a:custGeom>
              <a:grpFill/>
              <a:ln>
                <a:noFill/>
              </a:ln>
            </p:spPr>
            <p:txBody>
              <a:bodyPr vert="horz" wrap="square" lIns="68592" tIns="34296" rIns="68592" bIns="34296" numCol="1" anchor="t" anchorCtr="0" compatLnSpc="1">
                <a:prstTxWarp prst="textNoShape">
                  <a:avLst/>
                </a:prstTxWarp>
              </a:bodyPr>
              <a:lstStyle/>
              <a:p>
                <a:endParaRPr lang="zh-CN" altLang="en-US" sz="1600">
                  <a:latin typeface="仿宋" panose="02010609060101010101" pitchFamily="49" charset="-122"/>
                  <a:ea typeface="仿宋" panose="02010609060101010101" pitchFamily="49" charset="-122"/>
                </a:endParaRPr>
              </a:p>
            </p:txBody>
          </p:sp>
          <p:sp>
            <p:nvSpPr>
              <p:cNvPr id="164" name="Freeform 11">
                <a:extLst>
                  <a:ext uri="{FF2B5EF4-FFF2-40B4-BE49-F238E27FC236}">
                    <a16:creationId xmlns:a16="http://schemas.microsoft.com/office/drawing/2014/main" xmlns="" id="{863ED854-D63B-4DE0-9CED-66925EAC30C6}"/>
                  </a:ext>
                </a:extLst>
              </p:cNvPr>
              <p:cNvSpPr>
                <a:spLocks/>
              </p:cNvSpPr>
              <p:nvPr/>
            </p:nvSpPr>
            <p:spPr bwMode="auto">
              <a:xfrm>
                <a:off x="6161088" y="2684463"/>
                <a:ext cx="3008313" cy="582613"/>
              </a:xfrm>
              <a:custGeom>
                <a:avLst/>
                <a:gdLst>
                  <a:gd name="T0" fmla="*/ 302 w 3128"/>
                  <a:gd name="T1" fmla="*/ 0 h 604"/>
                  <a:gd name="T2" fmla="*/ 3128 w 3128"/>
                  <a:gd name="T3" fmla="*/ 0 h 604"/>
                  <a:gd name="T4" fmla="*/ 3128 w 3128"/>
                  <a:gd name="T5" fmla="*/ 604 h 604"/>
                  <a:gd name="T6" fmla="*/ 302 w 3128"/>
                  <a:gd name="T7" fmla="*/ 604 h 604"/>
                  <a:gd name="T8" fmla="*/ 0 w 3128"/>
                  <a:gd name="T9" fmla="*/ 302 h 604"/>
                  <a:gd name="T10" fmla="*/ 302 w 3128"/>
                  <a:gd name="T11" fmla="*/ 0 h 604"/>
                </a:gdLst>
                <a:ahLst/>
                <a:cxnLst>
                  <a:cxn ang="0">
                    <a:pos x="T0" y="T1"/>
                  </a:cxn>
                  <a:cxn ang="0">
                    <a:pos x="T2" y="T3"/>
                  </a:cxn>
                  <a:cxn ang="0">
                    <a:pos x="T4" y="T5"/>
                  </a:cxn>
                  <a:cxn ang="0">
                    <a:pos x="T6" y="T7"/>
                  </a:cxn>
                  <a:cxn ang="0">
                    <a:pos x="T8" y="T9"/>
                  </a:cxn>
                  <a:cxn ang="0">
                    <a:pos x="T10" y="T11"/>
                  </a:cxn>
                </a:cxnLst>
                <a:rect l="0" t="0" r="r" b="b"/>
                <a:pathLst>
                  <a:path w="3128" h="604">
                    <a:moveTo>
                      <a:pt x="302" y="0"/>
                    </a:moveTo>
                    <a:cubicBezTo>
                      <a:pt x="3128" y="0"/>
                      <a:pt x="3128" y="0"/>
                      <a:pt x="3128" y="0"/>
                    </a:cubicBezTo>
                    <a:cubicBezTo>
                      <a:pt x="3128" y="604"/>
                      <a:pt x="3128" y="604"/>
                      <a:pt x="3128" y="604"/>
                    </a:cubicBezTo>
                    <a:cubicBezTo>
                      <a:pt x="302" y="604"/>
                      <a:pt x="302" y="604"/>
                      <a:pt x="302" y="604"/>
                    </a:cubicBezTo>
                    <a:cubicBezTo>
                      <a:pt x="135" y="604"/>
                      <a:pt x="0" y="469"/>
                      <a:pt x="0" y="302"/>
                    </a:cubicBezTo>
                    <a:cubicBezTo>
                      <a:pt x="0" y="135"/>
                      <a:pt x="135" y="0"/>
                      <a:pt x="30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sz="1600">
                  <a:latin typeface="仿宋" panose="02010609060101010101" pitchFamily="49" charset="-122"/>
                  <a:ea typeface="仿宋" panose="02010609060101010101" pitchFamily="49" charset="-122"/>
                </a:endParaRPr>
              </a:p>
            </p:txBody>
          </p:sp>
        </p:grpSp>
        <p:sp>
          <p:nvSpPr>
            <p:cNvPr id="161" name="文本框 105">
              <a:extLst>
                <a:ext uri="{FF2B5EF4-FFF2-40B4-BE49-F238E27FC236}">
                  <a16:creationId xmlns:a16="http://schemas.microsoft.com/office/drawing/2014/main" xmlns="" id="{DF0C3097-963A-45B0-B162-1E6AE34C6BC3}"/>
                </a:ext>
              </a:extLst>
            </p:cNvPr>
            <p:cNvSpPr txBox="1"/>
            <p:nvPr/>
          </p:nvSpPr>
          <p:spPr>
            <a:xfrm>
              <a:off x="2789180" y="3313053"/>
              <a:ext cx="867231" cy="283318"/>
            </a:xfrm>
            <a:prstGeom prst="rect">
              <a:avLst/>
            </a:prstGeom>
            <a:grpFill/>
          </p:spPr>
          <p:txBody>
            <a:bodyPr wrap="none" lIns="68592" tIns="34296" rIns="68592" bIns="34296" rtlCol="0">
              <a:spAutoFit/>
            </a:bodyPr>
            <a:lstStyle/>
            <a:p>
              <a:r>
                <a:rPr lang="zh-CN" altLang="en-US" sz="1600" dirty="0">
                  <a:solidFill>
                    <a:schemeClr val="bg1"/>
                  </a:solidFill>
                  <a:latin typeface="仿宋" panose="02010609060101010101" pitchFamily="49" charset="-122"/>
                  <a:ea typeface="仿宋" panose="02010609060101010101" pitchFamily="49" charset="-122"/>
                </a:rPr>
                <a:t>先进个人</a:t>
              </a:r>
            </a:p>
          </p:txBody>
        </p:sp>
        <p:sp>
          <p:nvSpPr>
            <p:cNvPr id="162" name="文本框 106">
              <a:extLst>
                <a:ext uri="{FF2B5EF4-FFF2-40B4-BE49-F238E27FC236}">
                  <a16:creationId xmlns:a16="http://schemas.microsoft.com/office/drawing/2014/main" xmlns="" id="{EA7A90E6-2146-47D6-80CD-EE576021B271}"/>
                </a:ext>
              </a:extLst>
            </p:cNvPr>
            <p:cNvSpPr txBox="1"/>
            <p:nvPr/>
          </p:nvSpPr>
          <p:spPr>
            <a:xfrm>
              <a:off x="4551696" y="3286495"/>
              <a:ext cx="498686" cy="283318"/>
            </a:xfrm>
            <a:prstGeom prst="rect">
              <a:avLst/>
            </a:prstGeom>
            <a:grpFill/>
          </p:spPr>
          <p:txBody>
            <a:bodyPr wrap="none" lIns="68592" tIns="34296" rIns="68592" bIns="34296" rtlCol="0">
              <a:spAutoFit/>
            </a:bodyPr>
            <a:lstStyle/>
            <a:p>
              <a:r>
                <a:rPr lang="en-US" altLang="zh-CN" sz="1600" dirty="0">
                  <a:solidFill>
                    <a:schemeClr val="bg1"/>
                  </a:solidFill>
                  <a:latin typeface="仿宋" panose="02010609060101010101" pitchFamily="49" charset="-122"/>
                  <a:ea typeface="仿宋" panose="02010609060101010101" pitchFamily="49" charset="-122"/>
                  <a:cs typeface="Arial Unicode MS" panose="020B0604020202020204" pitchFamily="34" charset="-122"/>
                </a:rPr>
                <a:t>2015</a:t>
              </a:r>
              <a:endParaRPr lang="zh-CN" altLang="en-US" sz="1600" dirty="0">
                <a:solidFill>
                  <a:schemeClr val="bg1"/>
                </a:solidFill>
                <a:latin typeface="仿宋" panose="02010609060101010101" pitchFamily="49" charset="-122"/>
                <a:ea typeface="仿宋" panose="02010609060101010101" pitchFamily="49" charset="-122"/>
                <a:cs typeface="Arial Unicode MS" panose="020B0604020202020204" pitchFamily="34" charset="-122"/>
              </a:endParaRPr>
            </a:p>
          </p:txBody>
        </p:sp>
      </p:grpSp>
      <p:grpSp>
        <p:nvGrpSpPr>
          <p:cNvPr id="165" name="组合 164">
            <a:extLst>
              <a:ext uri="{FF2B5EF4-FFF2-40B4-BE49-F238E27FC236}">
                <a16:creationId xmlns:a16="http://schemas.microsoft.com/office/drawing/2014/main" xmlns="" id="{F45562C2-35E0-4BFB-A180-6A8C53E8D720}"/>
              </a:ext>
            </a:extLst>
          </p:cNvPr>
          <p:cNvGrpSpPr/>
          <p:nvPr/>
        </p:nvGrpSpPr>
        <p:grpSpPr>
          <a:xfrm>
            <a:off x="3891586" y="2365660"/>
            <a:ext cx="3015238" cy="453279"/>
            <a:chOff x="3967109" y="2560249"/>
            <a:chExt cx="2707458" cy="407011"/>
          </a:xfrm>
          <a:solidFill>
            <a:srgbClr val="5537A1"/>
          </a:solidFill>
        </p:grpSpPr>
        <p:grpSp>
          <p:nvGrpSpPr>
            <p:cNvPr id="166" name="组合 165">
              <a:extLst>
                <a:ext uri="{FF2B5EF4-FFF2-40B4-BE49-F238E27FC236}">
                  <a16:creationId xmlns:a16="http://schemas.microsoft.com/office/drawing/2014/main" xmlns="" id="{FE165C50-B2A5-49CE-A00B-C8C8A8880585}"/>
                </a:ext>
              </a:extLst>
            </p:cNvPr>
            <p:cNvGrpSpPr/>
            <p:nvPr/>
          </p:nvGrpSpPr>
          <p:grpSpPr>
            <a:xfrm>
              <a:off x="3967109" y="2560249"/>
              <a:ext cx="2707458" cy="407011"/>
              <a:chOff x="8307388" y="915988"/>
              <a:chExt cx="3854450" cy="579438"/>
            </a:xfrm>
            <a:grpFill/>
          </p:grpSpPr>
          <p:sp>
            <p:nvSpPr>
              <p:cNvPr id="169" name="Freeform 5">
                <a:extLst>
                  <a:ext uri="{FF2B5EF4-FFF2-40B4-BE49-F238E27FC236}">
                    <a16:creationId xmlns:a16="http://schemas.microsoft.com/office/drawing/2014/main" xmlns="" id="{AA91CBD2-B1E5-4D38-A873-BEA477AD7201}"/>
                  </a:ext>
                </a:extLst>
              </p:cNvPr>
              <p:cNvSpPr>
                <a:spLocks/>
              </p:cNvSpPr>
              <p:nvPr/>
            </p:nvSpPr>
            <p:spPr bwMode="auto">
              <a:xfrm>
                <a:off x="8307388" y="915988"/>
                <a:ext cx="865188" cy="579438"/>
              </a:xfrm>
              <a:custGeom>
                <a:avLst/>
                <a:gdLst>
                  <a:gd name="T0" fmla="*/ 302 w 904"/>
                  <a:gd name="T1" fmla="*/ 0 h 605"/>
                  <a:gd name="T2" fmla="*/ 0 w 904"/>
                  <a:gd name="T3" fmla="*/ 303 h 605"/>
                  <a:gd name="T4" fmla="*/ 302 w 904"/>
                  <a:gd name="T5" fmla="*/ 605 h 605"/>
                  <a:gd name="T6" fmla="*/ 904 w 904"/>
                  <a:gd name="T7" fmla="*/ 605 h 605"/>
                  <a:gd name="T8" fmla="*/ 904 w 904"/>
                  <a:gd name="T9" fmla="*/ 0 h 605"/>
                  <a:gd name="T10" fmla="*/ 302 w 904"/>
                  <a:gd name="T11" fmla="*/ 0 h 605"/>
                </a:gdLst>
                <a:ahLst/>
                <a:cxnLst>
                  <a:cxn ang="0">
                    <a:pos x="T0" y="T1"/>
                  </a:cxn>
                  <a:cxn ang="0">
                    <a:pos x="T2" y="T3"/>
                  </a:cxn>
                  <a:cxn ang="0">
                    <a:pos x="T4" y="T5"/>
                  </a:cxn>
                  <a:cxn ang="0">
                    <a:pos x="T6" y="T7"/>
                  </a:cxn>
                  <a:cxn ang="0">
                    <a:pos x="T8" y="T9"/>
                  </a:cxn>
                  <a:cxn ang="0">
                    <a:pos x="T10" y="T11"/>
                  </a:cxn>
                </a:cxnLst>
                <a:rect l="0" t="0" r="r" b="b"/>
                <a:pathLst>
                  <a:path w="904" h="605">
                    <a:moveTo>
                      <a:pt x="302" y="0"/>
                    </a:moveTo>
                    <a:cubicBezTo>
                      <a:pt x="135" y="0"/>
                      <a:pt x="0" y="136"/>
                      <a:pt x="0" y="303"/>
                    </a:cubicBezTo>
                    <a:cubicBezTo>
                      <a:pt x="0" y="470"/>
                      <a:pt x="135" y="605"/>
                      <a:pt x="302" y="605"/>
                    </a:cubicBezTo>
                    <a:cubicBezTo>
                      <a:pt x="904" y="605"/>
                      <a:pt x="904" y="605"/>
                      <a:pt x="904" y="605"/>
                    </a:cubicBezTo>
                    <a:cubicBezTo>
                      <a:pt x="904" y="0"/>
                      <a:pt x="904" y="0"/>
                      <a:pt x="904" y="0"/>
                    </a:cubicBezTo>
                    <a:lnTo>
                      <a:pt x="302" y="0"/>
                    </a:lnTo>
                    <a:close/>
                  </a:path>
                </a:pathLst>
              </a:custGeom>
              <a:grpFill/>
              <a:ln>
                <a:noFill/>
              </a:ln>
              <a:extLst/>
            </p:spPr>
            <p:txBody>
              <a:bodyPr vert="horz" wrap="square" lIns="68592" tIns="34296" rIns="68592" bIns="34296" numCol="1" anchor="t" anchorCtr="0" compatLnSpc="1">
                <a:prstTxWarp prst="textNoShape">
                  <a:avLst/>
                </a:prstTxWarp>
              </a:bodyPr>
              <a:lstStyle/>
              <a:p>
                <a:endParaRPr lang="zh-CN" altLang="en-US" sz="1600">
                  <a:latin typeface="仿宋" panose="02010609060101010101" pitchFamily="49" charset="-122"/>
                  <a:ea typeface="仿宋" panose="02010609060101010101" pitchFamily="49" charset="-122"/>
                </a:endParaRPr>
              </a:p>
            </p:txBody>
          </p:sp>
          <p:sp>
            <p:nvSpPr>
              <p:cNvPr id="170" name="Freeform 6">
                <a:extLst>
                  <a:ext uri="{FF2B5EF4-FFF2-40B4-BE49-F238E27FC236}">
                    <a16:creationId xmlns:a16="http://schemas.microsoft.com/office/drawing/2014/main" xmlns="" id="{53B7B29F-4483-4E71-A934-2596A32F3E33}"/>
                  </a:ext>
                </a:extLst>
              </p:cNvPr>
              <p:cNvSpPr>
                <a:spLocks/>
              </p:cNvSpPr>
              <p:nvPr/>
            </p:nvSpPr>
            <p:spPr bwMode="auto">
              <a:xfrm>
                <a:off x="9172575" y="915988"/>
                <a:ext cx="2989263" cy="579438"/>
              </a:xfrm>
              <a:custGeom>
                <a:avLst/>
                <a:gdLst>
                  <a:gd name="T0" fmla="*/ 2826 w 3128"/>
                  <a:gd name="T1" fmla="*/ 0 h 605"/>
                  <a:gd name="T2" fmla="*/ 0 w 3128"/>
                  <a:gd name="T3" fmla="*/ 0 h 605"/>
                  <a:gd name="T4" fmla="*/ 0 w 3128"/>
                  <a:gd name="T5" fmla="*/ 605 h 605"/>
                  <a:gd name="T6" fmla="*/ 2826 w 3128"/>
                  <a:gd name="T7" fmla="*/ 605 h 605"/>
                  <a:gd name="T8" fmla="*/ 3128 w 3128"/>
                  <a:gd name="T9" fmla="*/ 303 h 605"/>
                  <a:gd name="T10" fmla="*/ 2826 w 3128"/>
                  <a:gd name="T11" fmla="*/ 0 h 605"/>
                </a:gdLst>
                <a:ahLst/>
                <a:cxnLst>
                  <a:cxn ang="0">
                    <a:pos x="T0" y="T1"/>
                  </a:cxn>
                  <a:cxn ang="0">
                    <a:pos x="T2" y="T3"/>
                  </a:cxn>
                  <a:cxn ang="0">
                    <a:pos x="T4" y="T5"/>
                  </a:cxn>
                  <a:cxn ang="0">
                    <a:pos x="T6" y="T7"/>
                  </a:cxn>
                  <a:cxn ang="0">
                    <a:pos x="T8" y="T9"/>
                  </a:cxn>
                  <a:cxn ang="0">
                    <a:pos x="T10" y="T11"/>
                  </a:cxn>
                </a:cxnLst>
                <a:rect l="0" t="0" r="r" b="b"/>
                <a:pathLst>
                  <a:path w="3128" h="605">
                    <a:moveTo>
                      <a:pt x="2826" y="0"/>
                    </a:moveTo>
                    <a:cubicBezTo>
                      <a:pt x="0" y="0"/>
                      <a:pt x="0" y="0"/>
                      <a:pt x="0" y="0"/>
                    </a:cubicBezTo>
                    <a:cubicBezTo>
                      <a:pt x="0" y="605"/>
                      <a:pt x="0" y="605"/>
                      <a:pt x="0" y="605"/>
                    </a:cubicBezTo>
                    <a:cubicBezTo>
                      <a:pt x="2826" y="605"/>
                      <a:pt x="2826" y="605"/>
                      <a:pt x="2826" y="605"/>
                    </a:cubicBezTo>
                    <a:cubicBezTo>
                      <a:pt x="2993" y="605"/>
                      <a:pt x="3128" y="470"/>
                      <a:pt x="3128" y="303"/>
                    </a:cubicBezTo>
                    <a:cubicBezTo>
                      <a:pt x="3128" y="136"/>
                      <a:pt x="2993" y="0"/>
                      <a:pt x="282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sz="1600">
                  <a:solidFill>
                    <a:srgbClr val="FF2A00"/>
                  </a:solidFill>
                  <a:latin typeface="仿宋" panose="02010609060101010101" pitchFamily="49" charset="-122"/>
                  <a:ea typeface="仿宋" panose="02010609060101010101" pitchFamily="49" charset="-122"/>
                </a:endParaRPr>
              </a:p>
            </p:txBody>
          </p:sp>
        </p:grpSp>
        <p:sp>
          <p:nvSpPr>
            <p:cNvPr id="167" name="文本框 107">
              <a:extLst>
                <a:ext uri="{FF2B5EF4-FFF2-40B4-BE49-F238E27FC236}">
                  <a16:creationId xmlns:a16="http://schemas.microsoft.com/office/drawing/2014/main" xmlns="" id="{AF7839A3-1353-4472-88A4-FB8CF87E585D}"/>
                </a:ext>
              </a:extLst>
            </p:cNvPr>
            <p:cNvSpPr txBox="1"/>
            <p:nvPr/>
          </p:nvSpPr>
          <p:spPr>
            <a:xfrm>
              <a:off x="4877586" y="2613713"/>
              <a:ext cx="1052943" cy="283319"/>
            </a:xfrm>
            <a:prstGeom prst="rect">
              <a:avLst/>
            </a:prstGeom>
            <a:grpFill/>
          </p:spPr>
          <p:txBody>
            <a:bodyPr wrap="none" lIns="68592" tIns="34296" rIns="68592" bIns="34296" rtlCol="0">
              <a:spAutoFit/>
            </a:bodyPr>
            <a:lstStyle/>
            <a:p>
              <a:r>
                <a:rPr lang="zh-CN" altLang="en-US" sz="1600" dirty="0">
                  <a:solidFill>
                    <a:schemeClr val="bg1"/>
                  </a:solidFill>
                  <a:latin typeface="仿宋" panose="02010609060101010101" pitchFamily="49" charset="-122"/>
                  <a:ea typeface="仿宋" panose="02010609060101010101" pitchFamily="49" charset="-122"/>
                </a:rPr>
                <a:t>一等奖学金</a:t>
              </a:r>
            </a:p>
          </p:txBody>
        </p:sp>
        <p:sp>
          <p:nvSpPr>
            <p:cNvPr id="168" name="文本框 108">
              <a:extLst>
                <a:ext uri="{FF2B5EF4-FFF2-40B4-BE49-F238E27FC236}">
                  <a16:creationId xmlns:a16="http://schemas.microsoft.com/office/drawing/2014/main" xmlns="" id="{1E32358C-E5F6-44A8-B302-10C6261FEF52}"/>
                </a:ext>
              </a:extLst>
            </p:cNvPr>
            <p:cNvSpPr txBox="1"/>
            <p:nvPr/>
          </p:nvSpPr>
          <p:spPr>
            <a:xfrm>
              <a:off x="4079956" y="2587155"/>
              <a:ext cx="498687" cy="283319"/>
            </a:xfrm>
            <a:prstGeom prst="rect">
              <a:avLst/>
            </a:prstGeom>
            <a:grpFill/>
          </p:spPr>
          <p:txBody>
            <a:bodyPr wrap="none" lIns="68592" tIns="34296" rIns="68592" bIns="34296" rtlCol="0">
              <a:spAutoFit/>
            </a:bodyPr>
            <a:lstStyle/>
            <a:p>
              <a:pPr algn="r"/>
              <a:r>
                <a:rPr lang="en-US" altLang="zh-CN" sz="1600" dirty="0">
                  <a:solidFill>
                    <a:schemeClr val="bg1"/>
                  </a:solidFill>
                  <a:latin typeface="仿宋" panose="02010609060101010101" pitchFamily="49" charset="-122"/>
                  <a:ea typeface="仿宋" panose="02010609060101010101" pitchFamily="49" charset="-122"/>
                  <a:cs typeface="Arial Unicode MS" panose="020B0604020202020204" pitchFamily="34" charset="-122"/>
                </a:rPr>
                <a:t>2014</a:t>
              </a:r>
              <a:endParaRPr lang="zh-CN" altLang="en-US" sz="1600" dirty="0">
                <a:solidFill>
                  <a:schemeClr val="bg1"/>
                </a:solidFill>
                <a:latin typeface="仿宋" panose="02010609060101010101" pitchFamily="49" charset="-122"/>
                <a:ea typeface="仿宋" panose="02010609060101010101" pitchFamily="49" charset="-122"/>
                <a:cs typeface="Arial Unicode MS" panose="020B0604020202020204" pitchFamily="34" charset="-122"/>
              </a:endParaRPr>
            </a:p>
          </p:txBody>
        </p:sp>
      </p:grpSp>
      <p:grpSp>
        <p:nvGrpSpPr>
          <p:cNvPr id="171" name="组合 170">
            <a:extLst>
              <a:ext uri="{FF2B5EF4-FFF2-40B4-BE49-F238E27FC236}">
                <a16:creationId xmlns:a16="http://schemas.microsoft.com/office/drawing/2014/main" xmlns="" id="{6D238C23-1271-4F88-99AC-C5C7EDB6F77D}"/>
              </a:ext>
            </a:extLst>
          </p:cNvPr>
          <p:cNvGrpSpPr/>
          <p:nvPr/>
        </p:nvGrpSpPr>
        <p:grpSpPr>
          <a:xfrm>
            <a:off x="3891586" y="3853269"/>
            <a:ext cx="3015238" cy="453279"/>
            <a:chOff x="3967109" y="3961942"/>
            <a:chExt cx="2707458" cy="407011"/>
          </a:xfrm>
          <a:solidFill>
            <a:schemeClr val="accent6">
              <a:lumMod val="75000"/>
            </a:schemeClr>
          </a:solidFill>
        </p:grpSpPr>
        <p:grpSp>
          <p:nvGrpSpPr>
            <p:cNvPr id="172" name="组合 171">
              <a:extLst>
                <a:ext uri="{FF2B5EF4-FFF2-40B4-BE49-F238E27FC236}">
                  <a16:creationId xmlns:a16="http://schemas.microsoft.com/office/drawing/2014/main" xmlns="" id="{BF343902-5671-47C0-B19B-9805B77AA08B}"/>
                </a:ext>
              </a:extLst>
            </p:cNvPr>
            <p:cNvGrpSpPr/>
            <p:nvPr/>
          </p:nvGrpSpPr>
          <p:grpSpPr>
            <a:xfrm>
              <a:off x="3967109" y="3961942"/>
              <a:ext cx="2707458" cy="407011"/>
              <a:chOff x="8307388" y="915988"/>
              <a:chExt cx="3854450" cy="579438"/>
            </a:xfrm>
            <a:grpFill/>
          </p:grpSpPr>
          <p:sp>
            <p:nvSpPr>
              <p:cNvPr id="175" name="Freeform 5">
                <a:extLst>
                  <a:ext uri="{FF2B5EF4-FFF2-40B4-BE49-F238E27FC236}">
                    <a16:creationId xmlns:a16="http://schemas.microsoft.com/office/drawing/2014/main" xmlns="" id="{E5336974-D749-4C89-B376-D1D9C47A6DBE}"/>
                  </a:ext>
                </a:extLst>
              </p:cNvPr>
              <p:cNvSpPr>
                <a:spLocks/>
              </p:cNvSpPr>
              <p:nvPr/>
            </p:nvSpPr>
            <p:spPr bwMode="auto">
              <a:xfrm>
                <a:off x="8307388" y="915988"/>
                <a:ext cx="865188" cy="579438"/>
              </a:xfrm>
              <a:custGeom>
                <a:avLst/>
                <a:gdLst>
                  <a:gd name="T0" fmla="*/ 302 w 904"/>
                  <a:gd name="T1" fmla="*/ 0 h 605"/>
                  <a:gd name="T2" fmla="*/ 0 w 904"/>
                  <a:gd name="T3" fmla="*/ 303 h 605"/>
                  <a:gd name="T4" fmla="*/ 302 w 904"/>
                  <a:gd name="T5" fmla="*/ 605 h 605"/>
                  <a:gd name="T6" fmla="*/ 904 w 904"/>
                  <a:gd name="T7" fmla="*/ 605 h 605"/>
                  <a:gd name="T8" fmla="*/ 904 w 904"/>
                  <a:gd name="T9" fmla="*/ 0 h 605"/>
                  <a:gd name="T10" fmla="*/ 302 w 904"/>
                  <a:gd name="T11" fmla="*/ 0 h 605"/>
                </a:gdLst>
                <a:ahLst/>
                <a:cxnLst>
                  <a:cxn ang="0">
                    <a:pos x="T0" y="T1"/>
                  </a:cxn>
                  <a:cxn ang="0">
                    <a:pos x="T2" y="T3"/>
                  </a:cxn>
                  <a:cxn ang="0">
                    <a:pos x="T4" y="T5"/>
                  </a:cxn>
                  <a:cxn ang="0">
                    <a:pos x="T6" y="T7"/>
                  </a:cxn>
                  <a:cxn ang="0">
                    <a:pos x="T8" y="T9"/>
                  </a:cxn>
                  <a:cxn ang="0">
                    <a:pos x="T10" y="T11"/>
                  </a:cxn>
                </a:cxnLst>
                <a:rect l="0" t="0" r="r" b="b"/>
                <a:pathLst>
                  <a:path w="904" h="605">
                    <a:moveTo>
                      <a:pt x="302" y="0"/>
                    </a:moveTo>
                    <a:cubicBezTo>
                      <a:pt x="135" y="0"/>
                      <a:pt x="0" y="136"/>
                      <a:pt x="0" y="303"/>
                    </a:cubicBezTo>
                    <a:cubicBezTo>
                      <a:pt x="0" y="470"/>
                      <a:pt x="135" y="605"/>
                      <a:pt x="302" y="605"/>
                    </a:cubicBezTo>
                    <a:cubicBezTo>
                      <a:pt x="904" y="605"/>
                      <a:pt x="904" y="605"/>
                      <a:pt x="904" y="605"/>
                    </a:cubicBezTo>
                    <a:cubicBezTo>
                      <a:pt x="904" y="0"/>
                      <a:pt x="904" y="0"/>
                      <a:pt x="904" y="0"/>
                    </a:cubicBezTo>
                    <a:lnTo>
                      <a:pt x="302" y="0"/>
                    </a:lnTo>
                    <a:close/>
                  </a:path>
                </a:pathLst>
              </a:custGeom>
              <a:grpFill/>
              <a:ln>
                <a:noFill/>
              </a:ln>
              <a:extLst/>
            </p:spPr>
            <p:txBody>
              <a:bodyPr vert="horz" wrap="square" lIns="68592" tIns="34296" rIns="68592" bIns="34296" numCol="1" anchor="t" anchorCtr="0" compatLnSpc="1">
                <a:prstTxWarp prst="textNoShape">
                  <a:avLst/>
                </a:prstTxWarp>
              </a:bodyPr>
              <a:lstStyle/>
              <a:p>
                <a:endParaRPr lang="zh-CN" altLang="en-US" sz="1600">
                  <a:latin typeface="仿宋" panose="02010609060101010101" pitchFamily="49" charset="-122"/>
                  <a:ea typeface="仿宋" panose="02010609060101010101" pitchFamily="49" charset="-122"/>
                </a:endParaRPr>
              </a:p>
            </p:txBody>
          </p:sp>
          <p:sp>
            <p:nvSpPr>
              <p:cNvPr id="176" name="Freeform 6">
                <a:extLst>
                  <a:ext uri="{FF2B5EF4-FFF2-40B4-BE49-F238E27FC236}">
                    <a16:creationId xmlns:a16="http://schemas.microsoft.com/office/drawing/2014/main" xmlns="" id="{E39DACDC-C8E6-4E19-A293-B7D2884DDEC4}"/>
                  </a:ext>
                </a:extLst>
              </p:cNvPr>
              <p:cNvSpPr>
                <a:spLocks/>
              </p:cNvSpPr>
              <p:nvPr/>
            </p:nvSpPr>
            <p:spPr bwMode="auto">
              <a:xfrm>
                <a:off x="9172575" y="915988"/>
                <a:ext cx="2989263" cy="579438"/>
              </a:xfrm>
              <a:custGeom>
                <a:avLst/>
                <a:gdLst>
                  <a:gd name="T0" fmla="*/ 2826 w 3128"/>
                  <a:gd name="T1" fmla="*/ 0 h 605"/>
                  <a:gd name="T2" fmla="*/ 0 w 3128"/>
                  <a:gd name="T3" fmla="*/ 0 h 605"/>
                  <a:gd name="T4" fmla="*/ 0 w 3128"/>
                  <a:gd name="T5" fmla="*/ 605 h 605"/>
                  <a:gd name="T6" fmla="*/ 2826 w 3128"/>
                  <a:gd name="T7" fmla="*/ 605 h 605"/>
                  <a:gd name="T8" fmla="*/ 3128 w 3128"/>
                  <a:gd name="T9" fmla="*/ 303 h 605"/>
                  <a:gd name="T10" fmla="*/ 2826 w 3128"/>
                  <a:gd name="T11" fmla="*/ 0 h 605"/>
                </a:gdLst>
                <a:ahLst/>
                <a:cxnLst>
                  <a:cxn ang="0">
                    <a:pos x="T0" y="T1"/>
                  </a:cxn>
                  <a:cxn ang="0">
                    <a:pos x="T2" y="T3"/>
                  </a:cxn>
                  <a:cxn ang="0">
                    <a:pos x="T4" y="T5"/>
                  </a:cxn>
                  <a:cxn ang="0">
                    <a:pos x="T6" y="T7"/>
                  </a:cxn>
                  <a:cxn ang="0">
                    <a:pos x="T8" y="T9"/>
                  </a:cxn>
                  <a:cxn ang="0">
                    <a:pos x="T10" y="T11"/>
                  </a:cxn>
                </a:cxnLst>
                <a:rect l="0" t="0" r="r" b="b"/>
                <a:pathLst>
                  <a:path w="3128" h="605">
                    <a:moveTo>
                      <a:pt x="2826" y="0"/>
                    </a:moveTo>
                    <a:cubicBezTo>
                      <a:pt x="0" y="0"/>
                      <a:pt x="0" y="0"/>
                      <a:pt x="0" y="0"/>
                    </a:cubicBezTo>
                    <a:cubicBezTo>
                      <a:pt x="0" y="605"/>
                      <a:pt x="0" y="605"/>
                      <a:pt x="0" y="605"/>
                    </a:cubicBezTo>
                    <a:cubicBezTo>
                      <a:pt x="2826" y="605"/>
                      <a:pt x="2826" y="605"/>
                      <a:pt x="2826" y="605"/>
                    </a:cubicBezTo>
                    <a:cubicBezTo>
                      <a:pt x="2993" y="605"/>
                      <a:pt x="3128" y="470"/>
                      <a:pt x="3128" y="303"/>
                    </a:cubicBezTo>
                    <a:cubicBezTo>
                      <a:pt x="3128" y="136"/>
                      <a:pt x="2993" y="0"/>
                      <a:pt x="282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sz="1600">
                  <a:solidFill>
                    <a:srgbClr val="FF2A00"/>
                  </a:solidFill>
                  <a:latin typeface="仿宋" panose="02010609060101010101" pitchFamily="49" charset="-122"/>
                  <a:ea typeface="仿宋" panose="02010609060101010101" pitchFamily="49" charset="-122"/>
                </a:endParaRPr>
              </a:p>
            </p:txBody>
          </p:sp>
        </p:grpSp>
        <p:sp>
          <p:nvSpPr>
            <p:cNvPr id="173" name="文本框 109">
              <a:extLst>
                <a:ext uri="{FF2B5EF4-FFF2-40B4-BE49-F238E27FC236}">
                  <a16:creationId xmlns:a16="http://schemas.microsoft.com/office/drawing/2014/main" xmlns="" id="{E45661C7-FD88-4813-B9C9-C2ACAB99C64E}"/>
                </a:ext>
              </a:extLst>
            </p:cNvPr>
            <p:cNvSpPr txBox="1"/>
            <p:nvPr/>
          </p:nvSpPr>
          <p:spPr>
            <a:xfrm>
              <a:off x="4877586" y="4012074"/>
              <a:ext cx="1424367" cy="283319"/>
            </a:xfrm>
            <a:prstGeom prst="rect">
              <a:avLst/>
            </a:prstGeom>
            <a:grpFill/>
          </p:spPr>
          <p:txBody>
            <a:bodyPr wrap="none" lIns="68592" tIns="34296" rIns="68592" bIns="34296" rtlCol="0">
              <a:spAutoFit/>
            </a:bodyPr>
            <a:lstStyle/>
            <a:p>
              <a:r>
                <a:rPr lang="zh-CN" altLang="en-US" sz="1600" dirty="0">
                  <a:solidFill>
                    <a:schemeClr val="bg1"/>
                  </a:solidFill>
                  <a:latin typeface="仿宋" panose="02010609060101010101" pitchFamily="49" charset="-122"/>
                  <a:ea typeface="仿宋" panose="02010609060101010101" pitchFamily="49" charset="-122"/>
                </a:rPr>
                <a:t>优秀毕业大学生</a:t>
              </a:r>
            </a:p>
          </p:txBody>
        </p:sp>
        <p:sp>
          <p:nvSpPr>
            <p:cNvPr id="174" name="文本框 110">
              <a:extLst>
                <a:ext uri="{FF2B5EF4-FFF2-40B4-BE49-F238E27FC236}">
                  <a16:creationId xmlns:a16="http://schemas.microsoft.com/office/drawing/2014/main" xmlns="" id="{7064FF36-7CF0-4C28-896D-509503D6D081}"/>
                </a:ext>
              </a:extLst>
            </p:cNvPr>
            <p:cNvSpPr txBox="1"/>
            <p:nvPr/>
          </p:nvSpPr>
          <p:spPr>
            <a:xfrm>
              <a:off x="4079956" y="3985516"/>
              <a:ext cx="498687" cy="283319"/>
            </a:xfrm>
            <a:prstGeom prst="rect">
              <a:avLst/>
            </a:prstGeom>
            <a:grpFill/>
          </p:spPr>
          <p:txBody>
            <a:bodyPr wrap="none" lIns="68592" tIns="34296" rIns="68592" bIns="34296" rtlCol="0">
              <a:spAutoFit/>
            </a:bodyPr>
            <a:lstStyle/>
            <a:p>
              <a:pPr algn="r"/>
              <a:r>
                <a:rPr lang="en-US" altLang="zh-CN" sz="1600" dirty="0">
                  <a:solidFill>
                    <a:schemeClr val="bg1"/>
                  </a:solidFill>
                  <a:latin typeface="仿宋" panose="02010609060101010101" pitchFamily="49" charset="-122"/>
                  <a:ea typeface="仿宋" panose="02010609060101010101" pitchFamily="49" charset="-122"/>
                  <a:cs typeface="Arial Unicode MS" panose="020B0604020202020204" pitchFamily="34" charset="-122"/>
                </a:rPr>
                <a:t>2016</a:t>
              </a:r>
              <a:endParaRPr lang="zh-CN" altLang="en-US" sz="1600" dirty="0">
                <a:solidFill>
                  <a:schemeClr val="bg1"/>
                </a:solidFill>
                <a:latin typeface="仿宋" panose="02010609060101010101" pitchFamily="49" charset="-122"/>
                <a:ea typeface="仿宋" panose="02010609060101010101" pitchFamily="49" charset="-122"/>
                <a:cs typeface="Arial Unicode MS" panose="020B0604020202020204" pitchFamily="34" charset="-122"/>
              </a:endParaRPr>
            </a:p>
          </p:txBody>
        </p:sp>
      </p:grpSp>
      <p:sp>
        <p:nvSpPr>
          <p:cNvPr id="177" name="椭圆 176">
            <a:extLst>
              <a:ext uri="{FF2B5EF4-FFF2-40B4-BE49-F238E27FC236}">
                <a16:creationId xmlns:a16="http://schemas.microsoft.com/office/drawing/2014/main" xmlns="" id="{60B8689C-EF52-471F-8DF9-8D87843E9D05}"/>
              </a:ext>
            </a:extLst>
          </p:cNvPr>
          <p:cNvSpPr/>
          <p:nvPr/>
        </p:nvSpPr>
        <p:spPr>
          <a:xfrm>
            <a:off x="1260237" y="1285690"/>
            <a:ext cx="1149622" cy="1149622"/>
          </a:xfrm>
          <a:prstGeom prst="ellipse">
            <a:avLst/>
          </a:prstGeom>
          <a:blipFill>
            <a:blip r:embed="rId3"/>
            <a:stretch>
              <a:fillRect/>
            </a:stretch>
          </a:blipFill>
          <a:ln>
            <a:solidFill>
              <a:srgbClr val="5DBAFF"/>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8" name="椭圆 177">
            <a:extLst>
              <a:ext uri="{FF2B5EF4-FFF2-40B4-BE49-F238E27FC236}">
                <a16:creationId xmlns:a16="http://schemas.microsoft.com/office/drawing/2014/main" xmlns="" id="{29B400FB-AF9C-4A00-8C4E-5E6E9176C646}"/>
              </a:ext>
            </a:extLst>
          </p:cNvPr>
          <p:cNvSpPr/>
          <p:nvPr/>
        </p:nvSpPr>
        <p:spPr>
          <a:xfrm>
            <a:off x="1260237" y="2753550"/>
            <a:ext cx="1149622" cy="1149622"/>
          </a:xfrm>
          <a:prstGeom prst="ellipse">
            <a:avLst/>
          </a:prstGeom>
          <a:blipFill>
            <a:blip r:embed="rId3"/>
            <a:stretch>
              <a:fillRect/>
            </a:stretch>
          </a:blipFill>
          <a:ln>
            <a:solidFill>
              <a:srgbClr val="66CEF6"/>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9" name="椭圆 178">
            <a:extLst>
              <a:ext uri="{FF2B5EF4-FFF2-40B4-BE49-F238E27FC236}">
                <a16:creationId xmlns:a16="http://schemas.microsoft.com/office/drawing/2014/main" xmlns="" id="{87AEC5D6-171E-40FE-8500-A323AC458A4E}"/>
              </a:ext>
            </a:extLst>
          </p:cNvPr>
          <p:cNvSpPr/>
          <p:nvPr/>
        </p:nvSpPr>
        <p:spPr>
          <a:xfrm>
            <a:off x="6767230" y="513006"/>
            <a:ext cx="1149622" cy="1149622"/>
          </a:xfrm>
          <a:prstGeom prst="ellipse">
            <a:avLst/>
          </a:prstGeom>
          <a:blipFill>
            <a:blip r:embed="rId3"/>
            <a:stretch>
              <a:fillRect/>
            </a:stretch>
          </a:blipFill>
          <a:ln>
            <a:solidFill>
              <a:srgbClr val="008FCA"/>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0" name="椭圆 179">
            <a:extLst>
              <a:ext uri="{FF2B5EF4-FFF2-40B4-BE49-F238E27FC236}">
                <a16:creationId xmlns:a16="http://schemas.microsoft.com/office/drawing/2014/main" xmlns="" id="{3E1B0EFC-7773-461A-8913-4EB04A875783}"/>
              </a:ext>
            </a:extLst>
          </p:cNvPr>
          <p:cNvSpPr/>
          <p:nvPr/>
        </p:nvSpPr>
        <p:spPr>
          <a:xfrm>
            <a:off x="6767230" y="1990393"/>
            <a:ext cx="1149622" cy="1149622"/>
          </a:xfrm>
          <a:prstGeom prst="ellipse">
            <a:avLst/>
          </a:prstGeom>
          <a:blipFill>
            <a:blip r:embed="rId3"/>
            <a:stretch>
              <a:fillRect/>
            </a:stretch>
          </a:blipFill>
          <a:ln>
            <a:solidFill>
              <a:srgbClr val="00597C"/>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1" name="椭圆 180">
            <a:extLst>
              <a:ext uri="{FF2B5EF4-FFF2-40B4-BE49-F238E27FC236}">
                <a16:creationId xmlns:a16="http://schemas.microsoft.com/office/drawing/2014/main" xmlns="" id="{AF988F12-64BA-468C-AF40-3387F6D75140}"/>
              </a:ext>
            </a:extLst>
          </p:cNvPr>
          <p:cNvSpPr/>
          <p:nvPr/>
        </p:nvSpPr>
        <p:spPr>
          <a:xfrm>
            <a:off x="6767230" y="3497516"/>
            <a:ext cx="1149622" cy="1149622"/>
          </a:xfrm>
          <a:prstGeom prst="ellipse">
            <a:avLst/>
          </a:prstGeom>
          <a:blipFill>
            <a:blip r:embed="rId3"/>
            <a:stretch>
              <a:fillRect/>
            </a:stretch>
          </a:blipFill>
          <a:ln>
            <a:solidFill>
              <a:srgbClr val="008FCA"/>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441224471"/>
      </p:ext>
    </p:extLst>
  </p:cSld>
  <p:clrMapOvr>
    <a:masterClrMapping/>
  </p:clrMapOvr>
  <mc:AlternateContent xmlns:mc="http://schemas.openxmlformats.org/markup-compatibility/2006" xmlns:p14="http://schemas.microsoft.com/office/powerpoint/2010/main">
    <mc:Choice Requires="p14">
      <p:transition spd="slow" p14:dur="1500" advClick="0" advTm="7580">
        <p:random/>
      </p:transition>
    </mc:Choice>
    <mc:Fallback xmlns="">
      <p:transition spd="slow" advClick="0" advTm="758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7"/>
                                        </p:tgtEl>
                                        <p:attrNameLst>
                                          <p:attrName>style.visibility</p:attrName>
                                        </p:attrNameLst>
                                      </p:cBhvr>
                                      <p:to>
                                        <p:strVal val="visible"/>
                                      </p:to>
                                    </p:set>
                                    <p:animEffect transition="in" filter="wipe(left)">
                                      <p:cBhvr>
                                        <p:cTn id="11" dur="500"/>
                                        <p:tgtEl>
                                          <p:spTgt spid="8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47"/>
                                        </p:tgtEl>
                                        <p:attrNameLst>
                                          <p:attrName>style.visibility</p:attrName>
                                        </p:attrNameLst>
                                      </p:cBhvr>
                                      <p:to>
                                        <p:strVal val="visible"/>
                                      </p:to>
                                    </p:set>
                                    <p:animEffect transition="in" filter="wipe(left)">
                                      <p:cBhvr>
                                        <p:cTn id="19" dur="500"/>
                                        <p:tgtEl>
                                          <p:spTgt spid="147"/>
                                        </p:tgtEl>
                                      </p:cBhvr>
                                    </p:animEffect>
                                  </p:childTnLst>
                                </p:cTn>
                              </p:par>
                            </p:childTnLst>
                          </p:cTn>
                        </p:par>
                        <p:par>
                          <p:cTn id="20" fill="hold">
                            <p:stCondLst>
                              <p:cond delay="2000"/>
                            </p:stCondLst>
                            <p:childTnLst>
                              <p:par>
                                <p:cTn id="21" presetID="23" presetClass="entr" presetSubtype="288" fill="hold" grpId="0" nodeType="afterEffect">
                                  <p:stCondLst>
                                    <p:cond delay="0"/>
                                  </p:stCondLst>
                                  <p:childTnLst>
                                    <p:set>
                                      <p:cBhvr>
                                        <p:cTn id="22" dur="1" fill="hold">
                                          <p:stCondLst>
                                            <p:cond delay="0"/>
                                          </p:stCondLst>
                                        </p:cTn>
                                        <p:tgtEl>
                                          <p:spTgt spid="179"/>
                                        </p:tgtEl>
                                        <p:attrNameLst>
                                          <p:attrName>style.visibility</p:attrName>
                                        </p:attrNameLst>
                                      </p:cBhvr>
                                      <p:to>
                                        <p:strVal val="visible"/>
                                      </p:to>
                                    </p:set>
                                    <p:anim calcmode="lin" valueType="num">
                                      <p:cBhvr>
                                        <p:cTn id="23" dur="500" fill="hold"/>
                                        <p:tgtEl>
                                          <p:spTgt spid="179"/>
                                        </p:tgtEl>
                                        <p:attrNameLst>
                                          <p:attrName>ppt_w</p:attrName>
                                        </p:attrNameLst>
                                      </p:cBhvr>
                                      <p:tavLst>
                                        <p:tav tm="0">
                                          <p:val>
                                            <p:strVal val="4/3*#ppt_w"/>
                                          </p:val>
                                        </p:tav>
                                        <p:tav tm="100000">
                                          <p:val>
                                            <p:strVal val="#ppt_w"/>
                                          </p:val>
                                        </p:tav>
                                      </p:tavLst>
                                    </p:anim>
                                    <p:anim calcmode="lin" valueType="num">
                                      <p:cBhvr>
                                        <p:cTn id="24" dur="500" fill="hold"/>
                                        <p:tgtEl>
                                          <p:spTgt spid="179"/>
                                        </p:tgtEl>
                                        <p:attrNameLst>
                                          <p:attrName>ppt_h</p:attrName>
                                        </p:attrNameLst>
                                      </p:cBhvr>
                                      <p:tavLst>
                                        <p:tav tm="0">
                                          <p:val>
                                            <p:strVal val="4/3*#ppt_h"/>
                                          </p:val>
                                        </p:tav>
                                        <p:tav tm="100000">
                                          <p:val>
                                            <p:strVal val="#ppt_h"/>
                                          </p:val>
                                        </p:tav>
                                      </p:tavLst>
                                    </p:anim>
                                  </p:childTnLst>
                                </p:cTn>
                              </p:par>
                            </p:childTnLst>
                          </p:cTn>
                        </p:par>
                        <p:par>
                          <p:cTn id="25" fill="hold">
                            <p:stCondLst>
                              <p:cond delay="2500"/>
                            </p:stCondLst>
                            <p:childTnLst>
                              <p:par>
                                <p:cTn id="26" presetID="22" presetClass="entr" presetSubtype="2" fill="hold" nodeType="afterEffect">
                                  <p:stCondLst>
                                    <p:cond delay="0"/>
                                  </p:stCondLst>
                                  <p:childTnLst>
                                    <p:set>
                                      <p:cBhvr>
                                        <p:cTn id="27" dur="1" fill="hold">
                                          <p:stCondLst>
                                            <p:cond delay="0"/>
                                          </p:stCondLst>
                                        </p:cTn>
                                        <p:tgtEl>
                                          <p:spTgt spid="153"/>
                                        </p:tgtEl>
                                        <p:attrNameLst>
                                          <p:attrName>style.visibility</p:attrName>
                                        </p:attrNameLst>
                                      </p:cBhvr>
                                      <p:to>
                                        <p:strVal val="visible"/>
                                      </p:to>
                                    </p:set>
                                    <p:animEffect transition="in" filter="wipe(right)">
                                      <p:cBhvr>
                                        <p:cTn id="28" dur="500"/>
                                        <p:tgtEl>
                                          <p:spTgt spid="153"/>
                                        </p:tgtEl>
                                      </p:cBhvr>
                                    </p:animEffect>
                                  </p:childTnLst>
                                </p:cTn>
                              </p:par>
                            </p:childTnLst>
                          </p:cTn>
                        </p:par>
                        <p:par>
                          <p:cTn id="29" fill="hold">
                            <p:stCondLst>
                              <p:cond delay="3000"/>
                            </p:stCondLst>
                            <p:childTnLst>
                              <p:par>
                                <p:cTn id="30" presetID="23" presetClass="entr" presetSubtype="288" fill="hold" grpId="0" nodeType="afterEffect">
                                  <p:stCondLst>
                                    <p:cond delay="0"/>
                                  </p:stCondLst>
                                  <p:childTnLst>
                                    <p:set>
                                      <p:cBhvr>
                                        <p:cTn id="31" dur="1" fill="hold">
                                          <p:stCondLst>
                                            <p:cond delay="0"/>
                                          </p:stCondLst>
                                        </p:cTn>
                                        <p:tgtEl>
                                          <p:spTgt spid="177"/>
                                        </p:tgtEl>
                                        <p:attrNameLst>
                                          <p:attrName>style.visibility</p:attrName>
                                        </p:attrNameLst>
                                      </p:cBhvr>
                                      <p:to>
                                        <p:strVal val="visible"/>
                                      </p:to>
                                    </p:set>
                                    <p:anim calcmode="lin" valueType="num">
                                      <p:cBhvr>
                                        <p:cTn id="32" dur="500" fill="hold"/>
                                        <p:tgtEl>
                                          <p:spTgt spid="177"/>
                                        </p:tgtEl>
                                        <p:attrNameLst>
                                          <p:attrName>ppt_w</p:attrName>
                                        </p:attrNameLst>
                                      </p:cBhvr>
                                      <p:tavLst>
                                        <p:tav tm="0">
                                          <p:val>
                                            <p:strVal val="4/3*#ppt_w"/>
                                          </p:val>
                                        </p:tav>
                                        <p:tav tm="100000">
                                          <p:val>
                                            <p:strVal val="#ppt_w"/>
                                          </p:val>
                                        </p:tav>
                                      </p:tavLst>
                                    </p:anim>
                                    <p:anim calcmode="lin" valueType="num">
                                      <p:cBhvr>
                                        <p:cTn id="33" dur="500" fill="hold"/>
                                        <p:tgtEl>
                                          <p:spTgt spid="177"/>
                                        </p:tgtEl>
                                        <p:attrNameLst>
                                          <p:attrName>ppt_h</p:attrName>
                                        </p:attrNameLst>
                                      </p:cBhvr>
                                      <p:tavLst>
                                        <p:tav tm="0">
                                          <p:val>
                                            <p:strVal val="4/3*#ppt_h"/>
                                          </p:val>
                                        </p:tav>
                                        <p:tav tm="100000">
                                          <p:val>
                                            <p:strVal val="#ppt_h"/>
                                          </p:val>
                                        </p:tav>
                                      </p:tavLst>
                                    </p:anim>
                                  </p:childTnLst>
                                </p:cTn>
                              </p:par>
                            </p:childTnLst>
                          </p:cTn>
                        </p:par>
                        <p:par>
                          <p:cTn id="34" fill="hold">
                            <p:stCondLst>
                              <p:cond delay="3500"/>
                            </p:stCondLst>
                            <p:childTnLst>
                              <p:par>
                                <p:cTn id="35" presetID="22" presetClass="entr" presetSubtype="8" fill="hold" nodeType="afterEffect">
                                  <p:stCondLst>
                                    <p:cond delay="0"/>
                                  </p:stCondLst>
                                  <p:childTnLst>
                                    <p:set>
                                      <p:cBhvr>
                                        <p:cTn id="36" dur="1" fill="hold">
                                          <p:stCondLst>
                                            <p:cond delay="0"/>
                                          </p:stCondLst>
                                        </p:cTn>
                                        <p:tgtEl>
                                          <p:spTgt spid="165"/>
                                        </p:tgtEl>
                                        <p:attrNameLst>
                                          <p:attrName>style.visibility</p:attrName>
                                        </p:attrNameLst>
                                      </p:cBhvr>
                                      <p:to>
                                        <p:strVal val="visible"/>
                                      </p:to>
                                    </p:set>
                                    <p:animEffect transition="in" filter="wipe(left)">
                                      <p:cBhvr>
                                        <p:cTn id="37" dur="500"/>
                                        <p:tgtEl>
                                          <p:spTgt spid="165"/>
                                        </p:tgtEl>
                                      </p:cBhvr>
                                    </p:animEffect>
                                  </p:childTnLst>
                                </p:cTn>
                              </p:par>
                            </p:childTnLst>
                          </p:cTn>
                        </p:par>
                        <p:par>
                          <p:cTn id="38" fill="hold">
                            <p:stCondLst>
                              <p:cond delay="4000"/>
                            </p:stCondLst>
                            <p:childTnLst>
                              <p:par>
                                <p:cTn id="39" presetID="23" presetClass="entr" presetSubtype="288" fill="hold" grpId="0" nodeType="afterEffect">
                                  <p:stCondLst>
                                    <p:cond delay="0"/>
                                  </p:stCondLst>
                                  <p:childTnLst>
                                    <p:set>
                                      <p:cBhvr>
                                        <p:cTn id="40" dur="1" fill="hold">
                                          <p:stCondLst>
                                            <p:cond delay="0"/>
                                          </p:stCondLst>
                                        </p:cTn>
                                        <p:tgtEl>
                                          <p:spTgt spid="180"/>
                                        </p:tgtEl>
                                        <p:attrNameLst>
                                          <p:attrName>style.visibility</p:attrName>
                                        </p:attrNameLst>
                                      </p:cBhvr>
                                      <p:to>
                                        <p:strVal val="visible"/>
                                      </p:to>
                                    </p:set>
                                    <p:anim calcmode="lin" valueType="num">
                                      <p:cBhvr>
                                        <p:cTn id="41" dur="500" fill="hold"/>
                                        <p:tgtEl>
                                          <p:spTgt spid="180"/>
                                        </p:tgtEl>
                                        <p:attrNameLst>
                                          <p:attrName>ppt_w</p:attrName>
                                        </p:attrNameLst>
                                      </p:cBhvr>
                                      <p:tavLst>
                                        <p:tav tm="0">
                                          <p:val>
                                            <p:strVal val="4/3*#ppt_w"/>
                                          </p:val>
                                        </p:tav>
                                        <p:tav tm="100000">
                                          <p:val>
                                            <p:strVal val="#ppt_w"/>
                                          </p:val>
                                        </p:tav>
                                      </p:tavLst>
                                    </p:anim>
                                    <p:anim calcmode="lin" valueType="num">
                                      <p:cBhvr>
                                        <p:cTn id="42" dur="500" fill="hold"/>
                                        <p:tgtEl>
                                          <p:spTgt spid="180"/>
                                        </p:tgtEl>
                                        <p:attrNameLst>
                                          <p:attrName>ppt_h</p:attrName>
                                        </p:attrNameLst>
                                      </p:cBhvr>
                                      <p:tavLst>
                                        <p:tav tm="0">
                                          <p:val>
                                            <p:strVal val="4/3*#ppt_h"/>
                                          </p:val>
                                        </p:tav>
                                        <p:tav tm="100000">
                                          <p:val>
                                            <p:strVal val="#ppt_h"/>
                                          </p:val>
                                        </p:tav>
                                      </p:tavLst>
                                    </p:anim>
                                  </p:childTnLst>
                                </p:cTn>
                              </p:par>
                            </p:childTnLst>
                          </p:cTn>
                        </p:par>
                        <p:par>
                          <p:cTn id="43" fill="hold">
                            <p:stCondLst>
                              <p:cond delay="4500"/>
                            </p:stCondLst>
                            <p:childTnLst>
                              <p:par>
                                <p:cTn id="44" presetID="22" presetClass="entr" presetSubtype="2" fill="hold" nodeType="afterEffect">
                                  <p:stCondLst>
                                    <p:cond delay="0"/>
                                  </p:stCondLst>
                                  <p:childTnLst>
                                    <p:set>
                                      <p:cBhvr>
                                        <p:cTn id="45" dur="1" fill="hold">
                                          <p:stCondLst>
                                            <p:cond delay="0"/>
                                          </p:stCondLst>
                                        </p:cTn>
                                        <p:tgtEl>
                                          <p:spTgt spid="159"/>
                                        </p:tgtEl>
                                        <p:attrNameLst>
                                          <p:attrName>style.visibility</p:attrName>
                                        </p:attrNameLst>
                                      </p:cBhvr>
                                      <p:to>
                                        <p:strVal val="visible"/>
                                      </p:to>
                                    </p:set>
                                    <p:animEffect transition="in" filter="wipe(right)">
                                      <p:cBhvr>
                                        <p:cTn id="46" dur="500"/>
                                        <p:tgtEl>
                                          <p:spTgt spid="159"/>
                                        </p:tgtEl>
                                      </p:cBhvr>
                                    </p:animEffect>
                                  </p:childTnLst>
                                </p:cTn>
                              </p:par>
                            </p:childTnLst>
                          </p:cTn>
                        </p:par>
                        <p:par>
                          <p:cTn id="47" fill="hold">
                            <p:stCondLst>
                              <p:cond delay="5000"/>
                            </p:stCondLst>
                            <p:childTnLst>
                              <p:par>
                                <p:cTn id="48" presetID="23" presetClass="entr" presetSubtype="288" fill="hold" grpId="0" nodeType="afterEffect">
                                  <p:stCondLst>
                                    <p:cond delay="0"/>
                                  </p:stCondLst>
                                  <p:childTnLst>
                                    <p:set>
                                      <p:cBhvr>
                                        <p:cTn id="49" dur="1" fill="hold">
                                          <p:stCondLst>
                                            <p:cond delay="0"/>
                                          </p:stCondLst>
                                        </p:cTn>
                                        <p:tgtEl>
                                          <p:spTgt spid="178"/>
                                        </p:tgtEl>
                                        <p:attrNameLst>
                                          <p:attrName>style.visibility</p:attrName>
                                        </p:attrNameLst>
                                      </p:cBhvr>
                                      <p:to>
                                        <p:strVal val="visible"/>
                                      </p:to>
                                    </p:set>
                                    <p:anim calcmode="lin" valueType="num">
                                      <p:cBhvr>
                                        <p:cTn id="50" dur="500" fill="hold"/>
                                        <p:tgtEl>
                                          <p:spTgt spid="178"/>
                                        </p:tgtEl>
                                        <p:attrNameLst>
                                          <p:attrName>ppt_w</p:attrName>
                                        </p:attrNameLst>
                                      </p:cBhvr>
                                      <p:tavLst>
                                        <p:tav tm="0">
                                          <p:val>
                                            <p:strVal val="4/3*#ppt_w"/>
                                          </p:val>
                                        </p:tav>
                                        <p:tav tm="100000">
                                          <p:val>
                                            <p:strVal val="#ppt_w"/>
                                          </p:val>
                                        </p:tav>
                                      </p:tavLst>
                                    </p:anim>
                                    <p:anim calcmode="lin" valueType="num">
                                      <p:cBhvr>
                                        <p:cTn id="51" dur="500" fill="hold"/>
                                        <p:tgtEl>
                                          <p:spTgt spid="178"/>
                                        </p:tgtEl>
                                        <p:attrNameLst>
                                          <p:attrName>ppt_h</p:attrName>
                                        </p:attrNameLst>
                                      </p:cBhvr>
                                      <p:tavLst>
                                        <p:tav tm="0">
                                          <p:val>
                                            <p:strVal val="4/3*#ppt_h"/>
                                          </p:val>
                                        </p:tav>
                                        <p:tav tm="100000">
                                          <p:val>
                                            <p:strVal val="#ppt_h"/>
                                          </p:val>
                                        </p:tav>
                                      </p:tavLst>
                                    </p:anim>
                                  </p:childTnLst>
                                </p:cTn>
                              </p:par>
                            </p:childTnLst>
                          </p:cTn>
                        </p:par>
                        <p:par>
                          <p:cTn id="52" fill="hold">
                            <p:stCondLst>
                              <p:cond delay="5500"/>
                            </p:stCondLst>
                            <p:childTnLst>
                              <p:par>
                                <p:cTn id="53" presetID="22" presetClass="entr" presetSubtype="8" fill="hold" nodeType="afterEffect">
                                  <p:stCondLst>
                                    <p:cond delay="0"/>
                                  </p:stCondLst>
                                  <p:childTnLst>
                                    <p:set>
                                      <p:cBhvr>
                                        <p:cTn id="54" dur="1" fill="hold">
                                          <p:stCondLst>
                                            <p:cond delay="0"/>
                                          </p:stCondLst>
                                        </p:cTn>
                                        <p:tgtEl>
                                          <p:spTgt spid="171"/>
                                        </p:tgtEl>
                                        <p:attrNameLst>
                                          <p:attrName>style.visibility</p:attrName>
                                        </p:attrNameLst>
                                      </p:cBhvr>
                                      <p:to>
                                        <p:strVal val="visible"/>
                                      </p:to>
                                    </p:set>
                                    <p:animEffect transition="in" filter="wipe(left)">
                                      <p:cBhvr>
                                        <p:cTn id="55" dur="500"/>
                                        <p:tgtEl>
                                          <p:spTgt spid="171"/>
                                        </p:tgtEl>
                                      </p:cBhvr>
                                    </p:animEffect>
                                  </p:childTnLst>
                                </p:cTn>
                              </p:par>
                            </p:childTnLst>
                          </p:cTn>
                        </p:par>
                        <p:par>
                          <p:cTn id="56" fill="hold">
                            <p:stCondLst>
                              <p:cond delay="6000"/>
                            </p:stCondLst>
                            <p:childTnLst>
                              <p:par>
                                <p:cTn id="57" presetID="23" presetClass="entr" presetSubtype="288" fill="hold" grpId="0" nodeType="afterEffect">
                                  <p:stCondLst>
                                    <p:cond delay="0"/>
                                  </p:stCondLst>
                                  <p:childTnLst>
                                    <p:set>
                                      <p:cBhvr>
                                        <p:cTn id="58" dur="1" fill="hold">
                                          <p:stCondLst>
                                            <p:cond delay="0"/>
                                          </p:stCondLst>
                                        </p:cTn>
                                        <p:tgtEl>
                                          <p:spTgt spid="181"/>
                                        </p:tgtEl>
                                        <p:attrNameLst>
                                          <p:attrName>style.visibility</p:attrName>
                                        </p:attrNameLst>
                                      </p:cBhvr>
                                      <p:to>
                                        <p:strVal val="visible"/>
                                      </p:to>
                                    </p:set>
                                    <p:anim calcmode="lin" valueType="num">
                                      <p:cBhvr>
                                        <p:cTn id="59" dur="500" fill="hold"/>
                                        <p:tgtEl>
                                          <p:spTgt spid="181"/>
                                        </p:tgtEl>
                                        <p:attrNameLst>
                                          <p:attrName>ppt_w</p:attrName>
                                        </p:attrNameLst>
                                      </p:cBhvr>
                                      <p:tavLst>
                                        <p:tav tm="0">
                                          <p:val>
                                            <p:strVal val="4/3*#ppt_w"/>
                                          </p:val>
                                        </p:tav>
                                        <p:tav tm="100000">
                                          <p:val>
                                            <p:strVal val="#ppt_w"/>
                                          </p:val>
                                        </p:tav>
                                      </p:tavLst>
                                    </p:anim>
                                    <p:anim calcmode="lin" valueType="num">
                                      <p:cBhvr>
                                        <p:cTn id="60" dur="500" fill="hold"/>
                                        <p:tgtEl>
                                          <p:spTgt spid="181"/>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P spid="177" grpId="0" animBg="1"/>
      <p:bldP spid="178" grpId="0" animBg="1"/>
      <p:bldP spid="179" grpId="0" animBg="1"/>
      <p:bldP spid="180" grpId="0" animBg="1"/>
      <p:bldP spid="18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PA_矩形 37"/>
          <p:cNvSpPr/>
          <p:nvPr>
            <p:custDataLst>
              <p:tags r:id="rId1"/>
            </p:custDataLst>
          </p:nvPr>
        </p:nvSpPr>
        <p:spPr>
          <a:xfrm rot="2700000">
            <a:off x="1335393" y="1708441"/>
            <a:ext cx="1117150" cy="1117152"/>
          </a:xfrm>
          <a:prstGeom prst="rect">
            <a:avLst/>
          </a:prstGeom>
          <a:solidFill>
            <a:srgbClr val="AE33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 name="PA_矩形 38"/>
          <p:cNvSpPr/>
          <p:nvPr>
            <p:custDataLst>
              <p:tags r:id="rId2"/>
            </p:custDataLst>
          </p:nvPr>
        </p:nvSpPr>
        <p:spPr>
          <a:xfrm rot="2700000">
            <a:off x="623467" y="1838281"/>
            <a:ext cx="857469" cy="857470"/>
          </a:xfrm>
          <a:prstGeom prst="rect">
            <a:avLst/>
          </a:prstGeom>
          <a:solidFill>
            <a:srgbClr val="5537A1">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 name="PA_矩形 41"/>
          <p:cNvSpPr/>
          <p:nvPr>
            <p:custDataLst>
              <p:tags r:id="rId3"/>
            </p:custDataLst>
          </p:nvPr>
        </p:nvSpPr>
        <p:spPr>
          <a:xfrm rot="13500000">
            <a:off x="6547816" y="1708441"/>
            <a:ext cx="1117150" cy="1117152"/>
          </a:xfrm>
          <a:prstGeom prst="rect">
            <a:avLst/>
          </a:prstGeom>
          <a:solidFill>
            <a:srgbClr val="AE33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PA_矩形 42"/>
          <p:cNvSpPr/>
          <p:nvPr>
            <p:custDataLst>
              <p:tags r:id="rId4"/>
            </p:custDataLst>
          </p:nvPr>
        </p:nvSpPr>
        <p:spPr>
          <a:xfrm rot="13500000">
            <a:off x="7519425" y="1838283"/>
            <a:ext cx="857469" cy="857470"/>
          </a:xfrm>
          <a:prstGeom prst="rect">
            <a:avLst/>
          </a:prstGeom>
          <a:solidFill>
            <a:srgbClr val="5537A1">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PA_圆角矩形 3"/>
          <p:cNvSpPr/>
          <p:nvPr>
            <p:custDataLst>
              <p:tags r:id="rId5"/>
            </p:custDataLst>
          </p:nvPr>
        </p:nvSpPr>
        <p:spPr>
          <a:xfrm rot="2700000">
            <a:off x="3149343" y="920492"/>
            <a:ext cx="2693050" cy="2693050"/>
          </a:xfrm>
          <a:prstGeom prst="roundRect">
            <a:avLst/>
          </a:prstGeom>
          <a:noFill/>
          <a:ln w="25400">
            <a:solidFill>
              <a:srgbClr val="AE338E"/>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prstClr val="white"/>
              </a:solidFill>
            </a:endParaRPr>
          </a:p>
        </p:txBody>
      </p:sp>
      <p:sp>
        <p:nvSpPr>
          <p:cNvPr id="27" name="PA_矩形 28"/>
          <p:cNvSpPr/>
          <p:nvPr>
            <p:custDataLst>
              <p:tags r:id="rId6"/>
            </p:custDataLst>
          </p:nvPr>
        </p:nvSpPr>
        <p:spPr>
          <a:xfrm>
            <a:off x="3457980" y="2357370"/>
            <a:ext cx="2038941" cy="307830"/>
          </a:xfrm>
          <a:prstGeom prst="rect">
            <a:avLst/>
          </a:prstGeom>
          <a:ln>
            <a:noFill/>
          </a:ln>
        </p:spPr>
        <p:txBody>
          <a:bodyPr wrap="square">
            <a:spAutoFit/>
          </a:bodyPr>
          <a:lstStyle/>
          <a:p>
            <a:pPr algn="ctr"/>
            <a:r>
              <a:rPr lang="en-US" altLang="zh-CN" sz="1400" dirty="0">
                <a:solidFill>
                  <a:schemeClr val="tx1">
                    <a:lumMod val="65000"/>
                    <a:lumOff val="35000"/>
                  </a:schemeClr>
                </a:solidFill>
              </a:rPr>
              <a:t>SELF-INTRODUTION</a:t>
            </a:r>
            <a:endParaRPr lang="pt-BR" altLang="zh-CN" sz="12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8" name="PA_矩形 29"/>
          <p:cNvSpPr/>
          <p:nvPr>
            <p:custDataLst>
              <p:tags r:id="rId7"/>
            </p:custDataLst>
          </p:nvPr>
        </p:nvSpPr>
        <p:spPr>
          <a:xfrm>
            <a:off x="3049776" y="1779001"/>
            <a:ext cx="2810878" cy="646443"/>
          </a:xfrm>
          <a:prstGeom prst="rect">
            <a:avLst/>
          </a:prstGeom>
          <a:ln>
            <a:noFill/>
          </a:ln>
        </p:spPr>
        <p:txBody>
          <a:bodyPr wrap="square">
            <a:spAutoFit/>
          </a:bodyPr>
          <a:lstStyle/>
          <a:p>
            <a:pPr algn="ctr"/>
            <a:r>
              <a:rPr lang="zh-CN" altLang="en-US" sz="3601" dirty="0">
                <a:solidFill>
                  <a:srgbClr val="A11C8B"/>
                </a:solidFill>
                <a:latin typeface="微软雅黑" panose="020B0503020204020204" pitchFamily="34" charset="-122"/>
                <a:ea typeface="微软雅黑" panose="020B0503020204020204" pitchFamily="34" charset="-122"/>
                <a:cs typeface="Open Sans" panose="020B0606030504020204" pitchFamily="34" charset="0"/>
              </a:rPr>
              <a:t>生活方面</a:t>
            </a:r>
            <a:endParaRPr lang="en-US" altLang="zh-CN" sz="3601" dirty="0">
              <a:solidFill>
                <a:srgbClr val="A11C8B"/>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0" name="PA_圆角矩形 3">
            <a:extLst>
              <a:ext uri="{FF2B5EF4-FFF2-40B4-BE49-F238E27FC236}">
                <a16:creationId xmlns:a16="http://schemas.microsoft.com/office/drawing/2014/main" xmlns="" id="{B73357E9-1B5F-47CB-B247-0C8052792ABF}"/>
              </a:ext>
            </a:extLst>
          </p:cNvPr>
          <p:cNvSpPr/>
          <p:nvPr>
            <p:custDataLst>
              <p:tags r:id="rId8"/>
            </p:custDataLst>
          </p:nvPr>
        </p:nvSpPr>
        <p:spPr>
          <a:xfrm rot="2700000">
            <a:off x="3223450" y="994175"/>
            <a:ext cx="2544833" cy="2545677"/>
          </a:xfrm>
          <a:prstGeom prst="roundRect">
            <a:avLst/>
          </a:prstGeom>
          <a:noFill/>
          <a:ln w="25400">
            <a:solidFill>
              <a:srgbClr val="AE338E"/>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prstClr val="white"/>
              </a:solidFill>
            </a:endParaRPr>
          </a:p>
        </p:txBody>
      </p:sp>
      <p:sp>
        <p:nvSpPr>
          <p:cNvPr id="32" name="矩形 31">
            <a:extLst>
              <a:ext uri="{FF2B5EF4-FFF2-40B4-BE49-F238E27FC236}">
                <a16:creationId xmlns:a16="http://schemas.microsoft.com/office/drawing/2014/main" xmlns="" id="{DD81BADB-3F4C-4897-846E-17853CD2D354}"/>
              </a:ext>
            </a:extLst>
          </p:cNvPr>
          <p:cNvSpPr/>
          <p:nvPr/>
        </p:nvSpPr>
        <p:spPr>
          <a:xfrm>
            <a:off x="1553164" y="1943791"/>
            <a:ext cx="710452" cy="646459"/>
          </a:xfrm>
          <a:prstGeom prst="rect">
            <a:avLst/>
          </a:prstGeom>
        </p:spPr>
        <p:txBody>
          <a:bodyPr wrap="none">
            <a:spAutoFit/>
          </a:bodyPr>
          <a:lstStyle/>
          <a:p>
            <a:r>
              <a:rPr lang="en-US" altLang="zh-CN" sz="3601" dirty="0">
                <a:solidFill>
                  <a:prstClr val="white"/>
                </a:solidFill>
                <a:latin typeface="Open Sans" panose="020B0606030504020204" pitchFamily="34" charset="0"/>
                <a:ea typeface="Open Sans" panose="020B0606030504020204" pitchFamily="34" charset="0"/>
                <a:cs typeface="Open Sans" panose="020B0606030504020204" pitchFamily="34" charset="0"/>
              </a:rPr>
              <a:t>03</a:t>
            </a:r>
            <a:endParaRPr lang="zh-CN" altLang="en-US" sz="3601" dirty="0">
              <a:solidFill>
                <a:prstClr val="white"/>
              </a:solidFill>
            </a:endParaRPr>
          </a:p>
        </p:txBody>
      </p:sp>
    </p:spTree>
    <p:extLst>
      <p:ext uri="{BB962C8B-B14F-4D97-AF65-F5344CB8AC3E}">
        <p14:creationId xmlns:p14="http://schemas.microsoft.com/office/powerpoint/2010/main" val="3179951236"/>
      </p:ext>
    </p:extLst>
  </p:cSld>
  <p:clrMapOvr>
    <a:masterClrMapping/>
  </p:clrMapOvr>
  <mc:AlternateContent xmlns:mc="http://schemas.openxmlformats.org/markup-compatibility/2006" xmlns:p14="http://schemas.microsoft.com/office/powerpoint/2010/main">
    <mc:Choice Requires="p14">
      <p:transition spd="slow" p14:dur="1500" advTm="6208">
        <p:random/>
      </p:transition>
    </mc:Choice>
    <mc:Fallback xmlns="">
      <p:transition spd="slow" advTm="6208">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nodePh="1">
                                  <p:stCondLst>
                                    <p:cond delay="0"/>
                                  </p:stCondLst>
                                  <p:endCondLst>
                                    <p:cond evt="begin" delay="0">
                                      <p:tn val="5"/>
                                    </p:cond>
                                  </p:endCondLst>
                                  <p:childTnLst>
                                    <p:set>
                                      <p:cBhvr>
                                        <p:cTn id="6" dur="1" fill="hold">
                                          <p:stCondLst>
                                            <p:cond delay="0"/>
                                          </p:stCondLst>
                                        </p:cTn>
                                        <p:tgtEl>
                                          <p:spTgt spid="25"/>
                                        </p:tgtEl>
                                        <p:attrNameLst>
                                          <p:attrName>style.visibility</p:attrName>
                                        </p:attrNameLst>
                                      </p:cBhvr>
                                      <p:to>
                                        <p:strVal val="visible"/>
                                      </p:to>
                                    </p:set>
                                    <p:anim calcmode="lin" valueType="num">
                                      <p:cBhvr>
                                        <p:cTn id="7" dur="1000" fill="hold"/>
                                        <p:tgtEl>
                                          <p:spTgt spid="25"/>
                                        </p:tgtEl>
                                        <p:attrNameLst>
                                          <p:attrName>ppt_w</p:attrName>
                                        </p:attrNameLst>
                                      </p:cBhvr>
                                      <p:tavLst>
                                        <p:tav tm="0">
                                          <p:val>
                                            <p:fltVal val="0"/>
                                          </p:val>
                                        </p:tav>
                                        <p:tav tm="100000">
                                          <p:val>
                                            <p:strVal val="#ppt_w"/>
                                          </p:val>
                                        </p:tav>
                                      </p:tavLst>
                                    </p:anim>
                                    <p:anim calcmode="lin" valueType="num">
                                      <p:cBhvr>
                                        <p:cTn id="8" dur="1000" fill="hold"/>
                                        <p:tgtEl>
                                          <p:spTgt spid="25"/>
                                        </p:tgtEl>
                                        <p:attrNameLst>
                                          <p:attrName>ppt_h</p:attrName>
                                        </p:attrNameLst>
                                      </p:cBhvr>
                                      <p:tavLst>
                                        <p:tav tm="0">
                                          <p:val>
                                            <p:fltVal val="0"/>
                                          </p:val>
                                        </p:tav>
                                        <p:tav tm="100000">
                                          <p:val>
                                            <p:strVal val="#ppt_h"/>
                                          </p:val>
                                        </p:tav>
                                      </p:tavLst>
                                    </p:anim>
                                    <p:animEffect transition="in" filter="fade">
                                      <p:cBhvr>
                                        <p:cTn id="9" dur="1000"/>
                                        <p:tgtEl>
                                          <p:spTgt spid="25"/>
                                        </p:tgtEl>
                                      </p:cBhvr>
                                    </p:animEffect>
                                  </p:childTnLst>
                                </p:cTn>
                              </p:par>
                              <p:par>
                                <p:cTn id="10" presetID="10" presetClass="entr" presetSubtype="0" fill="hold" grpId="0" nodeType="withEffect">
                                  <p:stCondLst>
                                    <p:cond delay="200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par>
                                <p:cTn id="13" presetID="35" presetClass="path" presetSubtype="0" accel="50000" decel="50000" fill="hold" grpId="1" nodeType="withEffect">
                                  <p:stCondLst>
                                    <p:cond delay="2000"/>
                                  </p:stCondLst>
                                  <p:childTnLst>
                                    <p:animMotion origin="layout" path="M 0.17115 -4.75162E-6 L -2.1038E-6 -4.75162E-6 " pathEditMode="relative" rAng="0" ptsTypes="AA">
                                      <p:cBhvr>
                                        <p:cTn id="14" dur="2000" fill="hold"/>
                                        <p:tgtEl>
                                          <p:spTgt spid="21"/>
                                        </p:tgtEl>
                                        <p:attrNameLst>
                                          <p:attrName>ppt_x</p:attrName>
                                          <p:attrName>ppt_y</p:attrName>
                                        </p:attrNameLst>
                                      </p:cBhvr>
                                      <p:rCtr x="-8558" y="0"/>
                                    </p:animMotion>
                                  </p:childTnLst>
                                </p:cTn>
                              </p:par>
                              <p:par>
                                <p:cTn id="15" presetID="10" presetClass="entr" presetSubtype="0" fill="hold" grpId="0" nodeType="withEffect">
                                  <p:stCondLst>
                                    <p:cond delay="225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par>
                                <p:cTn id="18" presetID="35" presetClass="path" presetSubtype="0" accel="50000" decel="50000" fill="hold" grpId="1" nodeType="withEffect">
                                  <p:stCondLst>
                                    <p:cond delay="2250"/>
                                  </p:stCondLst>
                                  <p:childTnLst>
                                    <p:animMotion origin="layout" path="M 0.17116 -4.75162E-6 L -4.18677E-6 -4.75162E-6 " pathEditMode="relative" rAng="0" ptsTypes="AA">
                                      <p:cBhvr>
                                        <p:cTn id="19" dur="2000" fill="hold"/>
                                        <p:tgtEl>
                                          <p:spTgt spid="22"/>
                                        </p:tgtEl>
                                        <p:attrNameLst>
                                          <p:attrName>ppt_x</p:attrName>
                                          <p:attrName>ppt_y</p:attrName>
                                        </p:attrNameLst>
                                      </p:cBhvr>
                                      <p:rCtr x="-8558" y="0"/>
                                    </p:animMotion>
                                  </p:childTnLst>
                                </p:cTn>
                              </p:par>
                              <p:par>
                                <p:cTn id="20" presetID="10" presetClass="entr" presetSubtype="0" fill="hold" grpId="0" nodeType="withEffect">
                                  <p:stCondLst>
                                    <p:cond delay="200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par>
                                <p:cTn id="23" presetID="35" presetClass="path" presetSubtype="0" accel="50000" decel="50000" fill="hold" grpId="1" nodeType="withEffect">
                                  <p:stCondLst>
                                    <p:cond delay="2000"/>
                                  </p:stCondLst>
                                  <p:childTnLst>
                                    <p:animMotion origin="layout" path="M -0.16542 -4.75162E-6 L 1.55355E-6 -4.75162E-6 " pathEditMode="relative" rAng="0" ptsTypes="AA">
                                      <p:cBhvr>
                                        <p:cTn id="24" dur="2000" fill="hold"/>
                                        <p:tgtEl>
                                          <p:spTgt spid="23"/>
                                        </p:tgtEl>
                                        <p:attrNameLst>
                                          <p:attrName>ppt_x</p:attrName>
                                          <p:attrName>ppt_y</p:attrName>
                                        </p:attrNameLst>
                                      </p:cBhvr>
                                      <p:rCtr x="8262" y="0"/>
                                    </p:animMotion>
                                  </p:childTnLst>
                                </p:cTn>
                              </p:par>
                              <p:par>
                                <p:cTn id="25" presetID="10" presetClass="entr" presetSubtype="0" fill="hold" grpId="0" nodeType="withEffect">
                                  <p:stCondLst>
                                    <p:cond delay="200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par>
                                <p:cTn id="28" presetID="35" presetClass="path" presetSubtype="0" accel="50000" decel="50000" fill="hold" grpId="1" nodeType="withEffect">
                                  <p:stCondLst>
                                    <p:cond delay="2000"/>
                                  </p:stCondLst>
                                  <p:childTnLst>
                                    <p:animMotion origin="layout" path="M -0.16542 -4.75162E-6 L 5.55459E-8 -4.75162E-6 " pathEditMode="relative" rAng="0" ptsTypes="AA">
                                      <p:cBhvr>
                                        <p:cTn id="29" dur="2000" fill="hold"/>
                                        <p:tgtEl>
                                          <p:spTgt spid="24"/>
                                        </p:tgtEl>
                                        <p:attrNameLst>
                                          <p:attrName>ppt_x</p:attrName>
                                          <p:attrName>ppt_y</p:attrName>
                                        </p:attrNameLst>
                                      </p:cBhvr>
                                      <p:rCtr x="8262" y="0"/>
                                    </p:animMotion>
                                  </p:childTnLst>
                                </p:cTn>
                              </p:par>
                              <p:par>
                                <p:cTn id="30" presetID="22" presetClass="entr" presetSubtype="8" fill="hold" grpId="0" nodeType="withEffect">
                                  <p:stCondLst>
                                    <p:cond delay="3000"/>
                                  </p:stCondLst>
                                  <p:childTnLst>
                                    <p:set>
                                      <p:cBhvr>
                                        <p:cTn id="31" dur="1" fill="hold">
                                          <p:stCondLst>
                                            <p:cond delay="0"/>
                                          </p:stCondLst>
                                        </p:cTn>
                                        <p:tgtEl>
                                          <p:spTgt spid="28"/>
                                        </p:tgtEl>
                                        <p:attrNameLst>
                                          <p:attrName>style.visibility</p:attrName>
                                        </p:attrNameLst>
                                      </p:cBhvr>
                                      <p:to>
                                        <p:strVal val="visible"/>
                                      </p:to>
                                    </p:set>
                                    <p:animEffect transition="in" filter="wipe(left)">
                                      <p:cBhvr>
                                        <p:cTn id="32" dur="500"/>
                                        <p:tgtEl>
                                          <p:spTgt spid="28"/>
                                        </p:tgtEl>
                                      </p:cBhvr>
                                    </p:animEffect>
                                  </p:childTnLst>
                                </p:cTn>
                              </p:par>
                              <p:par>
                                <p:cTn id="33" presetID="22" presetClass="entr" presetSubtype="8" fill="hold" grpId="0" nodeType="withEffect">
                                  <p:stCondLst>
                                    <p:cond delay="3000"/>
                                  </p:stCondLst>
                                  <p:childTnLst>
                                    <p:set>
                                      <p:cBhvr>
                                        <p:cTn id="34" dur="1" fill="hold">
                                          <p:stCondLst>
                                            <p:cond delay="0"/>
                                          </p:stCondLst>
                                        </p:cTn>
                                        <p:tgtEl>
                                          <p:spTgt spid="27"/>
                                        </p:tgtEl>
                                        <p:attrNameLst>
                                          <p:attrName>style.visibility</p:attrName>
                                        </p:attrNameLst>
                                      </p:cBhvr>
                                      <p:to>
                                        <p:strVal val="visible"/>
                                      </p:to>
                                    </p:set>
                                    <p:animEffect transition="in" filter="wipe(left)">
                                      <p:cBhvr>
                                        <p:cTn id="35" dur="500"/>
                                        <p:tgtEl>
                                          <p:spTgt spid="27"/>
                                        </p:tgtEl>
                                      </p:cBhvr>
                                    </p:animEffect>
                                  </p:childTnLst>
                                </p:cTn>
                              </p:par>
                              <p:par>
                                <p:cTn id="36" presetID="53" presetClass="entr" presetSubtype="16" fill="hold" grpId="0" nodeType="withEffect" nodePh="1">
                                  <p:stCondLst>
                                    <p:cond delay="0"/>
                                  </p:stCondLst>
                                  <p:endCondLst>
                                    <p:cond evt="begin" delay="0">
                                      <p:tn val="36"/>
                                    </p:cond>
                                  </p:endCondLst>
                                  <p:childTnLst>
                                    <p:set>
                                      <p:cBhvr>
                                        <p:cTn id="37" dur="1" fill="hold">
                                          <p:stCondLst>
                                            <p:cond delay="0"/>
                                          </p:stCondLst>
                                        </p:cTn>
                                        <p:tgtEl>
                                          <p:spTgt spid="50"/>
                                        </p:tgtEl>
                                        <p:attrNameLst>
                                          <p:attrName>style.visibility</p:attrName>
                                        </p:attrNameLst>
                                      </p:cBhvr>
                                      <p:to>
                                        <p:strVal val="visible"/>
                                      </p:to>
                                    </p:set>
                                    <p:anim calcmode="lin" valueType="num">
                                      <p:cBhvr>
                                        <p:cTn id="38" dur="1000" fill="hold"/>
                                        <p:tgtEl>
                                          <p:spTgt spid="50"/>
                                        </p:tgtEl>
                                        <p:attrNameLst>
                                          <p:attrName>ppt_w</p:attrName>
                                        </p:attrNameLst>
                                      </p:cBhvr>
                                      <p:tavLst>
                                        <p:tav tm="0">
                                          <p:val>
                                            <p:fltVal val="0"/>
                                          </p:val>
                                        </p:tav>
                                        <p:tav tm="100000">
                                          <p:val>
                                            <p:strVal val="#ppt_w"/>
                                          </p:val>
                                        </p:tav>
                                      </p:tavLst>
                                    </p:anim>
                                    <p:anim calcmode="lin" valueType="num">
                                      <p:cBhvr>
                                        <p:cTn id="39" dur="1000" fill="hold"/>
                                        <p:tgtEl>
                                          <p:spTgt spid="50"/>
                                        </p:tgtEl>
                                        <p:attrNameLst>
                                          <p:attrName>ppt_h</p:attrName>
                                        </p:attrNameLst>
                                      </p:cBhvr>
                                      <p:tavLst>
                                        <p:tav tm="0">
                                          <p:val>
                                            <p:fltVal val="0"/>
                                          </p:val>
                                        </p:tav>
                                        <p:tav tm="100000">
                                          <p:val>
                                            <p:strVal val="#ppt_h"/>
                                          </p:val>
                                        </p:tav>
                                      </p:tavLst>
                                    </p:anim>
                                    <p:animEffect transition="in" filter="fade">
                                      <p:cBhvr>
                                        <p:cTn id="40" dur="1000"/>
                                        <p:tgtEl>
                                          <p:spTgt spid="50"/>
                                        </p:tgtEl>
                                      </p:cBhvr>
                                    </p:animEffect>
                                  </p:childTnLst>
                                </p:cTn>
                              </p:par>
                              <p:par>
                                <p:cTn id="41" presetID="53" presetClass="entr" presetSubtype="16" fill="hold" grpId="0" nodeType="withEffect">
                                  <p:stCondLst>
                                    <p:cond delay="3000"/>
                                  </p:stCondLst>
                                  <p:childTnLst>
                                    <p:set>
                                      <p:cBhvr>
                                        <p:cTn id="42" dur="1" fill="hold">
                                          <p:stCondLst>
                                            <p:cond delay="0"/>
                                          </p:stCondLst>
                                        </p:cTn>
                                        <p:tgtEl>
                                          <p:spTgt spid="32"/>
                                        </p:tgtEl>
                                        <p:attrNameLst>
                                          <p:attrName>style.visibility</p:attrName>
                                        </p:attrNameLst>
                                      </p:cBhvr>
                                      <p:to>
                                        <p:strVal val="visible"/>
                                      </p:to>
                                    </p:set>
                                    <p:anim calcmode="lin" valueType="num">
                                      <p:cBhvr>
                                        <p:cTn id="43" dur="500" fill="hold"/>
                                        <p:tgtEl>
                                          <p:spTgt spid="32"/>
                                        </p:tgtEl>
                                        <p:attrNameLst>
                                          <p:attrName>ppt_w</p:attrName>
                                        </p:attrNameLst>
                                      </p:cBhvr>
                                      <p:tavLst>
                                        <p:tav tm="0">
                                          <p:val>
                                            <p:fltVal val="0"/>
                                          </p:val>
                                        </p:tav>
                                        <p:tav tm="100000">
                                          <p:val>
                                            <p:strVal val="#ppt_w"/>
                                          </p:val>
                                        </p:tav>
                                      </p:tavLst>
                                    </p:anim>
                                    <p:anim calcmode="lin" valueType="num">
                                      <p:cBhvr>
                                        <p:cTn id="44" dur="500" fill="hold"/>
                                        <p:tgtEl>
                                          <p:spTgt spid="32"/>
                                        </p:tgtEl>
                                        <p:attrNameLst>
                                          <p:attrName>ppt_h</p:attrName>
                                        </p:attrNameLst>
                                      </p:cBhvr>
                                      <p:tavLst>
                                        <p:tav tm="0">
                                          <p:val>
                                            <p:fltVal val="0"/>
                                          </p:val>
                                        </p:tav>
                                        <p:tav tm="100000">
                                          <p:val>
                                            <p:strVal val="#ppt_h"/>
                                          </p:val>
                                        </p:tav>
                                      </p:tavLst>
                                    </p:anim>
                                    <p:animEffect transition="in" filter="fade">
                                      <p:cBhvr>
                                        <p:cTn id="4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1" grpId="1" animBg="1"/>
      <p:bldP spid="22" grpId="0" animBg="1"/>
      <p:bldP spid="22" grpId="1" animBg="1"/>
      <p:bldP spid="23" grpId="0" animBg="1"/>
      <p:bldP spid="23" grpId="1" animBg="1"/>
      <p:bldP spid="24" grpId="0" animBg="1"/>
      <p:bldP spid="24" grpId="1" animBg="1"/>
      <p:bldP spid="25" grpId="0" animBg="1"/>
      <p:bldP spid="27" grpId="0"/>
      <p:bldP spid="28" grpId="0"/>
      <p:bldP spid="50" grpId="0" animBg="1"/>
      <p:bldP spid="3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矩形 3"/>
          <p:cNvSpPr>
            <a:spLocks noChangeArrowheads="1"/>
          </p:cNvSpPr>
          <p:nvPr/>
        </p:nvSpPr>
        <p:spPr bwMode="auto">
          <a:xfrm>
            <a:off x="1145443" y="200077"/>
            <a:ext cx="1467050"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dirty="0">
                <a:solidFill>
                  <a:srgbClr val="0067B4"/>
                </a:solidFill>
                <a:latin typeface="Arial" panose="020B0604020202020204" pitchFamily="34" charset="0"/>
                <a:cs typeface="Arial" panose="020B0604020202020204" pitchFamily="34" charset="0"/>
              </a:rPr>
              <a:t>生活方面</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185" name="组合 184"/>
          <p:cNvGrpSpPr/>
          <p:nvPr/>
        </p:nvGrpSpPr>
        <p:grpSpPr>
          <a:xfrm>
            <a:off x="4191794" y="982347"/>
            <a:ext cx="2539053" cy="1332179"/>
            <a:chOff x="5157515" y="1784090"/>
            <a:chExt cx="3384376" cy="1775690"/>
          </a:xfrm>
        </p:grpSpPr>
        <p:sp>
          <p:nvSpPr>
            <p:cNvPr id="186" name="矩形标注 185"/>
            <p:cNvSpPr/>
            <p:nvPr/>
          </p:nvSpPr>
          <p:spPr>
            <a:xfrm>
              <a:off x="5157515" y="1784090"/>
              <a:ext cx="3384376" cy="1775690"/>
            </a:xfrm>
            <a:prstGeom prst="wedgeRectCallout">
              <a:avLst/>
            </a:prstGeom>
            <a:solidFill>
              <a:srgbClr val="C7137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87" name="TextBox 186"/>
            <p:cNvSpPr txBox="1"/>
            <p:nvPr/>
          </p:nvSpPr>
          <p:spPr>
            <a:xfrm>
              <a:off x="6237635" y="2472143"/>
              <a:ext cx="2206620" cy="1083039"/>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您的内容打在这里，或者通过复制您的文本后，在此框中选择粘贴，并选择只保留</a:t>
              </a:r>
              <a:r>
                <a:rPr kumimoji="0" lang="zh-CN" altLang="en-US" sz="9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rPr>
                <a:t>文字。</a:t>
              </a:r>
            </a:p>
          </p:txBody>
        </p:sp>
        <p:sp>
          <p:nvSpPr>
            <p:cNvPr id="188" name="TextBox 187"/>
            <p:cNvSpPr txBox="1"/>
            <p:nvPr/>
          </p:nvSpPr>
          <p:spPr>
            <a:xfrm>
              <a:off x="6237634" y="2010477"/>
              <a:ext cx="1224136" cy="461523"/>
            </a:xfrm>
            <a:prstGeom prst="rect">
              <a:avLst/>
            </a:prstGeom>
            <a:noFill/>
          </p:spPr>
          <p:txBody>
            <a:bodyPr wrap="square" tIns="0" bIns="0" rtlCol="0" anchor="t">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华文黑体" pitchFamily="2" charset="-122"/>
                </a:rPr>
                <a:t>标题</a:t>
              </a:r>
              <a:r>
                <a:rPr kumimoji="0" lang="en-US" altLang="zh-CN" sz="15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华文黑体" pitchFamily="2" charset="-122"/>
                </a:rPr>
                <a:t>2</a:t>
              </a:r>
              <a:endParaRPr kumimoji="0" lang="zh-CN" altLang="en-US" sz="15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华文黑体" pitchFamily="2" charset="-122"/>
              </a:endParaRPr>
            </a:p>
          </p:txBody>
        </p:sp>
        <p:sp>
          <p:nvSpPr>
            <p:cNvPr id="189" name="Freeform 6"/>
            <p:cNvSpPr>
              <a:spLocks noEditPoints="1"/>
            </p:cNvSpPr>
            <p:nvPr/>
          </p:nvSpPr>
          <p:spPr bwMode="auto">
            <a:xfrm>
              <a:off x="5352025" y="2383197"/>
              <a:ext cx="885610" cy="556344"/>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190" name="组合 189"/>
          <p:cNvGrpSpPr/>
          <p:nvPr/>
        </p:nvGrpSpPr>
        <p:grpSpPr>
          <a:xfrm>
            <a:off x="5920511" y="2721003"/>
            <a:ext cx="2539053" cy="1355376"/>
            <a:chOff x="7461771" y="4101582"/>
            <a:chExt cx="3384376" cy="1806610"/>
          </a:xfrm>
        </p:grpSpPr>
        <p:sp>
          <p:nvSpPr>
            <p:cNvPr id="191" name="矩形标注 190"/>
            <p:cNvSpPr/>
            <p:nvPr/>
          </p:nvSpPr>
          <p:spPr>
            <a:xfrm>
              <a:off x="7461771" y="4101582"/>
              <a:ext cx="3384376" cy="1775690"/>
            </a:xfrm>
            <a:prstGeom prst="wedgeRectCallout">
              <a:avLst/>
            </a:prstGeom>
            <a:solidFill>
              <a:schemeClr val="accent1">
                <a:lumMod val="7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92" name="TextBox 191"/>
            <p:cNvSpPr txBox="1"/>
            <p:nvPr/>
          </p:nvSpPr>
          <p:spPr>
            <a:xfrm>
              <a:off x="8541891" y="4825153"/>
              <a:ext cx="2206620" cy="1083039"/>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您的内容打在这里，或者通过复制您的文本后，在此框中选择粘贴，并选择只保留</a:t>
              </a:r>
              <a:r>
                <a:rPr kumimoji="0" lang="zh-CN" altLang="en-US" sz="9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rPr>
                <a:t>文字。</a:t>
              </a:r>
            </a:p>
          </p:txBody>
        </p:sp>
        <p:sp>
          <p:nvSpPr>
            <p:cNvPr id="193" name="TextBox 192"/>
            <p:cNvSpPr txBox="1"/>
            <p:nvPr/>
          </p:nvSpPr>
          <p:spPr>
            <a:xfrm>
              <a:off x="8541890" y="4363488"/>
              <a:ext cx="1209805" cy="461523"/>
            </a:xfrm>
            <a:prstGeom prst="rect">
              <a:avLst/>
            </a:prstGeom>
            <a:noFill/>
          </p:spPr>
          <p:txBody>
            <a:bodyPr wrap="square" tIns="0" bIns="0" rtlCol="0" anchor="t">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华文黑体" pitchFamily="2" charset="-122"/>
                </a:rPr>
                <a:t>标题</a:t>
              </a:r>
              <a:r>
                <a:rPr kumimoji="0" lang="en-US" altLang="zh-CN" sz="15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华文黑体" pitchFamily="2" charset="-122"/>
                </a:rPr>
                <a:t>4</a:t>
              </a:r>
              <a:endParaRPr kumimoji="0" lang="zh-CN" altLang="en-US" sz="15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华文黑体" pitchFamily="2" charset="-122"/>
              </a:endParaRPr>
            </a:p>
          </p:txBody>
        </p:sp>
        <p:sp>
          <p:nvSpPr>
            <p:cNvPr id="194" name="Freeform 7"/>
            <p:cNvSpPr>
              <a:spLocks noEditPoints="1"/>
            </p:cNvSpPr>
            <p:nvPr/>
          </p:nvSpPr>
          <p:spPr bwMode="auto">
            <a:xfrm>
              <a:off x="7701324" y="4670910"/>
              <a:ext cx="807733" cy="652292"/>
            </a:xfrm>
            <a:custGeom>
              <a:avLst/>
              <a:gdLst>
                <a:gd name="T0" fmla="*/ 67 w 123"/>
                <a:gd name="T1" fmla="*/ 62 h 100"/>
                <a:gd name="T2" fmla="*/ 67 w 123"/>
                <a:gd name="T3" fmla="*/ 65 h 100"/>
                <a:gd name="T4" fmla="*/ 66 w 123"/>
                <a:gd name="T5" fmla="*/ 67 h 100"/>
                <a:gd name="T6" fmla="*/ 62 w 123"/>
                <a:gd name="T7" fmla="*/ 67 h 100"/>
                <a:gd name="T8" fmla="*/ 58 w 123"/>
                <a:gd name="T9" fmla="*/ 67 h 100"/>
                <a:gd name="T10" fmla="*/ 56 w 123"/>
                <a:gd name="T11" fmla="*/ 65 h 100"/>
                <a:gd name="T12" fmla="*/ 56 w 123"/>
                <a:gd name="T13" fmla="*/ 62 h 100"/>
                <a:gd name="T14" fmla="*/ 0 w 123"/>
                <a:gd name="T15" fmla="*/ 44 h 100"/>
                <a:gd name="T16" fmla="*/ 0 w 123"/>
                <a:gd name="T17" fmla="*/ 81 h 100"/>
                <a:gd name="T18" fmla="*/ 19 w 123"/>
                <a:gd name="T19" fmla="*/ 100 h 100"/>
                <a:gd name="T20" fmla="*/ 62 w 123"/>
                <a:gd name="T21" fmla="*/ 100 h 100"/>
                <a:gd name="T22" fmla="*/ 104 w 123"/>
                <a:gd name="T23" fmla="*/ 100 h 100"/>
                <a:gd name="T24" fmla="*/ 123 w 123"/>
                <a:gd name="T25" fmla="*/ 81 h 100"/>
                <a:gd name="T26" fmla="*/ 123 w 123"/>
                <a:gd name="T27" fmla="*/ 44 h 100"/>
                <a:gd name="T28" fmla="*/ 67 w 123"/>
                <a:gd name="T29" fmla="*/ 62 h 100"/>
                <a:gd name="T30" fmla="*/ 62 w 123"/>
                <a:gd name="T31" fmla="*/ 58 h 100"/>
                <a:gd name="T32" fmla="*/ 64 w 123"/>
                <a:gd name="T33" fmla="*/ 58 h 100"/>
                <a:gd name="T34" fmla="*/ 66 w 123"/>
                <a:gd name="T35" fmla="*/ 59 h 100"/>
                <a:gd name="T36" fmla="*/ 66 w 123"/>
                <a:gd name="T37" fmla="*/ 64 h 100"/>
                <a:gd name="T38" fmla="*/ 64 w 123"/>
                <a:gd name="T39" fmla="*/ 65 h 100"/>
                <a:gd name="T40" fmla="*/ 62 w 123"/>
                <a:gd name="T41" fmla="*/ 65 h 100"/>
                <a:gd name="T42" fmla="*/ 60 w 123"/>
                <a:gd name="T43" fmla="*/ 65 h 100"/>
                <a:gd name="T44" fmla="*/ 58 w 123"/>
                <a:gd name="T45" fmla="*/ 64 h 100"/>
                <a:gd name="T46" fmla="*/ 58 w 123"/>
                <a:gd name="T47" fmla="*/ 59 h 100"/>
                <a:gd name="T48" fmla="*/ 60 w 123"/>
                <a:gd name="T49" fmla="*/ 58 h 100"/>
                <a:gd name="T50" fmla="*/ 62 w 123"/>
                <a:gd name="T51" fmla="*/ 58 h 100"/>
                <a:gd name="T52" fmla="*/ 56 w 123"/>
                <a:gd name="T53" fmla="*/ 58 h 100"/>
                <a:gd name="T54" fmla="*/ 56 w 123"/>
                <a:gd name="T55" fmla="*/ 60 h 100"/>
                <a:gd name="T56" fmla="*/ 1 w 123"/>
                <a:gd name="T57" fmla="*/ 42 h 100"/>
                <a:gd name="T58" fmla="*/ 19 w 123"/>
                <a:gd name="T59" fmla="*/ 24 h 100"/>
                <a:gd name="T60" fmla="*/ 62 w 123"/>
                <a:gd name="T61" fmla="*/ 24 h 100"/>
                <a:gd name="T62" fmla="*/ 104 w 123"/>
                <a:gd name="T63" fmla="*/ 24 h 100"/>
                <a:gd name="T64" fmla="*/ 123 w 123"/>
                <a:gd name="T65" fmla="*/ 42 h 100"/>
                <a:gd name="T66" fmla="*/ 67 w 123"/>
                <a:gd name="T67" fmla="*/ 60 h 100"/>
                <a:gd name="T68" fmla="*/ 67 w 123"/>
                <a:gd name="T69" fmla="*/ 58 h 100"/>
                <a:gd name="T70" fmla="*/ 66 w 123"/>
                <a:gd name="T71" fmla="*/ 56 h 100"/>
                <a:gd name="T72" fmla="*/ 62 w 123"/>
                <a:gd name="T73" fmla="*/ 56 h 100"/>
                <a:gd name="T74" fmla="*/ 58 w 123"/>
                <a:gd name="T75" fmla="*/ 56 h 100"/>
                <a:gd name="T76" fmla="*/ 56 w 123"/>
                <a:gd name="T77" fmla="*/ 58 h 100"/>
                <a:gd name="T78" fmla="*/ 62 w 123"/>
                <a:gd name="T79" fmla="*/ 4 h 100"/>
                <a:gd name="T80" fmla="*/ 62 w 123"/>
                <a:gd name="T81" fmla="*/ 4 h 100"/>
                <a:gd name="T82" fmla="*/ 81 w 123"/>
                <a:gd name="T83" fmla="*/ 23 h 100"/>
                <a:gd name="T84" fmla="*/ 84 w 123"/>
                <a:gd name="T85" fmla="*/ 23 h 100"/>
                <a:gd name="T86" fmla="*/ 62 w 123"/>
                <a:gd name="T87" fmla="*/ 0 h 100"/>
                <a:gd name="T88" fmla="*/ 62 w 123"/>
                <a:gd name="T89" fmla="*/ 0 h 100"/>
                <a:gd name="T90" fmla="*/ 39 w 123"/>
                <a:gd name="T91" fmla="*/ 23 h 100"/>
                <a:gd name="T92" fmla="*/ 43 w 123"/>
                <a:gd name="T93" fmla="*/ 23 h 100"/>
                <a:gd name="T94" fmla="*/ 62 w 123"/>
                <a:gd name="T95" fmla="*/ 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3" h="100">
                  <a:moveTo>
                    <a:pt x="67" y="62"/>
                  </a:moveTo>
                  <a:cubicBezTo>
                    <a:pt x="67" y="65"/>
                    <a:pt x="67" y="65"/>
                    <a:pt x="67" y="65"/>
                  </a:cubicBezTo>
                  <a:cubicBezTo>
                    <a:pt x="67" y="66"/>
                    <a:pt x="67" y="67"/>
                    <a:pt x="66" y="67"/>
                  </a:cubicBezTo>
                  <a:cubicBezTo>
                    <a:pt x="62" y="67"/>
                    <a:pt x="62" y="67"/>
                    <a:pt x="62" y="67"/>
                  </a:cubicBezTo>
                  <a:cubicBezTo>
                    <a:pt x="58" y="67"/>
                    <a:pt x="58" y="67"/>
                    <a:pt x="58" y="67"/>
                  </a:cubicBezTo>
                  <a:cubicBezTo>
                    <a:pt x="57" y="67"/>
                    <a:pt x="56" y="66"/>
                    <a:pt x="56" y="65"/>
                  </a:cubicBezTo>
                  <a:cubicBezTo>
                    <a:pt x="56" y="62"/>
                    <a:pt x="56" y="62"/>
                    <a:pt x="56" y="62"/>
                  </a:cubicBezTo>
                  <a:cubicBezTo>
                    <a:pt x="0" y="44"/>
                    <a:pt x="0" y="44"/>
                    <a:pt x="0" y="44"/>
                  </a:cubicBezTo>
                  <a:cubicBezTo>
                    <a:pt x="0" y="81"/>
                    <a:pt x="0" y="81"/>
                    <a:pt x="0" y="81"/>
                  </a:cubicBezTo>
                  <a:cubicBezTo>
                    <a:pt x="0" y="92"/>
                    <a:pt x="9" y="100"/>
                    <a:pt x="19" y="100"/>
                  </a:cubicBezTo>
                  <a:cubicBezTo>
                    <a:pt x="62" y="100"/>
                    <a:pt x="62" y="100"/>
                    <a:pt x="62" y="100"/>
                  </a:cubicBezTo>
                  <a:cubicBezTo>
                    <a:pt x="104" y="100"/>
                    <a:pt x="104" y="100"/>
                    <a:pt x="104" y="100"/>
                  </a:cubicBezTo>
                  <a:cubicBezTo>
                    <a:pt x="114" y="100"/>
                    <a:pt x="123" y="92"/>
                    <a:pt x="123" y="81"/>
                  </a:cubicBezTo>
                  <a:cubicBezTo>
                    <a:pt x="123" y="44"/>
                    <a:pt x="123" y="44"/>
                    <a:pt x="123" y="44"/>
                  </a:cubicBezTo>
                  <a:cubicBezTo>
                    <a:pt x="67" y="62"/>
                    <a:pt x="67" y="62"/>
                    <a:pt x="67" y="62"/>
                  </a:cubicBezTo>
                  <a:close/>
                  <a:moveTo>
                    <a:pt x="62" y="58"/>
                  </a:moveTo>
                  <a:cubicBezTo>
                    <a:pt x="64" y="58"/>
                    <a:pt x="64" y="58"/>
                    <a:pt x="64" y="58"/>
                  </a:cubicBezTo>
                  <a:cubicBezTo>
                    <a:pt x="65" y="58"/>
                    <a:pt x="66" y="58"/>
                    <a:pt x="66" y="59"/>
                  </a:cubicBezTo>
                  <a:cubicBezTo>
                    <a:pt x="66" y="64"/>
                    <a:pt x="66" y="64"/>
                    <a:pt x="66" y="64"/>
                  </a:cubicBezTo>
                  <a:cubicBezTo>
                    <a:pt x="66" y="65"/>
                    <a:pt x="65" y="65"/>
                    <a:pt x="64" y="65"/>
                  </a:cubicBezTo>
                  <a:cubicBezTo>
                    <a:pt x="62" y="65"/>
                    <a:pt x="62" y="65"/>
                    <a:pt x="62" y="65"/>
                  </a:cubicBezTo>
                  <a:cubicBezTo>
                    <a:pt x="60" y="65"/>
                    <a:pt x="60" y="65"/>
                    <a:pt x="60" y="65"/>
                  </a:cubicBezTo>
                  <a:cubicBezTo>
                    <a:pt x="59" y="65"/>
                    <a:pt x="58" y="65"/>
                    <a:pt x="58" y="64"/>
                  </a:cubicBezTo>
                  <a:cubicBezTo>
                    <a:pt x="58" y="59"/>
                    <a:pt x="58" y="59"/>
                    <a:pt x="58" y="59"/>
                  </a:cubicBezTo>
                  <a:cubicBezTo>
                    <a:pt x="58" y="58"/>
                    <a:pt x="59" y="58"/>
                    <a:pt x="60" y="58"/>
                  </a:cubicBezTo>
                  <a:cubicBezTo>
                    <a:pt x="62" y="58"/>
                    <a:pt x="62" y="58"/>
                    <a:pt x="62" y="58"/>
                  </a:cubicBezTo>
                  <a:close/>
                  <a:moveTo>
                    <a:pt x="56" y="58"/>
                  </a:moveTo>
                  <a:cubicBezTo>
                    <a:pt x="56" y="60"/>
                    <a:pt x="56" y="60"/>
                    <a:pt x="56" y="60"/>
                  </a:cubicBezTo>
                  <a:cubicBezTo>
                    <a:pt x="1" y="42"/>
                    <a:pt x="1" y="42"/>
                    <a:pt x="1" y="42"/>
                  </a:cubicBezTo>
                  <a:cubicBezTo>
                    <a:pt x="1" y="32"/>
                    <a:pt x="9" y="24"/>
                    <a:pt x="19" y="24"/>
                  </a:cubicBezTo>
                  <a:cubicBezTo>
                    <a:pt x="62" y="24"/>
                    <a:pt x="62" y="24"/>
                    <a:pt x="62" y="24"/>
                  </a:cubicBezTo>
                  <a:cubicBezTo>
                    <a:pt x="104" y="24"/>
                    <a:pt x="104" y="24"/>
                    <a:pt x="104" y="24"/>
                  </a:cubicBezTo>
                  <a:cubicBezTo>
                    <a:pt x="114" y="24"/>
                    <a:pt x="122" y="32"/>
                    <a:pt x="123" y="42"/>
                  </a:cubicBezTo>
                  <a:cubicBezTo>
                    <a:pt x="67" y="60"/>
                    <a:pt x="67" y="60"/>
                    <a:pt x="67" y="60"/>
                  </a:cubicBezTo>
                  <a:cubicBezTo>
                    <a:pt x="67" y="58"/>
                    <a:pt x="67" y="58"/>
                    <a:pt x="67" y="58"/>
                  </a:cubicBezTo>
                  <a:cubicBezTo>
                    <a:pt x="67" y="56"/>
                    <a:pt x="67" y="56"/>
                    <a:pt x="66" y="56"/>
                  </a:cubicBezTo>
                  <a:cubicBezTo>
                    <a:pt x="62" y="56"/>
                    <a:pt x="62" y="56"/>
                    <a:pt x="62" y="56"/>
                  </a:cubicBezTo>
                  <a:cubicBezTo>
                    <a:pt x="58" y="56"/>
                    <a:pt x="58" y="56"/>
                    <a:pt x="58" y="56"/>
                  </a:cubicBezTo>
                  <a:cubicBezTo>
                    <a:pt x="57" y="56"/>
                    <a:pt x="56" y="56"/>
                    <a:pt x="56" y="58"/>
                  </a:cubicBezTo>
                  <a:close/>
                  <a:moveTo>
                    <a:pt x="62" y="4"/>
                  </a:moveTo>
                  <a:cubicBezTo>
                    <a:pt x="62" y="4"/>
                    <a:pt x="62" y="4"/>
                    <a:pt x="62" y="4"/>
                  </a:cubicBezTo>
                  <a:cubicBezTo>
                    <a:pt x="72" y="4"/>
                    <a:pt x="81" y="13"/>
                    <a:pt x="81" y="23"/>
                  </a:cubicBezTo>
                  <a:cubicBezTo>
                    <a:pt x="84" y="23"/>
                    <a:pt x="84" y="23"/>
                    <a:pt x="84" y="23"/>
                  </a:cubicBezTo>
                  <a:cubicBezTo>
                    <a:pt x="84" y="11"/>
                    <a:pt x="74" y="1"/>
                    <a:pt x="62" y="0"/>
                  </a:cubicBezTo>
                  <a:cubicBezTo>
                    <a:pt x="62" y="0"/>
                    <a:pt x="62" y="0"/>
                    <a:pt x="62" y="0"/>
                  </a:cubicBezTo>
                  <a:cubicBezTo>
                    <a:pt x="49" y="0"/>
                    <a:pt x="39" y="11"/>
                    <a:pt x="39" y="23"/>
                  </a:cubicBezTo>
                  <a:cubicBezTo>
                    <a:pt x="43" y="23"/>
                    <a:pt x="43" y="23"/>
                    <a:pt x="43" y="23"/>
                  </a:cubicBezTo>
                  <a:cubicBezTo>
                    <a:pt x="43" y="13"/>
                    <a:pt x="51" y="4"/>
                    <a:pt x="62" y="4"/>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195" name="组合 194"/>
          <p:cNvGrpSpPr/>
          <p:nvPr/>
        </p:nvGrpSpPr>
        <p:grpSpPr>
          <a:xfrm>
            <a:off x="3048976" y="2721003"/>
            <a:ext cx="2539053" cy="1355376"/>
            <a:chOff x="3634221" y="4101582"/>
            <a:chExt cx="3384376" cy="1806610"/>
          </a:xfrm>
        </p:grpSpPr>
        <p:sp>
          <p:nvSpPr>
            <p:cNvPr id="196" name="矩形标注 195"/>
            <p:cNvSpPr/>
            <p:nvPr/>
          </p:nvSpPr>
          <p:spPr>
            <a:xfrm>
              <a:off x="3634221" y="4101582"/>
              <a:ext cx="3384376" cy="1775690"/>
            </a:xfrm>
            <a:prstGeom prst="wedgeRectCallout">
              <a:avLst/>
            </a:prstGeom>
            <a:solidFill>
              <a:schemeClr val="accent6">
                <a:lumMod val="7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97" name="TextBox 196"/>
            <p:cNvSpPr txBox="1"/>
            <p:nvPr/>
          </p:nvSpPr>
          <p:spPr>
            <a:xfrm>
              <a:off x="4746612" y="4825153"/>
              <a:ext cx="2206620" cy="1083039"/>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您的内容打在这里，或者通过复制您的文本后，在此框中选择粘贴，并选择只保留</a:t>
              </a:r>
              <a:r>
                <a:rPr kumimoji="0" lang="zh-CN" altLang="en-US" sz="9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rPr>
                <a:t>文字。</a:t>
              </a:r>
            </a:p>
          </p:txBody>
        </p:sp>
        <p:sp>
          <p:nvSpPr>
            <p:cNvPr id="198" name="TextBox 197"/>
            <p:cNvSpPr txBox="1"/>
            <p:nvPr/>
          </p:nvSpPr>
          <p:spPr>
            <a:xfrm>
              <a:off x="4746611" y="4363488"/>
              <a:ext cx="1247025" cy="461523"/>
            </a:xfrm>
            <a:prstGeom prst="rect">
              <a:avLst/>
            </a:prstGeom>
            <a:noFill/>
          </p:spPr>
          <p:txBody>
            <a:bodyPr wrap="square" tIns="0" bIns="0" rtlCol="0" anchor="t">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华文黑体" pitchFamily="2" charset="-122"/>
                </a:rPr>
                <a:t>标题</a:t>
              </a:r>
              <a:r>
                <a:rPr kumimoji="0" lang="en-US" altLang="zh-CN" sz="15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华文黑体" pitchFamily="2" charset="-122"/>
                </a:rPr>
                <a:t>3</a:t>
              </a:r>
              <a:endParaRPr kumimoji="0" lang="zh-CN" altLang="en-US" sz="15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华文黑体" pitchFamily="2" charset="-122"/>
              </a:endParaRPr>
            </a:p>
          </p:txBody>
        </p:sp>
        <p:sp>
          <p:nvSpPr>
            <p:cNvPr id="199" name="Freeform 8"/>
            <p:cNvSpPr>
              <a:spLocks noEditPoints="1"/>
            </p:cNvSpPr>
            <p:nvPr/>
          </p:nvSpPr>
          <p:spPr bwMode="auto">
            <a:xfrm>
              <a:off x="3796813" y="4670910"/>
              <a:ext cx="845520" cy="740810"/>
            </a:xfrm>
            <a:custGeom>
              <a:avLst/>
              <a:gdLst>
                <a:gd name="T0" fmla="*/ 92 w 137"/>
                <a:gd name="T1" fmla="*/ 69 h 120"/>
                <a:gd name="T2" fmla="*/ 76 w 137"/>
                <a:gd name="T3" fmla="*/ 52 h 120"/>
                <a:gd name="T4" fmla="*/ 75 w 137"/>
                <a:gd name="T5" fmla="*/ 38 h 120"/>
                <a:gd name="T6" fmla="*/ 69 w 137"/>
                <a:gd name="T7" fmla="*/ 44 h 120"/>
                <a:gd name="T8" fmla="*/ 52 w 137"/>
                <a:gd name="T9" fmla="*/ 28 h 120"/>
                <a:gd name="T10" fmla="*/ 41 w 137"/>
                <a:gd name="T11" fmla="*/ 37 h 120"/>
                <a:gd name="T12" fmla="*/ 18 w 137"/>
                <a:gd name="T13" fmla="*/ 38 h 120"/>
                <a:gd name="T14" fmla="*/ 16 w 137"/>
                <a:gd name="T15" fmla="*/ 52 h 120"/>
                <a:gd name="T16" fmla="*/ 0 w 137"/>
                <a:gd name="T17" fmla="*/ 69 h 120"/>
                <a:gd name="T18" fmla="*/ 9 w 137"/>
                <a:gd name="T19" fmla="*/ 80 h 120"/>
                <a:gd name="T20" fmla="*/ 10 w 137"/>
                <a:gd name="T21" fmla="*/ 103 h 120"/>
                <a:gd name="T22" fmla="*/ 24 w 137"/>
                <a:gd name="T23" fmla="*/ 104 h 120"/>
                <a:gd name="T24" fmla="*/ 41 w 137"/>
                <a:gd name="T25" fmla="*/ 120 h 120"/>
                <a:gd name="T26" fmla="*/ 52 w 137"/>
                <a:gd name="T27" fmla="*/ 111 h 120"/>
                <a:gd name="T28" fmla="*/ 72 w 137"/>
                <a:gd name="T29" fmla="*/ 107 h 120"/>
                <a:gd name="T30" fmla="*/ 83 w 137"/>
                <a:gd name="T31" fmla="*/ 103 h 120"/>
                <a:gd name="T32" fmla="*/ 83 w 137"/>
                <a:gd name="T33" fmla="*/ 80 h 120"/>
                <a:gd name="T34" fmla="*/ 72 w 137"/>
                <a:gd name="T35" fmla="*/ 84 h 120"/>
                <a:gd name="T36" fmla="*/ 46 w 137"/>
                <a:gd name="T37" fmla="*/ 101 h 120"/>
                <a:gd name="T38" fmla="*/ 46 w 137"/>
                <a:gd name="T39" fmla="*/ 47 h 120"/>
                <a:gd name="T40" fmla="*/ 73 w 137"/>
                <a:gd name="T41" fmla="*/ 74 h 120"/>
                <a:gd name="T42" fmla="*/ 129 w 137"/>
                <a:gd name="T43" fmla="*/ 77 h 120"/>
                <a:gd name="T44" fmla="*/ 137 w 137"/>
                <a:gd name="T45" fmla="*/ 85 h 120"/>
                <a:gd name="T46" fmla="*/ 133 w 137"/>
                <a:gd name="T47" fmla="*/ 91 h 120"/>
                <a:gd name="T48" fmla="*/ 132 w 137"/>
                <a:gd name="T49" fmla="*/ 102 h 120"/>
                <a:gd name="T50" fmla="*/ 125 w 137"/>
                <a:gd name="T51" fmla="*/ 103 h 120"/>
                <a:gd name="T52" fmla="*/ 117 w 137"/>
                <a:gd name="T53" fmla="*/ 111 h 120"/>
                <a:gd name="T54" fmla="*/ 111 w 137"/>
                <a:gd name="T55" fmla="*/ 107 h 120"/>
                <a:gd name="T56" fmla="*/ 100 w 137"/>
                <a:gd name="T57" fmla="*/ 106 h 120"/>
                <a:gd name="T58" fmla="*/ 99 w 137"/>
                <a:gd name="T59" fmla="*/ 99 h 120"/>
                <a:gd name="T60" fmla="*/ 91 w 137"/>
                <a:gd name="T61" fmla="*/ 91 h 120"/>
                <a:gd name="T62" fmla="*/ 96 w 137"/>
                <a:gd name="T63" fmla="*/ 85 h 120"/>
                <a:gd name="T64" fmla="*/ 96 w 137"/>
                <a:gd name="T65" fmla="*/ 74 h 120"/>
                <a:gd name="T66" fmla="*/ 103 w 137"/>
                <a:gd name="T67" fmla="*/ 73 h 120"/>
                <a:gd name="T68" fmla="*/ 111 w 137"/>
                <a:gd name="T69" fmla="*/ 65 h 120"/>
                <a:gd name="T70" fmla="*/ 117 w 137"/>
                <a:gd name="T71" fmla="*/ 70 h 120"/>
                <a:gd name="T72" fmla="*/ 128 w 137"/>
                <a:gd name="T73" fmla="*/ 70 h 120"/>
                <a:gd name="T74" fmla="*/ 129 w 137"/>
                <a:gd name="T75" fmla="*/ 77 h 120"/>
                <a:gd name="T76" fmla="*/ 128 w 137"/>
                <a:gd name="T77" fmla="*/ 88 h 120"/>
                <a:gd name="T78" fmla="*/ 101 w 137"/>
                <a:gd name="T79" fmla="*/ 88 h 120"/>
                <a:gd name="T80" fmla="*/ 114 w 137"/>
                <a:gd name="T81" fmla="*/ 102 h 120"/>
                <a:gd name="T82" fmla="*/ 137 w 137"/>
                <a:gd name="T83" fmla="*/ 27 h 120"/>
                <a:gd name="T84" fmla="*/ 131 w 137"/>
                <a:gd name="T85" fmla="*/ 34 h 120"/>
                <a:gd name="T86" fmla="*/ 131 w 137"/>
                <a:gd name="T87" fmla="*/ 50 h 120"/>
                <a:gd name="T88" fmla="*/ 122 w 137"/>
                <a:gd name="T89" fmla="*/ 51 h 120"/>
                <a:gd name="T90" fmla="*/ 111 w 137"/>
                <a:gd name="T91" fmla="*/ 61 h 120"/>
                <a:gd name="T92" fmla="*/ 103 w 137"/>
                <a:gd name="T93" fmla="*/ 55 h 120"/>
                <a:gd name="T94" fmla="*/ 88 w 137"/>
                <a:gd name="T95" fmla="*/ 55 h 120"/>
                <a:gd name="T96" fmla="*/ 87 w 137"/>
                <a:gd name="T97" fmla="*/ 46 h 120"/>
                <a:gd name="T98" fmla="*/ 76 w 137"/>
                <a:gd name="T99" fmla="*/ 34 h 120"/>
                <a:gd name="T100" fmla="*/ 82 w 137"/>
                <a:gd name="T101" fmla="*/ 27 h 120"/>
                <a:gd name="T102" fmla="*/ 83 w 137"/>
                <a:gd name="T103" fmla="*/ 12 h 120"/>
                <a:gd name="T104" fmla="*/ 92 w 137"/>
                <a:gd name="T105" fmla="*/ 11 h 120"/>
                <a:gd name="T106" fmla="*/ 103 w 137"/>
                <a:gd name="T107" fmla="*/ 0 h 120"/>
                <a:gd name="T108" fmla="*/ 110 w 137"/>
                <a:gd name="T109" fmla="*/ 6 h 120"/>
                <a:gd name="T110" fmla="*/ 126 w 137"/>
                <a:gd name="T111" fmla="*/ 7 h 120"/>
                <a:gd name="T112" fmla="*/ 127 w 137"/>
                <a:gd name="T113" fmla="*/ 16 h 120"/>
                <a:gd name="T114" fmla="*/ 107 w 137"/>
                <a:gd name="T115" fmla="*/ 49 h 120"/>
                <a:gd name="T116" fmla="*/ 89 w 137"/>
                <a:gd name="T117" fmla="*/ 31 h 120"/>
                <a:gd name="T118" fmla="*/ 125 w 137"/>
                <a:gd name="T119" fmla="*/ 3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 h="120">
                  <a:moveTo>
                    <a:pt x="92" y="80"/>
                  </a:moveTo>
                  <a:cubicBezTo>
                    <a:pt x="92" y="69"/>
                    <a:pt x="92" y="69"/>
                    <a:pt x="92" y="69"/>
                  </a:cubicBezTo>
                  <a:cubicBezTo>
                    <a:pt x="83" y="69"/>
                    <a:pt x="83" y="69"/>
                    <a:pt x="83" y="69"/>
                  </a:cubicBezTo>
                  <a:cubicBezTo>
                    <a:pt x="82" y="62"/>
                    <a:pt x="80" y="57"/>
                    <a:pt x="76" y="52"/>
                  </a:cubicBezTo>
                  <a:cubicBezTo>
                    <a:pt x="83" y="45"/>
                    <a:pt x="83" y="45"/>
                    <a:pt x="83" y="45"/>
                  </a:cubicBezTo>
                  <a:cubicBezTo>
                    <a:pt x="75" y="38"/>
                    <a:pt x="75" y="38"/>
                    <a:pt x="75" y="38"/>
                  </a:cubicBezTo>
                  <a:cubicBezTo>
                    <a:pt x="72" y="41"/>
                    <a:pt x="72" y="41"/>
                    <a:pt x="72" y="41"/>
                  </a:cubicBezTo>
                  <a:cubicBezTo>
                    <a:pt x="69" y="44"/>
                    <a:pt x="69" y="44"/>
                    <a:pt x="69" y="44"/>
                  </a:cubicBezTo>
                  <a:cubicBezTo>
                    <a:pt x="64" y="40"/>
                    <a:pt x="58" y="38"/>
                    <a:pt x="52" y="37"/>
                  </a:cubicBezTo>
                  <a:cubicBezTo>
                    <a:pt x="52" y="28"/>
                    <a:pt x="52" y="28"/>
                    <a:pt x="52" y="28"/>
                  </a:cubicBezTo>
                  <a:cubicBezTo>
                    <a:pt x="41" y="28"/>
                    <a:pt x="41" y="28"/>
                    <a:pt x="41" y="28"/>
                  </a:cubicBezTo>
                  <a:cubicBezTo>
                    <a:pt x="41" y="37"/>
                    <a:pt x="41" y="37"/>
                    <a:pt x="41" y="37"/>
                  </a:cubicBezTo>
                  <a:cubicBezTo>
                    <a:pt x="35" y="38"/>
                    <a:pt x="29" y="40"/>
                    <a:pt x="24" y="44"/>
                  </a:cubicBezTo>
                  <a:cubicBezTo>
                    <a:pt x="18" y="38"/>
                    <a:pt x="18" y="38"/>
                    <a:pt x="18" y="38"/>
                  </a:cubicBezTo>
                  <a:cubicBezTo>
                    <a:pt x="10" y="46"/>
                    <a:pt x="10" y="46"/>
                    <a:pt x="10" y="46"/>
                  </a:cubicBezTo>
                  <a:cubicBezTo>
                    <a:pt x="16" y="52"/>
                    <a:pt x="16" y="52"/>
                    <a:pt x="16" y="52"/>
                  </a:cubicBezTo>
                  <a:cubicBezTo>
                    <a:pt x="13" y="57"/>
                    <a:pt x="10" y="63"/>
                    <a:pt x="9" y="69"/>
                  </a:cubicBezTo>
                  <a:cubicBezTo>
                    <a:pt x="0" y="69"/>
                    <a:pt x="0" y="69"/>
                    <a:pt x="0" y="69"/>
                  </a:cubicBezTo>
                  <a:cubicBezTo>
                    <a:pt x="0" y="80"/>
                    <a:pt x="0" y="80"/>
                    <a:pt x="0" y="80"/>
                  </a:cubicBezTo>
                  <a:cubicBezTo>
                    <a:pt x="9" y="80"/>
                    <a:pt x="9" y="80"/>
                    <a:pt x="9" y="80"/>
                  </a:cubicBezTo>
                  <a:cubicBezTo>
                    <a:pt x="10" y="86"/>
                    <a:pt x="13" y="92"/>
                    <a:pt x="16" y="97"/>
                  </a:cubicBezTo>
                  <a:cubicBezTo>
                    <a:pt x="10" y="103"/>
                    <a:pt x="10" y="103"/>
                    <a:pt x="10" y="103"/>
                  </a:cubicBezTo>
                  <a:cubicBezTo>
                    <a:pt x="18" y="111"/>
                    <a:pt x="18" y="111"/>
                    <a:pt x="18" y="111"/>
                  </a:cubicBezTo>
                  <a:cubicBezTo>
                    <a:pt x="24" y="104"/>
                    <a:pt x="24" y="104"/>
                    <a:pt x="24" y="104"/>
                  </a:cubicBezTo>
                  <a:cubicBezTo>
                    <a:pt x="29" y="108"/>
                    <a:pt x="35" y="110"/>
                    <a:pt x="41" y="111"/>
                  </a:cubicBezTo>
                  <a:cubicBezTo>
                    <a:pt x="41" y="120"/>
                    <a:pt x="41" y="120"/>
                    <a:pt x="41" y="120"/>
                  </a:cubicBezTo>
                  <a:cubicBezTo>
                    <a:pt x="52" y="120"/>
                    <a:pt x="52" y="120"/>
                    <a:pt x="52" y="120"/>
                  </a:cubicBezTo>
                  <a:cubicBezTo>
                    <a:pt x="52" y="111"/>
                    <a:pt x="52" y="111"/>
                    <a:pt x="52" y="111"/>
                  </a:cubicBezTo>
                  <a:cubicBezTo>
                    <a:pt x="58" y="110"/>
                    <a:pt x="64" y="108"/>
                    <a:pt x="69" y="104"/>
                  </a:cubicBezTo>
                  <a:cubicBezTo>
                    <a:pt x="72" y="107"/>
                    <a:pt x="72" y="107"/>
                    <a:pt x="72" y="107"/>
                  </a:cubicBezTo>
                  <a:cubicBezTo>
                    <a:pt x="75" y="111"/>
                    <a:pt x="75" y="111"/>
                    <a:pt x="75" y="111"/>
                  </a:cubicBezTo>
                  <a:cubicBezTo>
                    <a:pt x="83" y="103"/>
                    <a:pt x="83" y="103"/>
                    <a:pt x="83" y="103"/>
                  </a:cubicBezTo>
                  <a:cubicBezTo>
                    <a:pt x="77" y="96"/>
                    <a:pt x="77" y="96"/>
                    <a:pt x="77" y="96"/>
                  </a:cubicBezTo>
                  <a:cubicBezTo>
                    <a:pt x="80" y="91"/>
                    <a:pt x="83" y="86"/>
                    <a:pt x="83" y="80"/>
                  </a:cubicBezTo>
                  <a:cubicBezTo>
                    <a:pt x="92" y="80"/>
                    <a:pt x="92" y="80"/>
                    <a:pt x="92" y="80"/>
                  </a:cubicBezTo>
                  <a:close/>
                  <a:moveTo>
                    <a:pt x="72" y="84"/>
                  </a:moveTo>
                  <a:cubicBezTo>
                    <a:pt x="72" y="84"/>
                    <a:pt x="72" y="84"/>
                    <a:pt x="72" y="84"/>
                  </a:cubicBezTo>
                  <a:cubicBezTo>
                    <a:pt x="68" y="94"/>
                    <a:pt x="58" y="101"/>
                    <a:pt x="46" y="101"/>
                  </a:cubicBezTo>
                  <a:cubicBezTo>
                    <a:pt x="31" y="101"/>
                    <a:pt x="19" y="89"/>
                    <a:pt x="19" y="74"/>
                  </a:cubicBezTo>
                  <a:cubicBezTo>
                    <a:pt x="19" y="59"/>
                    <a:pt x="31" y="47"/>
                    <a:pt x="46" y="47"/>
                  </a:cubicBezTo>
                  <a:cubicBezTo>
                    <a:pt x="58" y="47"/>
                    <a:pt x="68" y="54"/>
                    <a:pt x="72" y="64"/>
                  </a:cubicBezTo>
                  <a:cubicBezTo>
                    <a:pt x="73" y="67"/>
                    <a:pt x="73" y="71"/>
                    <a:pt x="73" y="74"/>
                  </a:cubicBezTo>
                  <a:cubicBezTo>
                    <a:pt x="73" y="78"/>
                    <a:pt x="73" y="81"/>
                    <a:pt x="72" y="84"/>
                  </a:cubicBezTo>
                  <a:close/>
                  <a:moveTo>
                    <a:pt x="129" y="77"/>
                  </a:moveTo>
                  <a:cubicBezTo>
                    <a:pt x="131" y="79"/>
                    <a:pt x="132" y="82"/>
                    <a:pt x="133" y="85"/>
                  </a:cubicBezTo>
                  <a:cubicBezTo>
                    <a:pt x="137" y="85"/>
                    <a:pt x="137" y="85"/>
                    <a:pt x="137" y="85"/>
                  </a:cubicBezTo>
                  <a:cubicBezTo>
                    <a:pt x="137" y="91"/>
                    <a:pt x="137" y="91"/>
                    <a:pt x="137" y="91"/>
                  </a:cubicBezTo>
                  <a:cubicBezTo>
                    <a:pt x="133" y="91"/>
                    <a:pt x="133" y="91"/>
                    <a:pt x="133" y="91"/>
                  </a:cubicBezTo>
                  <a:cubicBezTo>
                    <a:pt x="132" y="94"/>
                    <a:pt x="131" y="97"/>
                    <a:pt x="129" y="99"/>
                  </a:cubicBezTo>
                  <a:cubicBezTo>
                    <a:pt x="132" y="102"/>
                    <a:pt x="132" y="102"/>
                    <a:pt x="132" y="102"/>
                  </a:cubicBezTo>
                  <a:cubicBezTo>
                    <a:pt x="129" y="106"/>
                    <a:pt x="129" y="106"/>
                    <a:pt x="129" y="106"/>
                  </a:cubicBezTo>
                  <a:cubicBezTo>
                    <a:pt x="125" y="103"/>
                    <a:pt x="125" y="103"/>
                    <a:pt x="125" y="103"/>
                  </a:cubicBezTo>
                  <a:cubicBezTo>
                    <a:pt x="123" y="105"/>
                    <a:pt x="120" y="106"/>
                    <a:pt x="117" y="107"/>
                  </a:cubicBezTo>
                  <a:cubicBezTo>
                    <a:pt x="117" y="111"/>
                    <a:pt x="117" y="111"/>
                    <a:pt x="117" y="111"/>
                  </a:cubicBezTo>
                  <a:cubicBezTo>
                    <a:pt x="111" y="111"/>
                    <a:pt x="111" y="111"/>
                    <a:pt x="111" y="111"/>
                  </a:cubicBezTo>
                  <a:cubicBezTo>
                    <a:pt x="111" y="107"/>
                    <a:pt x="111" y="107"/>
                    <a:pt x="111" y="107"/>
                  </a:cubicBezTo>
                  <a:cubicBezTo>
                    <a:pt x="108" y="106"/>
                    <a:pt x="105" y="105"/>
                    <a:pt x="103" y="103"/>
                  </a:cubicBezTo>
                  <a:cubicBezTo>
                    <a:pt x="100" y="106"/>
                    <a:pt x="100" y="106"/>
                    <a:pt x="100" y="106"/>
                  </a:cubicBezTo>
                  <a:cubicBezTo>
                    <a:pt x="96" y="102"/>
                    <a:pt x="96" y="102"/>
                    <a:pt x="96" y="102"/>
                  </a:cubicBezTo>
                  <a:cubicBezTo>
                    <a:pt x="99" y="99"/>
                    <a:pt x="99" y="99"/>
                    <a:pt x="99" y="99"/>
                  </a:cubicBezTo>
                  <a:cubicBezTo>
                    <a:pt x="97" y="97"/>
                    <a:pt x="96" y="94"/>
                    <a:pt x="96" y="91"/>
                  </a:cubicBezTo>
                  <a:cubicBezTo>
                    <a:pt x="91" y="91"/>
                    <a:pt x="91" y="91"/>
                    <a:pt x="91" y="91"/>
                  </a:cubicBezTo>
                  <a:cubicBezTo>
                    <a:pt x="91" y="85"/>
                    <a:pt x="91" y="85"/>
                    <a:pt x="91" y="85"/>
                  </a:cubicBezTo>
                  <a:cubicBezTo>
                    <a:pt x="96" y="85"/>
                    <a:pt x="96" y="85"/>
                    <a:pt x="96" y="85"/>
                  </a:cubicBezTo>
                  <a:cubicBezTo>
                    <a:pt x="96" y="82"/>
                    <a:pt x="97" y="79"/>
                    <a:pt x="99" y="77"/>
                  </a:cubicBezTo>
                  <a:cubicBezTo>
                    <a:pt x="96" y="74"/>
                    <a:pt x="96" y="74"/>
                    <a:pt x="96" y="74"/>
                  </a:cubicBezTo>
                  <a:cubicBezTo>
                    <a:pt x="100" y="70"/>
                    <a:pt x="100" y="70"/>
                    <a:pt x="100" y="70"/>
                  </a:cubicBezTo>
                  <a:cubicBezTo>
                    <a:pt x="103" y="73"/>
                    <a:pt x="103" y="73"/>
                    <a:pt x="103" y="73"/>
                  </a:cubicBezTo>
                  <a:cubicBezTo>
                    <a:pt x="105" y="71"/>
                    <a:pt x="108" y="70"/>
                    <a:pt x="111" y="70"/>
                  </a:cubicBezTo>
                  <a:cubicBezTo>
                    <a:pt x="111" y="65"/>
                    <a:pt x="111" y="65"/>
                    <a:pt x="111" y="65"/>
                  </a:cubicBezTo>
                  <a:cubicBezTo>
                    <a:pt x="117" y="65"/>
                    <a:pt x="117" y="65"/>
                    <a:pt x="117" y="65"/>
                  </a:cubicBezTo>
                  <a:cubicBezTo>
                    <a:pt x="117" y="70"/>
                    <a:pt x="117" y="70"/>
                    <a:pt x="117" y="70"/>
                  </a:cubicBezTo>
                  <a:cubicBezTo>
                    <a:pt x="120" y="70"/>
                    <a:pt x="123" y="71"/>
                    <a:pt x="125" y="73"/>
                  </a:cubicBezTo>
                  <a:cubicBezTo>
                    <a:pt x="128" y="70"/>
                    <a:pt x="128" y="70"/>
                    <a:pt x="128" y="70"/>
                  </a:cubicBezTo>
                  <a:cubicBezTo>
                    <a:pt x="132" y="74"/>
                    <a:pt x="132" y="74"/>
                    <a:pt x="132" y="74"/>
                  </a:cubicBezTo>
                  <a:cubicBezTo>
                    <a:pt x="129" y="77"/>
                    <a:pt x="129" y="77"/>
                    <a:pt x="129" y="77"/>
                  </a:cubicBezTo>
                  <a:close/>
                  <a:moveTo>
                    <a:pt x="114" y="102"/>
                  </a:moveTo>
                  <a:cubicBezTo>
                    <a:pt x="122" y="102"/>
                    <a:pt x="128" y="96"/>
                    <a:pt x="128" y="88"/>
                  </a:cubicBezTo>
                  <a:cubicBezTo>
                    <a:pt x="128" y="81"/>
                    <a:pt x="122" y="75"/>
                    <a:pt x="114" y="75"/>
                  </a:cubicBezTo>
                  <a:cubicBezTo>
                    <a:pt x="107" y="75"/>
                    <a:pt x="101" y="81"/>
                    <a:pt x="101" y="88"/>
                  </a:cubicBezTo>
                  <a:cubicBezTo>
                    <a:pt x="101" y="96"/>
                    <a:pt x="107" y="102"/>
                    <a:pt x="114" y="102"/>
                  </a:cubicBezTo>
                  <a:cubicBezTo>
                    <a:pt x="114" y="102"/>
                    <a:pt x="114" y="102"/>
                    <a:pt x="114" y="102"/>
                  </a:cubicBezTo>
                  <a:close/>
                  <a:moveTo>
                    <a:pt x="131" y="27"/>
                  </a:moveTo>
                  <a:cubicBezTo>
                    <a:pt x="137" y="27"/>
                    <a:pt x="137" y="27"/>
                    <a:pt x="137" y="27"/>
                  </a:cubicBezTo>
                  <a:cubicBezTo>
                    <a:pt x="137" y="34"/>
                    <a:pt x="137" y="34"/>
                    <a:pt x="137" y="34"/>
                  </a:cubicBezTo>
                  <a:cubicBezTo>
                    <a:pt x="131" y="34"/>
                    <a:pt x="131" y="34"/>
                    <a:pt x="131" y="34"/>
                  </a:cubicBezTo>
                  <a:cubicBezTo>
                    <a:pt x="131" y="38"/>
                    <a:pt x="129" y="42"/>
                    <a:pt x="127" y="45"/>
                  </a:cubicBezTo>
                  <a:cubicBezTo>
                    <a:pt x="131" y="50"/>
                    <a:pt x="131" y="50"/>
                    <a:pt x="131" y="50"/>
                  </a:cubicBezTo>
                  <a:cubicBezTo>
                    <a:pt x="126" y="55"/>
                    <a:pt x="126" y="55"/>
                    <a:pt x="126" y="55"/>
                  </a:cubicBezTo>
                  <a:cubicBezTo>
                    <a:pt x="122" y="51"/>
                    <a:pt x="122" y="51"/>
                    <a:pt x="122" y="51"/>
                  </a:cubicBezTo>
                  <a:cubicBezTo>
                    <a:pt x="118" y="53"/>
                    <a:pt x="115" y="55"/>
                    <a:pt x="111" y="55"/>
                  </a:cubicBezTo>
                  <a:cubicBezTo>
                    <a:pt x="111" y="61"/>
                    <a:pt x="111" y="61"/>
                    <a:pt x="111" y="61"/>
                  </a:cubicBezTo>
                  <a:cubicBezTo>
                    <a:pt x="103" y="61"/>
                    <a:pt x="103" y="61"/>
                    <a:pt x="103" y="61"/>
                  </a:cubicBezTo>
                  <a:cubicBezTo>
                    <a:pt x="103" y="55"/>
                    <a:pt x="103" y="55"/>
                    <a:pt x="103" y="55"/>
                  </a:cubicBezTo>
                  <a:cubicBezTo>
                    <a:pt x="99" y="55"/>
                    <a:pt x="95" y="53"/>
                    <a:pt x="92" y="51"/>
                  </a:cubicBezTo>
                  <a:cubicBezTo>
                    <a:pt x="88" y="55"/>
                    <a:pt x="88" y="55"/>
                    <a:pt x="88" y="55"/>
                  </a:cubicBezTo>
                  <a:cubicBezTo>
                    <a:pt x="83" y="50"/>
                    <a:pt x="83" y="50"/>
                    <a:pt x="83" y="50"/>
                  </a:cubicBezTo>
                  <a:cubicBezTo>
                    <a:pt x="87" y="46"/>
                    <a:pt x="87" y="46"/>
                    <a:pt x="87" y="46"/>
                  </a:cubicBezTo>
                  <a:cubicBezTo>
                    <a:pt x="85" y="42"/>
                    <a:pt x="83" y="39"/>
                    <a:pt x="82" y="34"/>
                  </a:cubicBezTo>
                  <a:cubicBezTo>
                    <a:pt x="76" y="34"/>
                    <a:pt x="76" y="34"/>
                    <a:pt x="76" y="34"/>
                  </a:cubicBezTo>
                  <a:cubicBezTo>
                    <a:pt x="76" y="27"/>
                    <a:pt x="76" y="27"/>
                    <a:pt x="76" y="27"/>
                  </a:cubicBezTo>
                  <a:cubicBezTo>
                    <a:pt x="82" y="27"/>
                    <a:pt x="82" y="27"/>
                    <a:pt x="82" y="27"/>
                  </a:cubicBezTo>
                  <a:cubicBezTo>
                    <a:pt x="83" y="23"/>
                    <a:pt x="84" y="19"/>
                    <a:pt x="87" y="16"/>
                  </a:cubicBezTo>
                  <a:cubicBezTo>
                    <a:pt x="83" y="12"/>
                    <a:pt x="83" y="12"/>
                    <a:pt x="83" y="12"/>
                  </a:cubicBezTo>
                  <a:cubicBezTo>
                    <a:pt x="88" y="7"/>
                    <a:pt x="88" y="7"/>
                    <a:pt x="88" y="7"/>
                  </a:cubicBezTo>
                  <a:cubicBezTo>
                    <a:pt x="92" y="11"/>
                    <a:pt x="92" y="11"/>
                    <a:pt x="92" y="11"/>
                  </a:cubicBezTo>
                  <a:cubicBezTo>
                    <a:pt x="95" y="8"/>
                    <a:pt x="99" y="7"/>
                    <a:pt x="103" y="6"/>
                  </a:cubicBezTo>
                  <a:cubicBezTo>
                    <a:pt x="103" y="0"/>
                    <a:pt x="103" y="0"/>
                    <a:pt x="103" y="0"/>
                  </a:cubicBezTo>
                  <a:cubicBezTo>
                    <a:pt x="110" y="0"/>
                    <a:pt x="110" y="0"/>
                    <a:pt x="110" y="0"/>
                  </a:cubicBezTo>
                  <a:cubicBezTo>
                    <a:pt x="110" y="6"/>
                    <a:pt x="110" y="6"/>
                    <a:pt x="110" y="6"/>
                  </a:cubicBezTo>
                  <a:cubicBezTo>
                    <a:pt x="115" y="7"/>
                    <a:pt x="118" y="8"/>
                    <a:pt x="121" y="11"/>
                  </a:cubicBezTo>
                  <a:cubicBezTo>
                    <a:pt x="126" y="7"/>
                    <a:pt x="126" y="7"/>
                    <a:pt x="126" y="7"/>
                  </a:cubicBezTo>
                  <a:cubicBezTo>
                    <a:pt x="131" y="12"/>
                    <a:pt x="131" y="12"/>
                    <a:pt x="131" y="12"/>
                  </a:cubicBezTo>
                  <a:cubicBezTo>
                    <a:pt x="127" y="16"/>
                    <a:pt x="127" y="16"/>
                    <a:pt x="127" y="16"/>
                  </a:cubicBezTo>
                  <a:cubicBezTo>
                    <a:pt x="129" y="19"/>
                    <a:pt x="131" y="23"/>
                    <a:pt x="131" y="27"/>
                  </a:cubicBezTo>
                  <a:close/>
                  <a:moveTo>
                    <a:pt x="107" y="49"/>
                  </a:moveTo>
                  <a:cubicBezTo>
                    <a:pt x="107" y="49"/>
                    <a:pt x="107" y="49"/>
                    <a:pt x="107" y="49"/>
                  </a:cubicBezTo>
                  <a:cubicBezTo>
                    <a:pt x="97" y="49"/>
                    <a:pt x="89" y="41"/>
                    <a:pt x="89" y="31"/>
                  </a:cubicBezTo>
                  <a:cubicBezTo>
                    <a:pt x="89" y="21"/>
                    <a:pt x="97" y="13"/>
                    <a:pt x="107" y="13"/>
                  </a:cubicBezTo>
                  <a:cubicBezTo>
                    <a:pt x="117" y="13"/>
                    <a:pt x="125" y="21"/>
                    <a:pt x="125" y="31"/>
                  </a:cubicBezTo>
                  <a:cubicBezTo>
                    <a:pt x="125" y="41"/>
                    <a:pt x="117" y="49"/>
                    <a:pt x="107" y="49"/>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200" name="组合 199"/>
          <p:cNvGrpSpPr/>
          <p:nvPr/>
        </p:nvGrpSpPr>
        <p:grpSpPr>
          <a:xfrm>
            <a:off x="1320259" y="982347"/>
            <a:ext cx="2539053" cy="1332179"/>
            <a:chOff x="1329965" y="1784090"/>
            <a:chExt cx="3384376" cy="1775690"/>
          </a:xfrm>
        </p:grpSpPr>
        <p:sp>
          <p:nvSpPr>
            <p:cNvPr id="201" name="矩形标注 200"/>
            <p:cNvSpPr/>
            <p:nvPr/>
          </p:nvSpPr>
          <p:spPr>
            <a:xfrm>
              <a:off x="1329965" y="1784090"/>
              <a:ext cx="3384376" cy="1775690"/>
            </a:xfrm>
            <a:prstGeom prst="wedgeRectCallout">
              <a:avLst/>
            </a:prstGeom>
            <a:solidFill>
              <a:srgbClr val="AE338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02" name="TextBox 201"/>
            <p:cNvSpPr txBox="1"/>
            <p:nvPr/>
          </p:nvSpPr>
          <p:spPr>
            <a:xfrm>
              <a:off x="2435713" y="2472143"/>
              <a:ext cx="2206620" cy="1083039"/>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您的内容打在这里，或者通过复制您的文本后，在此框中选择粘贴，并选择只保留</a:t>
              </a:r>
              <a:r>
                <a:rPr kumimoji="0" lang="zh-CN" altLang="en-US" sz="9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rPr>
                <a:t>文字。</a:t>
              </a:r>
            </a:p>
          </p:txBody>
        </p:sp>
        <p:sp>
          <p:nvSpPr>
            <p:cNvPr id="203" name="TextBox 202"/>
            <p:cNvSpPr txBox="1"/>
            <p:nvPr/>
          </p:nvSpPr>
          <p:spPr>
            <a:xfrm>
              <a:off x="2435713" y="2010477"/>
              <a:ext cx="1198508" cy="461523"/>
            </a:xfrm>
            <a:prstGeom prst="rect">
              <a:avLst/>
            </a:prstGeom>
            <a:noFill/>
          </p:spPr>
          <p:txBody>
            <a:bodyPr wrap="square" tIns="0" bIns="0" rtlCol="0" anchor="t">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华文黑体" pitchFamily="2" charset="-122"/>
                </a:rPr>
                <a:t>标题</a:t>
              </a:r>
              <a:r>
                <a:rPr kumimoji="0" lang="en-US" altLang="zh-CN" sz="15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华文黑体" pitchFamily="2" charset="-122"/>
                </a:rPr>
                <a:t>1</a:t>
              </a:r>
              <a:endParaRPr kumimoji="0" lang="zh-CN" altLang="en-US" sz="15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华文黑体" pitchFamily="2" charset="-122"/>
              </a:endParaRPr>
            </a:p>
          </p:txBody>
        </p:sp>
        <p:sp>
          <p:nvSpPr>
            <p:cNvPr id="204" name="Freeform 9"/>
            <p:cNvSpPr>
              <a:spLocks noEditPoints="1"/>
            </p:cNvSpPr>
            <p:nvPr/>
          </p:nvSpPr>
          <p:spPr bwMode="auto">
            <a:xfrm>
              <a:off x="1584836" y="2313391"/>
              <a:ext cx="778336" cy="775494"/>
            </a:xfrm>
            <a:custGeom>
              <a:avLst/>
              <a:gdLst>
                <a:gd name="T0" fmla="*/ 86 w 116"/>
                <a:gd name="T1" fmla="*/ 17 h 116"/>
                <a:gd name="T2" fmla="*/ 8 w 116"/>
                <a:gd name="T3" fmla="*/ 45 h 116"/>
                <a:gd name="T4" fmla="*/ 11 w 116"/>
                <a:gd name="T5" fmla="*/ 50 h 116"/>
                <a:gd name="T6" fmla="*/ 12 w 116"/>
                <a:gd name="T7" fmla="*/ 59 h 116"/>
                <a:gd name="T8" fmla="*/ 16 w 116"/>
                <a:gd name="T9" fmla="*/ 69 h 116"/>
                <a:gd name="T10" fmla="*/ 20 w 116"/>
                <a:gd name="T11" fmla="*/ 77 h 116"/>
                <a:gd name="T12" fmla="*/ 24 w 116"/>
                <a:gd name="T13" fmla="*/ 83 h 116"/>
                <a:gd name="T14" fmla="*/ 27 w 116"/>
                <a:gd name="T15" fmla="*/ 98 h 116"/>
                <a:gd name="T16" fmla="*/ 33 w 116"/>
                <a:gd name="T17" fmla="*/ 105 h 116"/>
                <a:gd name="T18" fmla="*/ 34 w 116"/>
                <a:gd name="T19" fmla="*/ 101 h 116"/>
                <a:gd name="T20" fmla="*/ 37 w 116"/>
                <a:gd name="T21" fmla="*/ 93 h 116"/>
                <a:gd name="T22" fmla="*/ 41 w 116"/>
                <a:gd name="T23" fmla="*/ 83 h 116"/>
                <a:gd name="T24" fmla="*/ 49 w 116"/>
                <a:gd name="T25" fmla="*/ 73 h 116"/>
                <a:gd name="T26" fmla="*/ 53 w 116"/>
                <a:gd name="T27" fmla="*/ 66 h 116"/>
                <a:gd name="T28" fmla="*/ 45 w 116"/>
                <a:gd name="T29" fmla="*/ 61 h 116"/>
                <a:gd name="T30" fmla="*/ 38 w 116"/>
                <a:gd name="T31" fmla="*/ 58 h 116"/>
                <a:gd name="T32" fmla="*/ 33 w 116"/>
                <a:gd name="T33" fmla="*/ 51 h 116"/>
                <a:gd name="T34" fmla="*/ 25 w 116"/>
                <a:gd name="T35" fmla="*/ 47 h 116"/>
                <a:gd name="T36" fmla="*/ 17 w 116"/>
                <a:gd name="T37" fmla="*/ 49 h 116"/>
                <a:gd name="T38" fmla="*/ 13 w 116"/>
                <a:gd name="T39" fmla="*/ 44 h 116"/>
                <a:gd name="T40" fmla="*/ 12 w 116"/>
                <a:gd name="T41" fmla="*/ 37 h 116"/>
                <a:gd name="T42" fmla="*/ 8 w 116"/>
                <a:gd name="T43" fmla="*/ 37 h 116"/>
                <a:gd name="T44" fmla="*/ 12 w 116"/>
                <a:gd name="T45" fmla="*/ 30 h 116"/>
                <a:gd name="T46" fmla="*/ 18 w 116"/>
                <a:gd name="T47" fmla="*/ 30 h 116"/>
                <a:gd name="T48" fmla="*/ 24 w 116"/>
                <a:gd name="T49" fmla="*/ 25 h 116"/>
                <a:gd name="T50" fmla="*/ 30 w 116"/>
                <a:gd name="T51" fmla="*/ 18 h 116"/>
                <a:gd name="T52" fmla="*/ 32 w 116"/>
                <a:gd name="T53" fmla="*/ 15 h 116"/>
                <a:gd name="T54" fmla="*/ 42 w 116"/>
                <a:gd name="T55" fmla="*/ 12 h 116"/>
                <a:gd name="T56" fmla="*/ 34 w 116"/>
                <a:gd name="T57" fmla="*/ 8 h 116"/>
                <a:gd name="T58" fmla="*/ 32 w 116"/>
                <a:gd name="T59" fmla="*/ 8 h 116"/>
                <a:gd name="T60" fmla="*/ 49 w 116"/>
                <a:gd name="T61" fmla="*/ 2 h 116"/>
                <a:gd name="T62" fmla="*/ 56 w 116"/>
                <a:gd name="T63" fmla="*/ 5 h 116"/>
                <a:gd name="T64" fmla="*/ 82 w 116"/>
                <a:gd name="T65" fmla="*/ 6 h 116"/>
                <a:gd name="T66" fmla="*/ 79 w 116"/>
                <a:gd name="T67" fmla="*/ 11 h 116"/>
                <a:gd name="T68" fmla="*/ 85 w 116"/>
                <a:gd name="T69" fmla="*/ 19 h 116"/>
                <a:gd name="T70" fmla="*/ 89 w 116"/>
                <a:gd name="T71" fmla="*/ 19 h 116"/>
                <a:gd name="T72" fmla="*/ 93 w 116"/>
                <a:gd name="T73" fmla="*/ 17 h 116"/>
                <a:gd name="T74" fmla="*/ 97 w 116"/>
                <a:gd name="T75" fmla="*/ 23 h 116"/>
                <a:gd name="T76" fmla="*/ 101 w 116"/>
                <a:gd name="T77" fmla="*/ 27 h 116"/>
                <a:gd name="T78" fmla="*/ 95 w 116"/>
                <a:gd name="T79" fmla="*/ 27 h 116"/>
                <a:gd name="T80" fmla="*/ 89 w 116"/>
                <a:gd name="T81" fmla="*/ 25 h 116"/>
                <a:gd name="T82" fmla="*/ 81 w 116"/>
                <a:gd name="T83" fmla="*/ 24 h 116"/>
                <a:gd name="T84" fmla="*/ 74 w 116"/>
                <a:gd name="T85" fmla="*/ 30 h 116"/>
                <a:gd name="T86" fmla="*/ 70 w 116"/>
                <a:gd name="T87" fmla="*/ 39 h 116"/>
                <a:gd name="T88" fmla="*/ 73 w 116"/>
                <a:gd name="T89" fmla="*/ 50 h 116"/>
                <a:gd name="T90" fmla="*/ 82 w 116"/>
                <a:gd name="T91" fmla="*/ 53 h 116"/>
                <a:gd name="T92" fmla="*/ 91 w 116"/>
                <a:gd name="T93" fmla="*/ 53 h 116"/>
                <a:gd name="T94" fmla="*/ 95 w 116"/>
                <a:gd name="T95" fmla="*/ 61 h 116"/>
                <a:gd name="T96" fmla="*/ 96 w 116"/>
                <a:gd name="T97" fmla="*/ 71 h 116"/>
                <a:gd name="T98" fmla="*/ 95 w 116"/>
                <a:gd name="T99" fmla="*/ 81 h 116"/>
                <a:gd name="T100" fmla="*/ 100 w 116"/>
                <a:gd name="T101" fmla="*/ 90 h 116"/>
                <a:gd name="T102" fmla="*/ 107 w 116"/>
                <a:gd name="T103" fmla="*/ 82 h 116"/>
                <a:gd name="T104" fmla="*/ 112 w 116"/>
                <a:gd name="T105" fmla="*/ 69 h 116"/>
                <a:gd name="T106" fmla="*/ 114 w 116"/>
                <a:gd name="T107" fmla="*/ 53 h 116"/>
                <a:gd name="T108" fmla="*/ 109 w 116"/>
                <a:gd name="T109" fmla="*/ 39 h 116"/>
                <a:gd name="T110" fmla="*/ 105 w 116"/>
                <a:gd name="T111" fmla="*/ 32 h 116"/>
                <a:gd name="T112" fmla="*/ 111 w 116"/>
                <a:gd name="T113" fmla="*/ 41 h 116"/>
                <a:gd name="T114" fmla="*/ 79 w 116"/>
                <a:gd name="T115" fmla="*/ 10 h 116"/>
                <a:gd name="T116" fmla="*/ 75 w 116"/>
                <a:gd name="T117" fmla="*/ 5 h 116"/>
                <a:gd name="T118" fmla="*/ 76 w 116"/>
                <a:gd name="T119" fmla="*/ 9 h 116"/>
                <a:gd name="T120" fmla="*/ 73 w 116"/>
                <a:gd name="T121" fmla="*/ 4 h 116"/>
                <a:gd name="T122" fmla="*/ 109 w 116"/>
                <a:gd name="T123"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6" h="116">
                  <a:moveTo>
                    <a:pt x="6" y="33"/>
                  </a:moveTo>
                  <a:cubicBezTo>
                    <a:pt x="6" y="33"/>
                    <a:pt x="6" y="33"/>
                    <a:pt x="6" y="33"/>
                  </a:cubicBezTo>
                  <a:cubicBezTo>
                    <a:pt x="6" y="33"/>
                    <a:pt x="6" y="33"/>
                    <a:pt x="5" y="34"/>
                  </a:cubicBezTo>
                  <a:cubicBezTo>
                    <a:pt x="6" y="34"/>
                    <a:pt x="6" y="34"/>
                    <a:pt x="6" y="34"/>
                  </a:cubicBezTo>
                  <a:cubicBezTo>
                    <a:pt x="6" y="34"/>
                    <a:pt x="6" y="34"/>
                    <a:pt x="6" y="34"/>
                  </a:cubicBezTo>
                  <a:cubicBezTo>
                    <a:pt x="6" y="34"/>
                    <a:pt x="6" y="34"/>
                    <a:pt x="6" y="33"/>
                  </a:cubicBezTo>
                  <a:close/>
                  <a:moveTo>
                    <a:pt x="5" y="35"/>
                  </a:moveTo>
                  <a:cubicBezTo>
                    <a:pt x="5" y="35"/>
                    <a:pt x="5" y="35"/>
                    <a:pt x="5" y="35"/>
                  </a:cubicBezTo>
                  <a:cubicBezTo>
                    <a:pt x="5" y="35"/>
                    <a:pt x="5" y="34"/>
                    <a:pt x="5" y="34"/>
                  </a:cubicBezTo>
                  <a:cubicBezTo>
                    <a:pt x="5" y="34"/>
                    <a:pt x="5" y="34"/>
                    <a:pt x="5" y="34"/>
                  </a:cubicBezTo>
                  <a:cubicBezTo>
                    <a:pt x="5" y="34"/>
                    <a:pt x="5" y="34"/>
                    <a:pt x="5" y="35"/>
                  </a:cubicBezTo>
                  <a:cubicBezTo>
                    <a:pt x="5" y="35"/>
                    <a:pt x="5" y="35"/>
                    <a:pt x="5" y="35"/>
                  </a:cubicBezTo>
                  <a:close/>
                  <a:moveTo>
                    <a:pt x="88" y="18"/>
                  </a:moveTo>
                  <a:cubicBezTo>
                    <a:pt x="88" y="18"/>
                    <a:pt x="88" y="18"/>
                    <a:pt x="88" y="18"/>
                  </a:cubicBezTo>
                  <a:cubicBezTo>
                    <a:pt x="88" y="18"/>
                    <a:pt x="88" y="18"/>
                    <a:pt x="88" y="18"/>
                  </a:cubicBezTo>
                  <a:cubicBezTo>
                    <a:pt x="88" y="18"/>
                    <a:pt x="88" y="18"/>
                    <a:pt x="88" y="18"/>
                  </a:cubicBezTo>
                  <a:cubicBezTo>
                    <a:pt x="88" y="18"/>
                    <a:pt x="88" y="18"/>
                    <a:pt x="88" y="18"/>
                  </a:cubicBezTo>
                  <a:cubicBezTo>
                    <a:pt x="88" y="17"/>
                    <a:pt x="87" y="17"/>
                    <a:pt x="87" y="17"/>
                  </a:cubicBezTo>
                  <a:cubicBezTo>
                    <a:pt x="87" y="17"/>
                    <a:pt x="87" y="17"/>
                    <a:pt x="87" y="17"/>
                  </a:cubicBezTo>
                  <a:cubicBezTo>
                    <a:pt x="87" y="17"/>
                    <a:pt x="87" y="17"/>
                    <a:pt x="87" y="17"/>
                  </a:cubicBezTo>
                  <a:cubicBezTo>
                    <a:pt x="86" y="17"/>
                    <a:pt x="86" y="17"/>
                    <a:pt x="86" y="17"/>
                  </a:cubicBezTo>
                  <a:cubicBezTo>
                    <a:pt x="86" y="17"/>
                    <a:pt x="86" y="17"/>
                    <a:pt x="86" y="17"/>
                  </a:cubicBezTo>
                  <a:cubicBezTo>
                    <a:pt x="86" y="16"/>
                    <a:pt x="86" y="16"/>
                    <a:pt x="86" y="16"/>
                  </a:cubicBezTo>
                  <a:cubicBezTo>
                    <a:pt x="86" y="16"/>
                    <a:pt x="86" y="16"/>
                    <a:pt x="86" y="16"/>
                  </a:cubicBezTo>
                  <a:cubicBezTo>
                    <a:pt x="86" y="16"/>
                    <a:pt x="86" y="16"/>
                    <a:pt x="85" y="16"/>
                  </a:cubicBezTo>
                  <a:cubicBezTo>
                    <a:pt x="85" y="16"/>
                    <a:pt x="85" y="16"/>
                    <a:pt x="85" y="16"/>
                  </a:cubicBezTo>
                  <a:cubicBezTo>
                    <a:pt x="85" y="16"/>
                    <a:pt x="85" y="16"/>
                    <a:pt x="85" y="16"/>
                  </a:cubicBezTo>
                  <a:cubicBezTo>
                    <a:pt x="86" y="17"/>
                    <a:pt x="86" y="17"/>
                    <a:pt x="86" y="17"/>
                  </a:cubicBezTo>
                  <a:cubicBezTo>
                    <a:pt x="87" y="17"/>
                    <a:pt x="87" y="17"/>
                    <a:pt x="87" y="17"/>
                  </a:cubicBezTo>
                  <a:cubicBezTo>
                    <a:pt x="87" y="18"/>
                    <a:pt x="87" y="18"/>
                    <a:pt x="87" y="18"/>
                  </a:cubicBezTo>
                  <a:cubicBezTo>
                    <a:pt x="86" y="18"/>
                    <a:pt x="87" y="18"/>
                    <a:pt x="87" y="18"/>
                  </a:cubicBezTo>
                  <a:cubicBezTo>
                    <a:pt x="87" y="18"/>
                    <a:pt x="87" y="18"/>
                    <a:pt x="87" y="18"/>
                  </a:cubicBezTo>
                  <a:cubicBezTo>
                    <a:pt x="87" y="18"/>
                    <a:pt x="87" y="18"/>
                    <a:pt x="87" y="18"/>
                  </a:cubicBezTo>
                  <a:cubicBezTo>
                    <a:pt x="87" y="18"/>
                    <a:pt x="87" y="18"/>
                    <a:pt x="87" y="18"/>
                  </a:cubicBezTo>
                  <a:cubicBezTo>
                    <a:pt x="88" y="18"/>
                    <a:pt x="88" y="18"/>
                    <a:pt x="88" y="18"/>
                  </a:cubicBezTo>
                  <a:cubicBezTo>
                    <a:pt x="88" y="18"/>
                    <a:pt x="88" y="18"/>
                    <a:pt x="88" y="18"/>
                  </a:cubicBezTo>
                  <a:cubicBezTo>
                    <a:pt x="88" y="18"/>
                    <a:pt x="88" y="18"/>
                    <a:pt x="88" y="18"/>
                  </a:cubicBezTo>
                  <a:close/>
                  <a:moveTo>
                    <a:pt x="112" y="37"/>
                  </a:moveTo>
                  <a:cubicBezTo>
                    <a:pt x="114" y="44"/>
                    <a:pt x="116" y="51"/>
                    <a:pt x="116" y="58"/>
                  </a:cubicBezTo>
                  <a:cubicBezTo>
                    <a:pt x="116" y="90"/>
                    <a:pt x="90" y="116"/>
                    <a:pt x="58" y="116"/>
                  </a:cubicBezTo>
                  <a:cubicBezTo>
                    <a:pt x="26" y="116"/>
                    <a:pt x="0" y="90"/>
                    <a:pt x="0" y="58"/>
                  </a:cubicBezTo>
                  <a:cubicBezTo>
                    <a:pt x="0" y="50"/>
                    <a:pt x="2" y="42"/>
                    <a:pt x="5" y="35"/>
                  </a:cubicBezTo>
                  <a:cubicBezTo>
                    <a:pt x="5" y="42"/>
                    <a:pt x="5" y="42"/>
                    <a:pt x="5" y="42"/>
                  </a:cubicBezTo>
                  <a:cubicBezTo>
                    <a:pt x="5" y="42"/>
                    <a:pt x="5" y="42"/>
                    <a:pt x="5" y="42"/>
                  </a:cubicBezTo>
                  <a:cubicBezTo>
                    <a:pt x="5" y="42"/>
                    <a:pt x="5" y="42"/>
                    <a:pt x="5" y="42"/>
                  </a:cubicBezTo>
                  <a:cubicBezTo>
                    <a:pt x="5" y="42"/>
                    <a:pt x="5" y="42"/>
                    <a:pt x="5" y="42"/>
                  </a:cubicBezTo>
                  <a:cubicBezTo>
                    <a:pt x="6" y="42"/>
                    <a:pt x="6" y="42"/>
                    <a:pt x="6" y="42"/>
                  </a:cubicBezTo>
                  <a:cubicBezTo>
                    <a:pt x="6" y="43"/>
                    <a:pt x="6" y="43"/>
                    <a:pt x="6" y="43"/>
                  </a:cubicBezTo>
                  <a:cubicBezTo>
                    <a:pt x="6" y="43"/>
                    <a:pt x="7" y="43"/>
                    <a:pt x="7" y="43"/>
                  </a:cubicBezTo>
                  <a:cubicBezTo>
                    <a:pt x="7" y="43"/>
                    <a:pt x="7" y="43"/>
                    <a:pt x="7" y="43"/>
                  </a:cubicBezTo>
                  <a:cubicBezTo>
                    <a:pt x="7" y="43"/>
                    <a:pt x="7" y="43"/>
                    <a:pt x="7" y="43"/>
                  </a:cubicBezTo>
                  <a:cubicBezTo>
                    <a:pt x="7" y="43"/>
                    <a:pt x="7" y="43"/>
                    <a:pt x="7" y="43"/>
                  </a:cubicBezTo>
                  <a:cubicBezTo>
                    <a:pt x="7" y="43"/>
                    <a:pt x="7" y="44"/>
                    <a:pt x="7" y="44"/>
                  </a:cubicBezTo>
                  <a:cubicBezTo>
                    <a:pt x="7" y="44"/>
                    <a:pt x="7" y="44"/>
                    <a:pt x="7" y="44"/>
                  </a:cubicBezTo>
                  <a:cubicBezTo>
                    <a:pt x="8" y="44"/>
                    <a:pt x="8" y="44"/>
                    <a:pt x="8" y="45"/>
                  </a:cubicBezTo>
                  <a:cubicBezTo>
                    <a:pt x="8" y="45"/>
                    <a:pt x="8" y="45"/>
                    <a:pt x="8" y="45"/>
                  </a:cubicBezTo>
                  <a:cubicBezTo>
                    <a:pt x="8" y="45"/>
                    <a:pt x="8" y="45"/>
                    <a:pt x="8" y="45"/>
                  </a:cubicBezTo>
                  <a:cubicBezTo>
                    <a:pt x="8" y="45"/>
                    <a:pt x="8" y="45"/>
                    <a:pt x="8" y="45"/>
                  </a:cubicBezTo>
                  <a:cubicBezTo>
                    <a:pt x="8" y="45"/>
                    <a:pt x="8"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6"/>
                    <a:pt x="9" y="46"/>
                    <a:pt x="9" y="46"/>
                  </a:cubicBezTo>
                  <a:cubicBezTo>
                    <a:pt x="10" y="46"/>
                    <a:pt x="10" y="46"/>
                    <a:pt x="10" y="46"/>
                  </a:cubicBezTo>
                  <a:cubicBezTo>
                    <a:pt x="10" y="46"/>
                    <a:pt x="10" y="46"/>
                    <a:pt x="10" y="46"/>
                  </a:cubicBezTo>
                  <a:cubicBezTo>
                    <a:pt x="10" y="46"/>
                    <a:pt x="10" y="46"/>
                    <a:pt x="10" y="46"/>
                  </a:cubicBezTo>
                  <a:cubicBezTo>
                    <a:pt x="10" y="46"/>
                    <a:pt x="10" y="46"/>
                    <a:pt x="10" y="47"/>
                  </a:cubicBezTo>
                  <a:cubicBezTo>
                    <a:pt x="10" y="47"/>
                    <a:pt x="10" y="47"/>
                    <a:pt x="10" y="47"/>
                  </a:cubicBezTo>
                  <a:cubicBezTo>
                    <a:pt x="10" y="47"/>
                    <a:pt x="10" y="47"/>
                    <a:pt x="10" y="47"/>
                  </a:cubicBezTo>
                  <a:cubicBezTo>
                    <a:pt x="10" y="47"/>
                    <a:pt x="10" y="47"/>
                    <a:pt x="10" y="47"/>
                  </a:cubicBezTo>
                  <a:cubicBezTo>
                    <a:pt x="11" y="47"/>
                    <a:pt x="11" y="47"/>
                    <a:pt x="11" y="47"/>
                  </a:cubicBezTo>
                  <a:cubicBezTo>
                    <a:pt x="11" y="47"/>
                    <a:pt x="11" y="47"/>
                    <a:pt x="11" y="47"/>
                  </a:cubicBezTo>
                  <a:cubicBezTo>
                    <a:pt x="11" y="48"/>
                    <a:pt x="11" y="48"/>
                    <a:pt x="11" y="48"/>
                  </a:cubicBezTo>
                  <a:cubicBezTo>
                    <a:pt x="11" y="48"/>
                    <a:pt x="11" y="49"/>
                    <a:pt x="11" y="49"/>
                  </a:cubicBezTo>
                  <a:cubicBezTo>
                    <a:pt x="11" y="49"/>
                    <a:pt x="11" y="49"/>
                    <a:pt x="11" y="49"/>
                  </a:cubicBezTo>
                  <a:cubicBezTo>
                    <a:pt x="11" y="49"/>
                    <a:pt x="11" y="49"/>
                    <a:pt x="11" y="49"/>
                  </a:cubicBezTo>
                  <a:cubicBezTo>
                    <a:pt x="11" y="49"/>
                    <a:pt x="11" y="49"/>
                    <a:pt x="11" y="49"/>
                  </a:cubicBezTo>
                  <a:cubicBezTo>
                    <a:pt x="11" y="50"/>
                    <a:pt x="11" y="50"/>
                    <a:pt x="11" y="50"/>
                  </a:cubicBezTo>
                  <a:cubicBezTo>
                    <a:pt x="11" y="50"/>
                    <a:pt x="11" y="50"/>
                    <a:pt x="11" y="50"/>
                  </a:cubicBezTo>
                  <a:cubicBezTo>
                    <a:pt x="11" y="50"/>
                    <a:pt x="11" y="50"/>
                    <a:pt x="11" y="50"/>
                  </a:cubicBezTo>
                  <a:cubicBezTo>
                    <a:pt x="11" y="50"/>
                    <a:pt x="11" y="50"/>
                    <a:pt x="11" y="50"/>
                  </a:cubicBezTo>
                  <a:cubicBezTo>
                    <a:pt x="11" y="50"/>
                    <a:pt x="11" y="50"/>
                    <a:pt x="11" y="50"/>
                  </a:cubicBezTo>
                  <a:cubicBezTo>
                    <a:pt x="13" y="50"/>
                    <a:pt x="13" y="50"/>
                    <a:pt x="13" y="50"/>
                  </a:cubicBezTo>
                  <a:cubicBezTo>
                    <a:pt x="13" y="50"/>
                    <a:pt x="13" y="50"/>
                    <a:pt x="13" y="50"/>
                  </a:cubicBezTo>
                  <a:cubicBezTo>
                    <a:pt x="13" y="50"/>
                    <a:pt x="13" y="50"/>
                    <a:pt x="13" y="50"/>
                  </a:cubicBezTo>
                  <a:cubicBezTo>
                    <a:pt x="13" y="50"/>
                    <a:pt x="13" y="50"/>
                    <a:pt x="13" y="50"/>
                  </a:cubicBezTo>
                  <a:cubicBezTo>
                    <a:pt x="13" y="51"/>
                    <a:pt x="13" y="51"/>
                    <a:pt x="13" y="51"/>
                  </a:cubicBezTo>
                  <a:cubicBezTo>
                    <a:pt x="13" y="51"/>
                    <a:pt x="14" y="51"/>
                    <a:pt x="14" y="51"/>
                  </a:cubicBezTo>
                  <a:cubicBezTo>
                    <a:pt x="14" y="51"/>
                    <a:pt x="14" y="52"/>
                    <a:pt x="14" y="52"/>
                  </a:cubicBezTo>
                  <a:cubicBezTo>
                    <a:pt x="14" y="52"/>
                    <a:pt x="14" y="52"/>
                    <a:pt x="14" y="52"/>
                  </a:cubicBezTo>
                  <a:cubicBezTo>
                    <a:pt x="14" y="52"/>
                    <a:pt x="14" y="53"/>
                    <a:pt x="14" y="53"/>
                  </a:cubicBezTo>
                  <a:cubicBezTo>
                    <a:pt x="14" y="53"/>
                    <a:pt x="14" y="53"/>
                    <a:pt x="14" y="53"/>
                  </a:cubicBezTo>
                  <a:cubicBezTo>
                    <a:pt x="14" y="53"/>
                    <a:pt x="14" y="53"/>
                    <a:pt x="14" y="53"/>
                  </a:cubicBezTo>
                  <a:cubicBezTo>
                    <a:pt x="15" y="53"/>
                    <a:pt x="15" y="53"/>
                    <a:pt x="15" y="54"/>
                  </a:cubicBezTo>
                  <a:cubicBezTo>
                    <a:pt x="15" y="54"/>
                    <a:pt x="15" y="54"/>
                    <a:pt x="14" y="54"/>
                  </a:cubicBezTo>
                  <a:cubicBezTo>
                    <a:pt x="14" y="54"/>
                    <a:pt x="14" y="54"/>
                    <a:pt x="14" y="54"/>
                  </a:cubicBezTo>
                  <a:cubicBezTo>
                    <a:pt x="14" y="56"/>
                    <a:pt x="14" y="56"/>
                    <a:pt x="14" y="56"/>
                  </a:cubicBezTo>
                  <a:cubicBezTo>
                    <a:pt x="14" y="56"/>
                    <a:pt x="14" y="56"/>
                    <a:pt x="14" y="56"/>
                  </a:cubicBezTo>
                  <a:cubicBezTo>
                    <a:pt x="14" y="56"/>
                    <a:pt x="14" y="56"/>
                    <a:pt x="14" y="56"/>
                  </a:cubicBezTo>
                  <a:cubicBezTo>
                    <a:pt x="13" y="56"/>
                    <a:pt x="13" y="56"/>
                    <a:pt x="13" y="56"/>
                  </a:cubicBezTo>
                  <a:cubicBezTo>
                    <a:pt x="13" y="57"/>
                    <a:pt x="13" y="57"/>
                    <a:pt x="13" y="57"/>
                  </a:cubicBezTo>
                  <a:cubicBezTo>
                    <a:pt x="13" y="57"/>
                    <a:pt x="13" y="57"/>
                    <a:pt x="13" y="57"/>
                  </a:cubicBezTo>
                  <a:cubicBezTo>
                    <a:pt x="13" y="57"/>
                    <a:pt x="13" y="57"/>
                    <a:pt x="13" y="57"/>
                  </a:cubicBezTo>
                  <a:cubicBezTo>
                    <a:pt x="13" y="58"/>
                    <a:pt x="13" y="58"/>
                    <a:pt x="13" y="58"/>
                  </a:cubicBezTo>
                  <a:cubicBezTo>
                    <a:pt x="13" y="58"/>
                    <a:pt x="13" y="58"/>
                    <a:pt x="13" y="58"/>
                  </a:cubicBezTo>
                  <a:cubicBezTo>
                    <a:pt x="13" y="58"/>
                    <a:pt x="13" y="58"/>
                    <a:pt x="13" y="58"/>
                  </a:cubicBezTo>
                  <a:cubicBezTo>
                    <a:pt x="12" y="58"/>
                    <a:pt x="12" y="58"/>
                    <a:pt x="12" y="58"/>
                  </a:cubicBezTo>
                  <a:cubicBezTo>
                    <a:pt x="12" y="59"/>
                    <a:pt x="12" y="59"/>
                    <a:pt x="12" y="59"/>
                  </a:cubicBezTo>
                  <a:cubicBezTo>
                    <a:pt x="12" y="59"/>
                    <a:pt x="12" y="59"/>
                    <a:pt x="12" y="59"/>
                  </a:cubicBezTo>
                  <a:cubicBezTo>
                    <a:pt x="12" y="60"/>
                    <a:pt x="12" y="60"/>
                    <a:pt x="13" y="60"/>
                  </a:cubicBezTo>
                  <a:cubicBezTo>
                    <a:pt x="13" y="60"/>
                    <a:pt x="13" y="60"/>
                    <a:pt x="13" y="60"/>
                  </a:cubicBezTo>
                  <a:cubicBezTo>
                    <a:pt x="13" y="60"/>
                    <a:pt x="13" y="60"/>
                    <a:pt x="13" y="60"/>
                  </a:cubicBezTo>
                  <a:cubicBezTo>
                    <a:pt x="13" y="61"/>
                    <a:pt x="13" y="61"/>
                    <a:pt x="13" y="61"/>
                  </a:cubicBezTo>
                  <a:cubicBezTo>
                    <a:pt x="12" y="61"/>
                    <a:pt x="12" y="61"/>
                    <a:pt x="12" y="61"/>
                  </a:cubicBezTo>
                  <a:cubicBezTo>
                    <a:pt x="12" y="61"/>
                    <a:pt x="12" y="61"/>
                    <a:pt x="12" y="61"/>
                  </a:cubicBezTo>
                  <a:cubicBezTo>
                    <a:pt x="12" y="61"/>
                    <a:pt x="12" y="62"/>
                    <a:pt x="12" y="62"/>
                  </a:cubicBezTo>
                  <a:cubicBezTo>
                    <a:pt x="12" y="62"/>
                    <a:pt x="12" y="62"/>
                    <a:pt x="12" y="62"/>
                  </a:cubicBezTo>
                  <a:cubicBezTo>
                    <a:pt x="12" y="62"/>
                    <a:pt x="12" y="62"/>
                    <a:pt x="12" y="62"/>
                  </a:cubicBezTo>
                  <a:cubicBezTo>
                    <a:pt x="12" y="63"/>
                    <a:pt x="12" y="63"/>
                    <a:pt x="12" y="63"/>
                  </a:cubicBezTo>
                  <a:cubicBezTo>
                    <a:pt x="12" y="63"/>
                    <a:pt x="12" y="63"/>
                    <a:pt x="12" y="63"/>
                  </a:cubicBezTo>
                  <a:cubicBezTo>
                    <a:pt x="12" y="64"/>
                    <a:pt x="12" y="64"/>
                    <a:pt x="12" y="64"/>
                  </a:cubicBezTo>
                  <a:cubicBezTo>
                    <a:pt x="12" y="64"/>
                    <a:pt x="13" y="64"/>
                    <a:pt x="13" y="65"/>
                  </a:cubicBezTo>
                  <a:cubicBezTo>
                    <a:pt x="13" y="65"/>
                    <a:pt x="13" y="65"/>
                    <a:pt x="14" y="66"/>
                  </a:cubicBezTo>
                  <a:cubicBezTo>
                    <a:pt x="14" y="66"/>
                    <a:pt x="14" y="66"/>
                    <a:pt x="14" y="66"/>
                  </a:cubicBezTo>
                  <a:cubicBezTo>
                    <a:pt x="14" y="66"/>
                    <a:pt x="14" y="67"/>
                    <a:pt x="14" y="67"/>
                  </a:cubicBezTo>
                  <a:cubicBezTo>
                    <a:pt x="14" y="67"/>
                    <a:pt x="14" y="67"/>
                    <a:pt x="14" y="67"/>
                  </a:cubicBezTo>
                  <a:cubicBezTo>
                    <a:pt x="14" y="67"/>
                    <a:pt x="14"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9"/>
                    <a:pt x="15" y="69"/>
                    <a:pt x="15" y="69"/>
                  </a:cubicBezTo>
                  <a:cubicBezTo>
                    <a:pt x="15" y="69"/>
                    <a:pt x="15" y="69"/>
                    <a:pt x="15" y="69"/>
                  </a:cubicBezTo>
                  <a:cubicBezTo>
                    <a:pt x="15" y="69"/>
                    <a:pt x="16" y="69"/>
                    <a:pt x="16" y="69"/>
                  </a:cubicBezTo>
                  <a:cubicBezTo>
                    <a:pt x="16" y="69"/>
                    <a:pt x="16" y="69"/>
                    <a:pt x="16" y="69"/>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1"/>
                    <a:pt x="16" y="71"/>
                  </a:cubicBezTo>
                  <a:cubicBezTo>
                    <a:pt x="16" y="72"/>
                    <a:pt x="16" y="72"/>
                    <a:pt x="16" y="72"/>
                  </a:cubicBezTo>
                  <a:cubicBezTo>
                    <a:pt x="16" y="72"/>
                    <a:pt x="16" y="72"/>
                    <a:pt x="16" y="72"/>
                  </a:cubicBezTo>
                  <a:cubicBezTo>
                    <a:pt x="16" y="72"/>
                    <a:pt x="16" y="72"/>
                    <a:pt x="16" y="72"/>
                  </a:cubicBezTo>
                  <a:cubicBezTo>
                    <a:pt x="16" y="73"/>
                    <a:pt x="16" y="73"/>
                    <a:pt x="16" y="73"/>
                  </a:cubicBezTo>
                  <a:cubicBezTo>
                    <a:pt x="16" y="73"/>
                    <a:pt x="16" y="73"/>
                    <a:pt x="16" y="73"/>
                  </a:cubicBezTo>
                  <a:cubicBezTo>
                    <a:pt x="16" y="73"/>
                    <a:pt x="16" y="73"/>
                    <a:pt x="17" y="73"/>
                  </a:cubicBezTo>
                  <a:cubicBezTo>
                    <a:pt x="17" y="73"/>
                    <a:pt x="17" y="73"/>
                    <a:pt x="17" y="74"/>
                  </a:cubicBezTo>
                  <a:cubicBezTo>
                    <a:pt x="17" y="74"/>
                    <a:pt x="17" y="74"/>
                    <a:pt x="17" y="74"/>
                  </a:cubicBezTo>
                  <a:cubicBezTo>
                    <a:pt x="17" y="74"/>
                    <a:pt x="17" y="74"/>
                    <a:pt x="17" y="74"/>
                  </a:cubicBezTo>
                  <a:cubicBezTo>
                    <a:pt x="17" y="74"/>
                    <a:pt x="17" y="75"/>
                    <a:pt x="17" y="75"/>
                  </a:cubicBezTo>
                  <a:cubicBezTo>
                    <a:pt x="17" y="75"/>
                    <a:pt x="17" y="75"/>
                    <a:pt x="18" y="75"/>
                  </a:cubicBezTo>
                  <a:cubicBezTo>
                    <a:pt x="18" y="75"/>
                    <a:pt x="18" y="75"/>
                    <a:pt x="18" y="75"/>
                  </a:cubicBezTo>
                  <a:cubicBezTo>
                    <a:pt x="18" y="76"/>
                    <a:pt x="18" y="76"/>
                    <a:pt x="18" y="76"/>
                  </a:cubicBezTo>
                  <a:cubicBezTo>
                    <a:pt x="19" y="76"/>
                    <a:pt x="19" y="76"/>
                    <a:pt x="19" y="76"/>
                  </a:cubicBezTo>
                  <a:cubicBezTo>
                    <a:pt x="20" y="76"/>
                    <a:pt x="20" y="76"/>
                    <a:pt x="20" y="76"/>
                  </a:cubicBezTo>
                  <a:cubicBezTo>
                    <a:pt x="20" y="76"/>
                    <a:pt x="20" y="76"/>
                    <a:pt x="20" y="76"/>
                  </a:cubicBezTo>
                  <a:cubicBezTo>
                    <a:pt x="20" y="76"/>
                    <a:pt x="20" y="76"/>
                    <a:pt x="20" y="76"/>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1" y="77"/>
                    <a:pt x="21" y="77"/>
                  </a:cubicBezTo>
                  <a:cubicBezTo>
                    <a:pt x="21" y="77"/>
                    <a:pt x="21" y="77"/>
                    <a:pt x="21" y="77"/>
                  </a:cubicBezTo>
                  <a:cubicBezTo>
                    <a:pt x="21" y="77"/>
                    <a:pt x="21" y="77"/>
                    <a:pt x="21" y="77"/>
                  </a:cubicBezTo>
                  <a:cubicBezTo>
                    <a:pt x="21" y="78"/>
                    <a:pt x="21"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9"/>
                    <a:pt x="22" y="79"/>
                  </a:cubicBezTo>
                  <a:cubicBezTo>
                    <a:pt x="22" y="79"/>
                    <a:pt x="22" y="79"/>
                    <a:pt x="22" y="80"/>
                  </a:cubicBezTo>
                  <a:cubicBezTo>
                    <a:pt x="22" y="80"/>
                    <a:pt x="22" y="80"/>
                    <a:pt x="22" y="80"/>
                  </a:cubicBezTo>
                  <a:cubicBezTo>
                    <a:pt x="22" y="80"/>
                    <a:pt x="22" y="80"/>
                    <a:pt x="22" y="80"/>
                  </a:cubicBezTo>
                  <a:cubicBezTo>
                    <a:pt x="22" y="80"/>
                    <a:pt x="22"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2"/>
                    <a:pt x="23" y="82"/>
                  </a:cubicBezTo>
                  <a:cubicBezTo>
                    <a:pt x="23" y="82"/>
                    <a:pt x="23" y="82"/>
                    <a:pt x="23" y="82"/>
                  </a:cubicBezTo>
                  <a:cubicBezTo>
                    <a:pt x="23" y="82"/>
                    <a:pt x="23" y="82"/>
                    <a:pt x="23" y="82"/>
                  </a:cubicBezTo>
                  <a:cubicBezTo>
                    <a:pt x="23" y="82"/>
                    <a:pt x="23" y="82"/>
                    <a:pt x="23" y="82"/>
                  </a:cubicBezTo>
                  <a:cubicBezTo>
                    <a:pt x="23" y="82"/>
                    <a:pt x="23" y="82"/>
                    <a:pt x="23" y="82"/>
                  </a:cubicBezTo>
                  <a:cubicBezTo>
                    <a:pt x="23" y="82"/>
                    <a:pt x="23" y="83"/>
                    <a:pt x="23" y="83"/>
                  </a:cubicBezTo>
                  <a:cubicBezTo>
                    <a:pt x="23" y="83"/>
                    <a:pt x="23" y="83"/>
                    <a:pt x="23" y="83"/>
                  </a:cubicBezTo>
                  <a:cubicBezTo>
                    <a:pt x="24" y="83"/>
                    <a:pt x="24" y="83"/>
                    <a:pt x="24" y="83"/>
                  </a:cubicBezTo>
                  <a:cubicBezTo>
                    <a:pt x="24" y="83"/>
                    <a:pt x="24" y="83"/>
                    <a:pt x="24" y="83"/>
                  </a:cubicBezTo>
                  <a:cubicBezTo>
                    <a:pt x="24" y="83"/>
                    <a:pt x="24" y="83"/>
                    <a:pt x="24" y="84"/>
                  </a:cubicBezTo>
                  <a:cubicBezTo>
                    <a:pt x="24" y="84"/>
                    <a:pt x="24" y="84"/>
                    <a:pt x="24" y="84"/>
                  </a:cubicBezTo>
                  <a:cubicBezTo>
                    <a:pt x="24" y="84"/>
                    <a:pt x="24" y="85"/>
                    <a:pt x="24" y="85"/>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90"/>
                    <a:pt x="24" y="90"/>
                    <a:pt x="24" y="90"/>
                  </a:cubicBezTo>
                  <a:cubicBezTo>
                    <a:pt x="24" y="90"/>
                    <a:pt x="24" y="90"/>
                    <a:pt x="25" y="90"/>
                  </a:cubicBezTo>
                  <a:cubicBezTo>
                    <a:pt x="25" y="90"/>
                    <a:pt x="25" y="90"/>
                    <a:pt x="25" y="90"/>
                  </a:cubicBezTo>
                  <a:cubicBezTo>
                    <a:pt x="25" y="90"/>
                    <a:pt x="25" y="91"/>
                    <a:pt x="25" y="91"/>
                  </a:cubicBezTo>
                  <a:cubicBezTo>
                    <a:pt x="25" y="91"/>
                    <a:pt x="25" y="92"/>
                    <a:pt x="25" y="92"/>
                  </a:cubicBezTo>
                  <a:cubicBezTo>
                    <a:pt x="25" y="92"/>
                    <a:pt x="25" y="92"/>
                    <a:pt x="25" y="92"/>
                  </a:cubicBezTo>
                  <a:cubicBezTo>
                    <a:pt x="25" y="93"/>
                    <a:pt x="25" y="93"/>
                    <a:pt x="25" y="93"/>
                  </a:cubicBezTo>
                  <a:cubicBezTo>
                    <a:pt x="25" y="93"/>
                    <a:pt x="25" y="93"/>
                    <a:pt x="25" y="93"/>
                  </a:cubicBezTo>
                  <a:cubicBezTo>
                    <a:pt x="25" y="93"/>
                    <a:pt x="25" y="93"/>
                    <a:pt x="25" y="93"/>
                  </a:cubicBezTo>
                  <a:cubicBezTo>
                    <a:pt x="25" y="93"/>
                    <a:pt x="25" y="93"/>
                    <a:pt x="25" y="93"/>
                  </a:cubicBezTo>
                  <a:cubicBezTo>
                    <a:pt x="25" y="93"/>
                    <a:pt x="25" y="93"/>
                    <a:pt x="25" y="93"/>
                  </a:cubicBezTo>
                  <a:cubicBezTo>
                    <a:pt x="25" y="94"/>
                    <a:pt x="25" y="94"/>
                    <a:pt x="25" y="94"/>
                  </a:cubicBezTo>
                  <a:cubicBezTo>
                    <a:pt x="25" y="94"/>
                    <a:pt x="25" y="94"/>
                    <a:pt x="25" y="94"/>
                  </a:cubicBezTo>
                  <a:cubicBezTo>
                    <a:pt x="25" y="94"/>
                    <a:pt x="25" y="95"/>
                    <a:pt x="25" y="95"/>
                  </a:cubicBezTo>
                  <a:cubicBezTo>
                    <a:pt x="25" y="95"/>
                    <a:pt x="25" y="95"/>
                    <a:pt x="25" y="95"/>
                  </a:cubicBezTo>
                  <a:cubicBezTo>
                    <a:pt x="25" y="96"/>
                    <a:pt x="26" y="96"/>
                    <a:pt x="26" y="97"/>
                  </a:cubicBezTo>
                  <a:cubicBezTo>
                    <a:pt x="26" y="97"/>
                    <a:pt x="26" y="97"/>
                    <a:pt x="26" y="97"/>
                  </a:cubicBezTo>
                  <a:cubicBezTo>
                    <a:pt x="27" y="97"/>
                    <a:pt x="27" y="97"/>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8" y="98"/>
                    <a:pt x="28" y="99"/>
                    <a:pt x="28" y="99"/>
                  </a:cubicBezTo>
                  <a:cubicBezTo>
                    <a:pt x="28" y="99"/>
                    <a:pt x="28" y="99"/>
                    <a:pt x="28" y="99"/>
                  </a:cubicBezTo>
                  <a:cubicBezTo>
                    <a:pt x="28" y="99"/>
                    <a:pt x="28" y="99"/>
                    <a:pt x="28" y="99"/>
                  </a:cubicBezTo>
                  <a:cubicBezTo>
                    <a:pt x="28" y="99"/>
                    <a:pt x="28" y="99"/>
                    <a:pt x="28" y="99"/>
                  </a:cubicBezTo>
                  <a:cubicBezTo>
                    <a:pt x="28" y="99"/>
                    <a:pt x="28" y="99"/>
                    <a:pt x="29" y="99"/>
                  </a:cubicBezTo>
                  <a:cubicBezTo>
                    <a:pt x="29" y="100"/>
                    <a:pt x="29" y="100"/>
                    <a:pt x="29" y="101"/>
                  </a:cubicBezTo>
                  <a:cubicBezTo>
                    <a:pt x="29" y="101"/>
                    <a:pt x="29" y="101"/>
                    <a:pt x="29" y="101"/>
                  </a:cubicBezTo>
                  <a:cubicBezTo>
                    <a:pt x="30" y="101"/>
                    <a:pt x="30" y="101"/>
                    <a:pt x="30" y="102"/>
                  </a:cubicBezTo>
                  <a:cubicBezTo>
                    <a:pt x="30" y="102"/>
                    <a:pt x="30" y="102"/>
                    <a:pt x="30" y="102"/>
                  </a:cubicBezTo>
                  <a:cubicBezTo>
                    <a:pt x="30" y="102"/>
                    <a:pt x="30" y="102"/>
                    <a:pt x="30" y="102"/>
                  </a:cubicBezTo>
                  <a:cubicBezTo>
                    <a:pt x="30" y="102"/>
                    <a:pt x="30" y="102"/>
                    <a:pt x="30" y="102"/>
                  </a:cubicBezTo>
                  <a:cubicBezTo>
                    <a:pt x="30" y="102"/>
                    <a:pt x="30" y="102"/>
                    <a:pt x="30" y="102"/>
                  </a:cubicBezTo>
                  <a:cubicBezTo>
                    <a:pt x="30" y="103"/>
                    <a:pt x="30" y="103"/>
                    <a:pt x="30" y="103"/>
                  </a:cubicBezTo>
                  <a:cubicBezTo>
                    <a:pt x="30" y="103"/>
                    <a:pt x="30" y="103"/>
                    <a:pt x="30" y="103"/>
                  </a:cubicBezTo>
                  <a:cubicBezTo>
                    <a:pt x="30" y="103"/>
                    <a:pt x="30" y="103"/>
                    <a:pt x="31" y="103"/>
                  </a:cubicBezTo>
                  <a:cubicBezTo>
                    <a:pt x="31" y="103"/>
                    <a:pt x="31" y="104"/>
                    <a:pt x="31" y="104"/>
                  </a:cubicBezTo>
                  <a:cubicBezTo>
                    <a:pt x="31" y="104"/>
                    <a:pt x="31" y="104"/>
                    <a:pt x="31" y="104"/>
                  </a:cubicBezTo>
                  <a:cubicBezTo>
                    <a:pt x="31" y="104"/>
                    <a:pt x="31" y="104"/>
                    <a:pt x="31" y="104"/>
                  </a:cubicBezTo>
                  <a:cubicBezTo>
                    <a:pt x="31" y="104"/>
                    <a:pt x="32" y="104"/>
                    <a:pt x="32" y="104"/>
                  </a:cubicBezTo>
                  <a:cubicBezTo>
                    <a:pt x="32" y="105"/>
                    <a:pt x="32" y="105"/>
                    <a:pt x="32"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4" y="105"/>
                    <a:pt x="34" y="105"/>
                    <a:pt x="34" y="105"/>
                  </a:cubicBezTo>
                  <a:cubicBezTo>
                    <a:pt x="34" y="105"/>
                    <a:pt x="34" y="105"/>
                    <a:pt x="34" y="105"/>
                  </a:cubicBezTo>
                  <a:cubicBezTo>
                    <a:pt x="34" y="106"/>
                    <a:pt x="34" y="106"/>
                    <a:pt x="34" y="106"/>
                  </a:cubicBezTo>
                  <a:cubicBezTo>
                    <a:pt x="34" y="106"/>
                    <a:pt x="34" y="106"/>
                    <a:pt x="34" y="106"/>
                  </a:cubicBezTo>
                  <a:cubicBezTo>
                    <a:pt x="34" y="106"/>
                    <a:pt x="34" y="106"/>
                    <a:pt x="34" y="106"/>
                  </a:cubicBezTo>
                  <a:cubicBezTo>
                    <a:pt x="34" y="106"/>
                    <a:pt x="34" y="106"/>
                    <a:pt x="35" y="106"/>
                  </a:cubicBezTo>
                  <a:cubicBezTo>
                    <a:pt x="35" y="106"/>
                    <a:pt x="35" y="106"/>
                    <a:pt x="35" y="105"/>
                  </a:cubicBezTo>
                  <a:cubicBezTo>
                    <a:pt x="35" y="105"/>
                    <a:pt x="35" y="105"/>
                    <a:pt x="35" y="105"/>
                  </a:cubicBezTo>
                  <a:cubicBezTo>
                    <a:pt x="35" y="105"/>
                    <a:pt x="35" y="105"/>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3"/>
                  </a:cubicBezTo>
                  <a:cubicBezTo>
                    <a:pt x="35" y="103"/>
                    <a:pt x="35" y="103"/>
                    <a:pt x="35" y="103"/>
                  </a:cubicBezTo>
                  <a:cubicBezTo>
                    <a:pt x="35" y="103"/>
                    <a:pt x="35" y="102"/>
                    <a:pt x="35" y="102"/>
                  </a:cubicBezTo>
                  <a:cubicBezTo>
                    <a:pt x="34" y="102"/>
                    <a:pt x="34" y="102"/>
                    <a:pt x="34" y="102"/>
                  </a:cubicBezTo>
                  <a:cubicBezTo>
                    <a:pt x="34" y="102"/>
                    <a:pt x="34" y="102"/>
                    <a:pt x="34" y="102"/>
                  </a:cubicBezTo>
                  <a:cubicBezTo>
                    <a:pt x="34" y="102"/>
                    <a:pt x="34" y="102"/>
                    <a:pt x="34" y="102"/>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0"/>
                    <a:pt x="34" y="100"/>
                    <a:pt x="34" y="100"/>
                  </a:cubicBezTo>
                  <a:cubicBezTo>
                    <a:pt x="34" y="100"/>
                    <a:pt x="34" y="99"/>
                    <a:pt x="34" y="99"/>
                  </a:cubicBezTo>
                  <a:cubicBezTo>
                    <a:pt x="34" y="99"/>
                    <a:pt x="34" y="99"/>
                    <a:pt x="33" y="99"/>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7"/>
                    <a:pt x="33" y="97"/>
                  </a:cubicBezTo>
                  <a:cubicBezTo>
                    <a:pt x="33" y="97"/>
                    <a:pt x="33" y="97"/>
                    <a:pt x="33" y="97"/>
                  </a:cubicBezTo>
                  <a:cubicBezTo>
                    <a:pt x="33" y="97"/>
                    <a:pt x="33" y="97"/>
                    <a:pt x="33" y="97"/>
                  </a:cubicBezTo>
                  <a:cubicBezTo>
                    <a:pt x="34" y="97"/>
                    <a:pt x="34" y="97"/>
                    <a:pt x="34" y="96"/>
                  </a:cubicBezTo>
                  <a:cubicBezTo>
                    <a:pt x="34" y="96"/>
                    <a:pt x="34" y="96"/>
                    <a:pt x="34" y="96"/>
                  </a:cubicBezTo>
                  <a:cubicBezTo>
                    <a:pt x="34" y="96"/>
                    <a:pt x="34" y="96"/>
                    <a:pt x="34" y="96"/>
                  </a:cubicBezTo>
                  <a:cubicBezTo>
                    <a:pt x="34" y="96"/>
                    <a:pt x="34" y="96"/>
                    <a:pt x="34" y="96"/>
                  </a:cubicBezTo>
                  <a:cubicBezTo>
                    <a:pt x="34" y="96"/>
                    <a:pt x="35" y="96"/>
                    <a:pt x="35" y="96"/>
                  </a:cubicBezTo>
                  <a:cubicBezTo>
                    <a:pt x="35" y="96"/>
                    <a:pt x="35" y="96"/>
                    <a:pt x="35" y="96"/>
                  </a:cubicBezTo>
                  <a:cubicBezTo>
                    <a:pt x="35" y="96"/>
                    <a:pt x="35" y="96"/>
                    <a:pt x="35" y="96"/>
                  </a:cubicBezTo>
                  <a:cubicBezTo>
                    <a:pt x="35" y="95"/>
                    <a:pt x="35" y="95"/>
                    <a:pt x="35" y="95"/>
                  </a:cubicBezTo>
                  <a:cubicBezTo>
                    <a:pt x="35" y="95"/>
                    <a:pt x="35" y="95"/>
                    <a:pt x="35" y="95"/>
                  </a:cubicBezTo>
                  <a:cubicBezTo>
                    <a:pt x="36" y="95"/>
                    <a:pt x="36" y="95"/>
                    <a:pt x="36" y="95"/>
                  </a:cubicBezTo>
                  <a:cubicBezTo>
                    <a:pt x="36" y="95"/>
                    <a:pt x="36" y="95"/>
                    <a:pt x="36" y="95"/>
                  </a:cubicBezTo>
                  <a:cubicBezTo>
                    <a:pt x="36" y="95"/>
                    <a:pt x="37" y="95"/>
                    <a:pt x="37" y="95"/>
                  </a:cubicBezTo>
                  <a:cubicBezTo>
                    <a:pt x="37" y="94"/>
                    <a:pt x="37" y="94"/>
                    <a:pt x="37" y="93"/>
                  </a:cubicBezTo>
                  <a:cubicBezTo>
                    <a:pt x="37" y="93"/>
                    <a:pt x="36" y="93"/>
                    <a:pt x="36" y="93"/>
                  </a:cubicBezTo>
                  <a:cubicBezTo>
                    <a:pt x="36" y="93"/>
                    <a:pt x="36" y="93"/>
                    <a:pt x="36" y="93"/>
                  </a:cubicBezTo>
                  <a:cubicBezTo>
                    <a:pt x="36" y="93"/>
                    <a:pt x="36" y="93"/>
                    <a:pt x="36" y="93"/>
                  </a:cubicBezTo>
                  <a:cubicBezTo>
                    <a:pt x="36" y="93"/>
                    <a:pt x="36" y="93"/>
                    <a:pt x="36" y="93"/>
                  </a:cubicBezTo>
                  <a:cubicBezTo>
                    <a:pt x="36" y="93"/>
                    <a:pt x="35" y="93"/>
                    <a:pt x="35" y="92"/>
                  </a:cubicBezTo>
                  <a:cubicBezTo>
                    <a:pt x="35" y="92"/>
                    <a:pt x="35" y="92"/>
                    <a:pt x="35" y="92"/>
                  </a:cubicBezTo>
                  <a:cubicBezTo>
                    <a:pt x="37" y="92"/>
                    <a:pt x="37" y="92"/>
                    <a:pt x="37" y="92"/>
                  </a:cubicBezTo>
                  <a:cubicBezTo>
                    <a:pt x="37" y="92"/>
                    <a:pt x="37" y="92"/>
                    <a:pt x="37" y="92"/>
                  </a:cubicBezTo>
                  <a:cubicBezTo>
                    <a:pt x="37" y="92"/>
                    <a:pt x="37" y="92"/>
                    <a:pt x="37" y="92"/>
                  </a:cubicBezTo>
                  <a:cubicBezTo>
                    <a:pt x="37" y="92"/>
                    <a:pt x="37" y="92"/>
                    <a:pt x="38" y="92"/>
                  </a:cubicBezTo>
                  <a:cubicBezTo>
                    <a:pt x="38" y="92"/>
                    <a:pt x="38" y="92"/>
                    <a:pt x="38" y="92"/>
                  </a:cubicBezTo>
                  <a:cubicBezTo>
                    <a:pt x="38" y="91"/>
                    <a:pt x="38" y="91"/>
                    <a:pt x="38" y="91"/>
                  </a:cubicBezTo>
                  <a:cubicBezTo>
                    <a:pt x="38" y="91"/>
                    <a:pt x="38" y="91"/>
                    <a:pt x="38" y="91"/>
                  </a:cubicBezTo>
                  <a:cubicBezTo>
                    <a:pt x="38" y="91"/>
                    <a:pt x="38" y="90"/>
                    <a:pt x="38" y="90"/>
                  </a:cubicBezTo>
                  <a:cubicBezTo>
                    <a:pt x="38" y="90"/>
                    <a:pt x="38" y="90"/>
                    <a:pt x="38" y="90"/>
                  </a:cubicBezTo>
                  <a:cubicBezTo>
                    <a:pt x="38" y="90"/>
                    <a:pt x="38" y="90"/>
                    <a:pt x="38" y="90"/>
                  </a:cubicBezTo>
                  <a:cubicBezTo>
                    <a:pt x="38" y="90"/>
                    <a:pt x="38" y="90"/>
                    <a:pt x="38" y="90"/>
                  </a:cubicBezTo>
                  <a:cubicBezTo>
                    <a:pt x="39" y="90"/>
                    <a:pt x="39" y="90"/>
                    <a:pt x="39" y="90"/>
                  </a:cubicBezTo>
                  <a:cubicBezTo>
                    <a:pt x="39" y="90"/>
                    <a:pt x="40" y="89"/>
                    <a:pt x="40" y="89"/>
                  </a:cubicBezTo>
                  <a:cubicBezTo>
                    <a:pt x="40" y="88"/>
                    <a:pt x="40" y="88"/>
                    <a:pt x="40" y="88"/>
                  </a:cubicBezTo>
                  <a:cubicBezTo>
                    <a:pt x="40" y="85"/>
                    <a:pt x="40" y="85"/>
                    <a:pt x="40" y="85"/>
                  </a:cubicBezTo>
                  <a:cubicBezTo>
                    <a:pt x="40" y="85"/>
                    <a:pt x="40" y="84"/>
                    <a:pt x="40" y="84"/>
                  </a:cubicBezTo>
                  <a:cubicBezTo>
                    <a:pt x="40" y="84"/>
                    <a:pt x="40" y="84"/>
                    <a:pt x="40" y="84"/>
                  </a:cubicBezTo>
                  <a:cubicBezTo>
                    <a:pt x="41" y="85"/>
                    <a:pt x="41" y="85"/>
                    <a:pt x="41" y="85"/>
                  </a:cubicBezTo>
                  <a:cubicBezTo>
                    <a:pt x="41" y="84"/>
                    <a:pt x="41" y="84"/>
                    <a:pt x="41" y="84"/>
                  </a:cubicBezTo>
                  <a:cubicBezTo>
                    <a:pt x="41" y="84"/>
                    <a:pt x="41" y="84"/>
                    <a:pt x="41" y="84"/>
                  </a:cubicBezTo>
                  <a:cubicBezTo>
                    <a:pt x="41" y="84"/>
                    <a:pt x="41" y="83"/>
                    <a:pt x="41" y="83"/>
                  </a:cubicBezTo>
                  <a:cubicBezTo>
                    <a:pt x="41" y="83"/>
                    <a:pt x="41" y="83"/>
                    <a:pt x="41" y="83"/>
                  </a:cubicBezTo>
                  <a:cubicBezTo>
                    <a:pt x="41" y="83"/>
                    <a:pt x="41" y="83"/>
                    <a:pt x="42" y="82"/>
                  </a:cubicBezTo>
                  <a:cubicBezTo>
                    <a:pt x="42" y="82"/>
                    <a:pt x="42" y="82"/>
                    <a:pt x="43" y="82"/>
                  </a:cubicBezTo>
                  <a:cubicBezTo>
                    <a:pt x="43" y="82"/>
                    <a:pt x="43" y="82"/>
                    <a:pt x="43" y="82"/>
                  </a:cubicBezTo>
                  <a:cubicBezTo>
                    <a:pt x="43" y="82"/>
                    <a:pt x="44" y="82"/>
                    <a:pt x="44" y="82"/>
                  </a:cubicBezTo>
                  <a:cubicBezTo>
                    <a:pt x="44" y="82"/>
                    <a:pt x="44" y="82"/>
                    <a:pt x="44" y="82"/>
                  </a:cubicBezTo>
                  <a:cubicBezTo>
                    <a:pt x="44"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1"/>
                    <a:pt x="45" y="81"/>
                    <a:pt x="45" y="81"/>
                  </a:cubicBezTo>
                  <a:cubicBezTo>
                    <a:pt x="45" y="81"/>
                    <a:pt x="45" y="81"/>
                    <a:pt x="45" y="81"/>
                  </a:cubicBezTo>
                  <a:cubicBezTo>
                    <a:pt x="45" y="81"/>
                    <a:pt x="45" y="81"/>
                    <a:pt x="45" y="81"/>
                  </a:cubicBezTo>
                  <a:cubicBezTo>
                    <a:pt x="46" y="81"/>
                    <a:pt x="46" y="81"/>
                    <a:pt x="46" y="81"/>
                  </a:cubicBezTo>
                  <a:cubicBezTo>
                    <a:pt x="46" y="81"/>
                    <a:pt x="46" y="81"/>
                    <a:pt x="46" y="81"/>
                  </a:cubicBezTo>
                  <a:cubicBezTo>
                    <a:pt x="46" y="80"/>
                    <a:pt x="46" y="80"/>
                    <a:pt x="46" y="80"/>
                  </a:cubicBezTo>
                  <a:cubicBezTo>
                    <a:pt x="46" y="80"/>
                    <a:pt x="47" y="80"/>
                    <a:pt x="47" y="80"/>
                  </a:cubicBezTo>
                  <a:cubicBezTo>
                    <a:pt x="47" y="80"/>
                    <a:pt x="47" y="80"/>
                    <a:pt x="47" y="80"/>
                  </a:cubicBezTo>
                  <a:cubicBezTo>
                    <a:pt x="47" y="80"/>
                    <a:pt x="47" y="80"/>
                    <a:pt x="47" y="80"/>
                  </a:cubicBezTo>
                  <a:cubicBezTo>
                    <a:pt x="47" y="80"/>
                    <a:pt x="48" y="80"/>
                    <a:pt x="48" y="79"/>
                  </a:cubicBezTo>
                  <a:cubicBezTo>
                    <a:pt x="48" y="79"/>
                    <a:pt x="48" y="79"/>
                    <a:pt x="48" y="79"/>
                  </a:cubicBezTo>
                  <a:cubicBezTo>
                    <a:pt x="48" y="78"/>
                    <a:pt x="48" y="78"/>
                    <a:pt x="48" y="78"/>
                  </a:cubicBezTo>
                  <a:cubicBezTo>
                    <a:pt x="49" y="78"/>
                    <a:pt x="49" y="78"/>
                    <a:pt x="49" y="78"/>
                  </a:cubicBezTo>
                  <a:cubicBezTo>
                    <a:pt x="49" y="77"/>
                    <a:pt x="49" y="76"/>
                    <a:pt x="49" y="76"/>
                  </a:cubicBezTo>
                  <a:cubicBezTo>
                    <a:pt x="49" y="75"/>
                    <a:pt x="49" y="75"/>
                    <a:pt x="49" y="75"/>
                  </a:cubicBezTo>
                  <a:cubicBezTo>
                    <a:pt x="49" y="73"/>
                    <a:pt x="49" y="73"/>
                    <a:pt x="49" y="73"/>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50" y="72"/>
                    <a:pt x="50" y="72"/>
                    <a:pt x="50" y="72"/>
                  </a:cubicBezTo>
                  <a:cubicBezTo>
                    <a:pt x="50" y="72"/>
                    <a:pt x="50" y="72"/>
                    <a:pt x="50" y="72"/>
                  </a:cubicBezTo>
                  <a:cubicBezTo>
                    <a:pt x="50" y="72"/>
                    <a:pt x="50" y="71"/>
                    <a:pt x="50" y="71"/>
                  </a:cubicBezTo>
                  <a:cubicBezTo>
                    <a:pt x="50" y="71"/>
                    <a:pt x="50" y="71"/>
                    <a:pt x="50" y="71"/>
                  </a:cubicBezTo>
                  <a:cubicBezTo>
                    <a:pt x="50" y="71"/>
                    <a:pt x="50" y="71"/>
                    <a:pt x="50" y="71"/>
                  </a:cubicBezTo>
                  <a:cubicBezTo>
                    <a:pt x="50" y="71"/>
                    <a:pt x="51" y="71"/>
                    <a:pt x="51" y="71"/>
                  </a:cubicBezTo>
                  <a:cubicBezTo>
                    <a:pt x="51" y="71"/>
                    <a:pt x="51" y="71"/>
                    <a:pt x="51" y="71"/>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2" y="69"/>
                    <a:pt x="52" y="69"/>
                  </a:cubicBezTo>
                  <a:cubicBezTo>
                    <a:pt x="52" y="69"/>
                    <a:pt x="52" y="68"/>
                    <a:pt x="53" y="68"/>
                  </a:cubicBezTo>
                  <a:cubicBezTo>
                    <a:pt x="53" y="68"/>
                    <a:pt x="53" y="68"/>
                    <a:pt x="53" y="68"/>
                  </a:cubicBezTo>
                  <a:cubicBezTo>
                    <a:pt x="54" y="68"/>
                    <a:pt x="53" y="67"/>
                    <a:pt x="53" y="67"/>
                  </a:cubicBezTo>
                  <a:cubicBezTo>
                    <a:pt x="53" y="67"/>
                    <a:pt x="53" y="67"/>
                    <a:pt x="53" y="67"/>
                  </a:cubicBezTo>
                  <a:cubicBezTo>
                    <a:pt x="53" y="67"/>
                    <a:pt x="53" y="67"/>
                    <a:pt x="53" y="67"/>
                  </a:cubicBezTo>
                  <a:cubicBezTo>
                    <a:pt x="53" y="67"/>
                    <a:pt x="53" y="67"/>
                    <a:pt x="53" y="67"/>
                  </a:cubicBezTo>
                  <a:cubicBezTo>
                    <a:pt x="53" y="67"/>
                    <a:pt x="53" y="67"/>
                    <a:pt x="53" y="67"/>
                  </a:cubicBezTo>
                  <a:cubicBezTo>
                    <a:pt x="53" y="67"/>
                    <a:pt x="53" y="66"/>
                    <a:pt x="53" y="66"/>
                  </a:cubicBezTo>
                  <a:cubicBezTo>
                    <a:pt x="53" y="66"/>
                    <a:pt x="53" y="66"/>
                    <a:pt x="53" y="66"/>
                  </a:cubicBezTo>
                  <a:cubicBezTo>
                    <a:pt x="53" y="66"/>
                    <a:pt x="53" y="66"/>
                    <a:pt x="53" y="66"/>
                  </a:cubicBezTo>
                  <a:cubicBezTo>
                    <a:pt x="53" y="66"/>
                    <a:pt x="53" y="66"/>
                    <a:pt x="53" y="66"/>
                  </a:cubicBezTo>
                  <a:cubicBezTo>
                    <a:pt x="53" y="64"/>
                    <a:pt x="53" y="64"/>
                    <a:pt x="53" y="64"/>
                  </a:cubicBezTo>
                  <a:cubicBezTo>
                    <a:pt x="53" y="64"/>
                    <a:pt x="53" y="64"/>
                    <a:pt x="53" y="64"/>
                  </a:cubicBezTo>
                  <a:cubicBezTo>
                    <a:pt x="53" y="64"/>
                    <a:pt x="53" y="64"/>
                    <a:pt x="53" y="64"/>
                  </a:cubicBezTo>
                  <a:cubicBezTo>
                    <a:pt x="53" y="64"/>
                    <a:pt x="53" y="64"/>
                    <a:pt x="53" y="64"/>
                  </a:cubicBezTo>
                  <a:cubicBezTo>
                    <a:pt x="53" y="63"/>
                    <a:pt x="53" y="63"/>
                    <a:pt x="53" y="63"/>
                  </a:cubicBezTo>
                  <a:cubicBezTo>
                    <a:pt x="53" y="63"/>
                    <a:pt x="53" y="63"/>
                    <a:pt x="53" y="63"/>
                  </a:cubicBezTo>
                  <a:cubicBezTo>
                    <a:pt x="52" y="63"/>
                    <a:pt x="52" y="63"/>
                    <a:pt x="52" y="63"/>
                  </a:cubicBezTo>
                  <a:cubicBezTo>
                    <a:pt x="52" y="63"/>
                    <a:pt x="52" y="63"/>
                    <a:pt x="52" y="63"/>
                  </a:cubicBezTo>
                  <a:cubicBezTo>
                    <a:pt x="51" y="63"/>
                    <a:pt x="51" y="63"/>
                    <a:pt x="51" y="63"/>
                  </a:cubicBezTo>
                  <a:cubicBezTo>
                    <a:pt x="50" y="63"/>
                    <a:pt x="50" y="63"/>
                    <a:pt x="50" y="62"/>
                  </a:cubicBezTo>
                  <a:cubicBezTo>
                    <a:pt x="50" y="62"/>
                    <a:pt x="50" y="62"/>
                    <a:pt x="50" y="62"/>
                  </a:cubicBezTo>
                  <a:cubicBezTo>
                    <a:pt x="50" y="62"/>
                    <a:pt x="50" y="62"/>
                    <a:pt x="50" y="62"/>
                  </a:cubicBezTo>
                  <a:cubicBezTo>
                    <a:pt x="50" y="62"/>
                    <a:pt x="50" y="62"/>
                    <a:pt x="50" y="62"/>
                  </a:cubicBezTo>
                  <a:cubicBezTo>
                    <a:pt x="49" y="62"/>
                    <a:pt x="49" y="62"/>
                    <a:pt x="49" y="62"/>
                  </a:cubicBezTo>
                  <a:cubicBezTo>
                    <a:pt x="49" y="62"/>
                    <a:pt x="49" y="61"/>
                    <a:pt x="49" y="61"/>
                  </a:cubicBezTo>
                  <a:cubicBezTo>
                    <a:pt x="49" y="61"/>
                    <a:pt x="49"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7" y="61"/>
                    <a:pt x="47" y="61"/>
                    <a:pt x="47" y="61"/>
                  </a:cubicBezTo>
                  <a:cubicBezTo>
                    <a:pt x="47" y="61"/>
                    <a:pt x="47" y="61"/>
                    <a:pt x="47" y="61"/>
                  </a:cubicBezTo>
                  <a:cubicBezTo>
                    <a:pt x="46" y="61"/>
                    <a:pt x="46" y="61"/>
                    <a:pt x="46" y="61"/>
                  </a:cubicBezTo>
                  <a:cubicBezTo>
                    <a:pt x="46" y="61"/>
                    <a:pt x="46" y="61"/>
                    <a:pt x="45" y="61"/>
                  </a:cubicBezTo>
                  <a:cubicBezTo>
                    <a:pt x="45" y="61"/>
                    <a:pt x="45" y="61"/>
                    <a:pt x="45" y="61"/>
                  </a:cubicBezTo>
                  <a:cubicBezTo>
                    <a:pt x="44" y="61"/>
                    <a:pt x="44" y="61"/>
                    <a:pt x="44" y="61"/>
                  </a:cubicBezTo>
                  <a:cubicBezTo>
                    <a:pt x="44" y="61"/>
                    <a:pt x="44" y="61"/>
                    <a:pt x="44" y="61"/>
                  </a:cubicBezTo>
                  <a:cubicBezTo>
                    <a:pt x="44" y="61"/>
                    <a:pt x="44" y="61"/>
                    <a:pt x="44" y="61"/>
                  </a:cubicBezTo>
                  <a:cubicBezTo>
                    <a:pt x="44" y="60"/>
                    <a:pt x="44" y="60"/>
                    <a:pt x="43" y="60"/>
                  </a:cubicBezTo>
                  <a:cubicBezTo>
                    <a:pt x="43" y="60"/>
                    <a:pt x="43" y="60"/>
                    <a:pt x="43" y="60"/>
                  </a:cubicBezTo>
                  <a:cubicBezTo>
                    <a:pt x="43"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59"/>
                    <a:pt x="42" y="59"/>
                    <a:pt x="42" y="59"/>
                  </a:cubicBezTo>
                  <a:cubicBezTo>
                    <a:pt x="42" y="59"/>
                    <a:pt x="41" y="59"/>
                    <a:pt x="41" y="59"/>
                  </a:cubicBezTo>
                  <a:cubicBezTo>
                    <a:pt x="41" y="59"/>
                    <a:pt x="41" y="59"/>
                    <a:pt x="41" y="59"/>
                  </a:cubicBezTo>
                  <a:cubicBezTo>
                    <a:pt x="41" y="59"/>
                    <a:pt x="41" y="59"/>
                    <a:pt x="41" y="59"/>
                  </a:cubicBezTo>
                  <a:cubicBezTo>
                    <a:pt x="39" y="59"/>
                    <a:pt x="39" y="59"/>
                    <a:pt x="39" y="59"/>
                  </a:cubicBezTo>
                  <a:cubicBezTo>
                    <a:pt x="39" y="59"/>
                    <a:pt x="39" y="59"/>
                    <a:pt x="39" y="59"/>
                  </a:cubicBezTo>
                  <a:cubicBezTo>
                    <a:pt x="38" y="59"/>
                    <a:pt x="38" y="59"/>
                    <a:pt x="38" y="59"/>
                  </a:cubicBezTo>
                  <a:cubicBezTo>
                    <a:pt x="38" y="59"/>
                    <a:pt x="38" y="59"/>
                    <a:pt x="38" y="59"/>
                  </a:cubicBezTo>
                  <a:cubicBezTo>
                    <a:pt x="38" y="59"/>
                    <a:pt x="38" y="59"/>
                    <a:pt x="38"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8" y="59"/>
                    <a:pt x="38" y="58"/>
                  </a:cubicBezTo>
                  <a:cubicBezTo>
                    <a:pt x="38" y="58"/>
                    <a:pt x="38" y="58"/>
                    <a:pt x="38" y="58"/>
                  </a:cubicBezTo>
                  <a:cubicBezTo>
                    <a:pt x="39" y="58"/>
                    <a:pt x="39" y="58"/>
                    <a:pt x="39" y="58"/>
                  </a:cubicBezTo>
                  <a:cubicBezTo>
                    <a:pt x="39" y="58"/>
                    <a:pt x="39" y="58"/>
                    <a:pt x="39" y="58"/>
                  </a:cubicBezTo>
                  <a:cubicBezTo>
                    <a:pt x="39" y="58"/>
                    <a:pt x="39" y="58"/>
                    <a:pt x="39" y="58"/>
                  </a:cubicBezTo>
                  <a:cubicBezTo>
                    <a:pt x="39" y="58"/>
                    <a:pt x="40" y="58"/>
                    <a:pt x="40" y="58"/>
                  </a:cubicBezTo>
                  <a:cubicBezTo>
                    <a:pt x="40" y="58"/>
                    <a:pt x="39" y="57"/>
                    <a:pt x="39" y="57"/>
                  </a:cubicBezTo>
                  <a:cubicBezTo>
                    <a:pt x="39" y="57"/>
                    <a:pt x="39" y="57"/>
                    <a:pt x="39" y="56"/>
                  </a:cubicBezTo>
                  <a:cubicBezTo>
                    <a:pt x="39" y="56"/>
                    <a:pt x="38" y="56"/>
                    <a:pt x="38" y="56"/>
                  </a:cubicBezTo>
                  <a:cubicBezTo>
                    <a:pt x="38" y="56"/>
                    <a:pt x="38" y="55"/>
                    <a:pt x="38" y="55"/>
                  </a:cubicBezTo>
                  <a:cubicBezTo>
                    <a:pt x="38" y="55"/>
                    <a:pt x="38" y="55"/>
                    <a:pt x="38" y="55"/>
                  </a:cubicBezTo>
                  <a:cubicBezTo>
                    <a:pt x="38" y="55"/>
                    <a:pt x="38" y="55"/>
                    <a:pt x="38" y="55"/>
                  </a:cubicBezTo>
                  <a:cubicBezTo>
                    <a:pt x="38" y="55"/>
                    <a:pt x="37" y="55"/>
                    <a:pt x="37" y="55"/>
                  </a:cubicBezTo>
                  <a:cubicBezTo>
                    <a:pt x="37" y="55"/>
                    <a:pt x="37" y="55"/>
                    <a:pt x="37" y="55"/>
                  </a:cubicBezTo>
                  <a:cubicBezTo>
                    <a:pt x="37" y="55"/>
                    <a:pt x="37" y="55"/>
                    <a:pt x="37" y="55"/>
                  </a:cubicBezTo>
                  <a:cubicBezTo>
                    <a:pt x="37" y="55"/>
                    <a:pt x="37" y="55"/>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3"/>
                    <a:pt x="36" y="53"/>
                    <a:pt x="35" y="53"/>
                  </a:cubicBezTo>
                  <a:cubicBezTo>
                    <a:pt x="35" y="53"/>
                    <a:pt x="35" y="53"/>
                    <a:pt x="35" y="53"/>
                  </a:cubicBezTo>
                  <a:cubicBezTo>
                    <a:pt x="35" y="53"/>
                    <a:pt x="35" y="53"/>
                    <a:pt x="35" y="52"/>
                  </a:cubicBezTo>
                  <a:cubicBezTo>
                    <a:pt x="35" y="52"/>
                    <a:pt x="35" y="52"/>
                    <a:pt x="35" y="52"/>
                  </a:cubicBezTo>
                  <a:cubicBezTo>
                    <a:pt x="34" y="52"/>
                    <a:pt x="34" y="52"/>
                    <a:pt x="34" y="52"/>
                  </a:cubicBezTo>
                  <a:cubicBezTo>
                    <a:pt x="34" y="52"/>
                    <a:pt x="34" y="52"/>
                    <a:pt x="34" y="52"/>
                  </a:cubicBezTo>
                  <a:cubicBezTo>
                    <a:pt x="33" y="52"/>
                    <a:pt x="33" y="52"/>
                    <a:pt x="33" y="52"/>
                  </a:cubicBezTo>
                  <a:cubicBezTo>
                    <a:pt x="33" y="51"/>
                    <a:pt x="33" y="51"/>
                    <a:pt x="33" y="51"/>
                  </a:cubicBezTo>
                  <a:cubicBezTo>
                    <a:pt x="32" y="51"/>
                    <a:pt x="32" y="51"/>
                    <a:pt x="32" y="51"/>
                  </a:cubicBezTo>
                  <a:cubicBezTo>
                    <a:pt x="32" y="51"/>
                    <a:pt x="32" y="51"/>
                    <a:pt x="32" y="51"/>
                  </a:cubicBezTo>
                  <a:cubicBezTo>
                    <a:pt x="32" y="51"/>
                    <a:pt x="31" y="51"/>
                    <a:pt x="31" y="51"/>
                  </a:cubicBezTo>
                  <a:cubicBezTo>
                    <a:pt x="31" y="51"/>
                    <a:pt x="31" y="51"/>
                    <a:pt x="31" y="51"/>
                  </a:cubicBezTo>
                  <a:cubicBezTo>
                    <a:pt x="31" y="51"/>
                    <a:pt x="31" y="51"/>
                    <a:pt x="31" y="51"/>
                  </a:cubicBezTo>
                  <a:cubicBezTo>
                    <a:pt x="31" y="51"/>
                    <a:pt x="31" y="50"/>
                    <a:pt x="30" y="50"/>
                  </a:cubicBezTo>
                  <a:cubicBezTo>
                    <a:pt x="30" y="50"/>
                    <a:pt x="30" y="50"/>
                    <a:pt x="30" y="50"/>
                  </a:cubicBezTo>
                  <a:cubicBezTo>
                    <a:pt x="30" y="50"/>
                    <a:pt x="30" y="50"/>
                    <a:pt x="30" y="50"/>
                  </a:cubicBezTo>
                  <a:cubicBezTo>
                    <a:pt x="30" y="50"/>
                    <a:pt x="30" y="50"/>
                    <a:pt x="30" y="50"/>
                  </a:cubicBezTo>
                  <a:cubicBezTo>
                    <a:pt x="30" y="49"/>
                    <a:pt x="29" y="49"/>
                    <a:pt x="29" y="49"/>
                  </a:cubicBezTo>
                  <a:cubicBezTo>
                    <a:pt x="29" y="49"/>
                    <a:pt x="29" y="49"/>
                    <a:pt x="29" y="49"/>
                  </a:cubicBezTo>
                  <a:cubicBezTo>
                    <a:pt x="28" y="49"/>
                    <a:pt x="28" y="49"/>
                    <a:pt x="28" y="49"/>
                  </a:cubicBezTo>
                  <a:cubicBezTo>
                    <a:pt x="28" y="49"/>
                    <a:pt x="28" y="49"/>
                    <a:pt x="28" y="49"/>
                  </a:cubicBezTo>
                  <a:cubicBezTo>
                    <a:pt x="28" y="49"/>
                    <a:pt x="28" y="49"/>
                    <a:pt x="28" y="49"/>
                  </a:cubicBezTo>
                  <a:cubicBezTo>
                    <a:pt x="29" y="48"/>
                    <a:pt x="29" y="48"/>
                    <a:pt x="29" y="48"/>
                  </a:cubicBezTo>
                  <a:cubicBezTo>
                    <a:pt x="28" y="48"/>
                    <a:pt x="28" y="48"/>
                    <a:pt x="28" y="48"/>
                  </a:cubicBezTo>
                  <a:cubicBezTo>
                    <a:pt x="28" y="48"/>
                    <a:pt x="28" y="48"/>
                    <a:pt x="28" y="48"/>
                  </a:cubicBezTo>
                  <a:cubicBezTo>
                    <a:pt x="28" y="48"/>
                    <a:pt x="28" y="48"/>
                    <a:pt x="28" y="48"/>
                  </a:cubicBezTo>
                  <a:cubicBezTo>
                    <a:pt x="28" y="48"/>
                    <a:pt x="28" y="48"/>
                    <a:pt x="28" y="48"/>
                  </a:cubicBezTo>
                  <a:cubicBezTo>
                    <a:pt x="27" y="48"/>
                    <a:pt x="27" y="48"/>
                    <a:pt x="27" y="48"/>
                  </a:cubicBezTo>
                  <a:cubicBezTo>
                    <a:pt x="27"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5" y="48"/>
                    <a:pt x="26" y="48"/>
                  </a:cubicBezTo>
                  <a:cubicBezTo>
                    <a:pt x="26" y="47"/>
                    <a:pt x="26" y="47"/>
                    <a:pt x="26" y="47"/>
                  </a:cubicBezTo>
                  <a:cubicBezTo>
                    <a:pt x="25" y="47"/>
                    <a:pt x="25" y="47"/>
                    <a:pt x="25" y="47"/>
                  </a:cubicBezTo>
                  <a:cubicBezTo>
                    <a:pt x="25" y="47"/>
                    <a:pt x="24" y="47"/>
                    <a:pt x="24" y="47"/>
                  </a:cubicBezTo>
                  <a:cubicBezTo>
                    <a:pt x="24" y="47"/>
                    <a:pt x="24" y="47"/>
                    <a:pt x="23" y="47"/>
                  </a:cubicBezTo>
                  <a:cubicBezTo>
                    <a:pt x="23" y="47"/>
                    <a:pt x="23" y="47"/>
                    <a:pt x="23" y="47"/>
                  </a:cubicBezTo>
                  <a:cubicBezTo>
                    <a:pt x="23" y="47"/>
                    <a:pt x="22" y="46"/>
                    <a:pt x="22" y="46"/>
                  </a:cubicBezTo>
                  <a:cubicBezTo>
                    <a:pt x="22" y="46"/>
                    <a:pt x="22" y="46"/>
                    <a:pt x="21" y="46"/>
                  </a:cubicBezTo>
                  <a:cubicBezTo>
                    <a:pt x="21" y="46"/>
                    <a:pt x="21" y="46"/>
                    <a:pt x="21" y="46"/>
                  </a:cubicBezTo>
                  <a:cubicBezTo>
                    <a:pt x="21" y="46"/>
                    <a:pt x="21" y="46"/>
                    <a:pt x="21" y="46"/>
                  </a:cubicBezTo>
                  <a:cubicBezTo>
                    <a:pt x="21" y="46"/>
                    <a:pt x="21" y="46"/>
                    <a:pt x="21" y="46"/>
                  </a:cubicBezTo>
                  <a:cubicBezTo>
                    <a:pt x="20" y="46"/>
                    <a:pt x="20" y="46"/>
                    <a:pt x="20" y="46"/>
                  </a:cubicBezTo>
                  <a:cubicBezTo>
                    <a:pt x="20" y="47"/>
                    <a:pt x="20" y="47"/>
                    <a:pt x="20" y="47"/>
                  </a:cubicBezTo>
                  <a:cubicBezTo>
                    <a:pt x="20" y="46"/>
                    <a:pt x="19" y="46"/>
                    <a:pt x="19" y="46"/>
                  </a:cubicBezTo>
                  <a:cubicBezTo>
                    <a:pt x="19" y="46"/>
                    <a:pt x="19" y="46"/>
                    <a:pt x="19" y="46"/>
                  </a:cubicBezTo>
                  <a:cubicBezTo>
                    <a:pt x="19" y="46"/>
                    <a:pt x="19" y="46"/>
                    <a:pt x="19" y="46"/>
                  </a:cubicBezTo>
                  <a:cubicBezTo>
                    <a:pt x="19" y="47"/>
                    <a:pt x="19" y="47"/>
                    <a:pt x="19" y="47"/>
                  </a:cubicBezTo>
                  <a:cubicBezTo>
                    <a:pt x="19" y="47"/>
                    <a:pt x="19" y="47"/>
                    <a:pt x="19" y="47"/>
                  </a:cubicBezTo>
                  <a:cubicBezTo>
                    <a:pt x="19" y="47"/>
                    <a:pt x="18" y="47"/>
                    <a:pt x="18" y="47"/>
                  </a:cubicBezTo>
                  <a:cubicBezTo>
                    <a:pt x="18" y="47"/>
                    <a:pt x="18" y="47"/>
                    <a:pt x="18" y="47"/>
                  </a:cubicBezTo>
                  <a:cubicBezTo>
                    <a:pt x="18" y="47"/>
                    <a:pt x="18" y="47"/>
                    <a:pt x="18" y="47"/>
                  </a:cubicBezTo>
                  <a:cubicBezTo>
                    <a:pt x="18" y="47"/>
                    <a:pt x="17" y="47"/>
                    <a:pt x="17" y="47"/>
                  </a:cubicBezTo>
                  <a:cubicBezTo>
                    <a:pt x="17" y="47"/>
                    <a:pt x="17" y="47"/>
                    <a:pt x="17" y="47"/>
                  </a:cubicBezTo>
                  <a:cubicBezTo>
                    <a:pt x="16" y="47"/>
                    <a:pt x="16" y="47"/>
                    <a:pt x="16" y="47"/>
                  </a:cubicBezTo>
                  <a:cubicBezTo>
                    <a:pt x="16" y="47"/>
                    <a:pt x="16" y="47"/>
                    <a:pt x="16" y="47"/>
                  </a:cubicBezTo>
                  <a:cubicBezTo>
                    <a:pt x="16" y="48"/>
                    <a:pt x="16" y="48"/>
                    <a:pt x="16" y="48"/>
                  </a:cubicBezTo>
                  <a:cubicBezTo>
                    <a:pt x="16" y="48"/>
                    <a:pt x="16" y="48"/>
                    <a:pt x="16" y="48"/>
                  </a:cubicBezTo>
                  <a:cubicBezTo>
                    <a:pt x="16" y="48"/>
                    <a:pt x="17" y="48"/>
                    <a:pt x="17" y="48"/>
                  </a:cubicBezTo>
                  <a:cubicBezTo>
                    <a:pt x="17" y="48"/>
                    <a:pt x="17" y="48"/>
                    <a:pt x="17" y="48"/>
                  </a:cubicBezTo>
                  <a:cubicBezTo>
                    <a:pt x="17" y="49"/>
                    <a:pt x="17" y="49"/>
                    <a:pt x="17" y="49"/>
                  </a:cubicBezTo>
                  <a:cubicBezTo>
                    <a:pt x="17" y="49"/>
                    <a:pt x="17" y="49"/>
                    <a:pt x="17" y="49"/>
                  </a:cubicBezTo>
                  <a:cubicBezTo>
                    <a:pt x="17" y="49"/>
                    <a:pt x="17"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5" y="49"/>
                    <a:pt x="15" y="49"/>
                  </a:cubicBezTo>
                  <a:cubicBezTo>
                    <a:pt x="15" y="49"/>
                    <a:pt x="15" y="49"/>
                    <a:pt x="15" y="49"/>
                  </a:cubicBezTo>
                  <a:cubicBezTo>
                    <a:pt x="15" y="49"/>
                    <a:pt x="15" y="48"/>
                    <a:pt x="15" y="48"/>
                  </a:cubicBezTo>
                  <a:cubicBezTo>
                    <a:pt x="15" y="48"/>
                    <a:pt x="15" y="48"/>
                    <a:pt x="15" y="48"/>
                  </a:cubicBezTo>
                  <a:cubicBezTo>
                    <a:pt x="15" y="48"/>
                    <a:pt x="15" y="48"/>
                    <a:pt x="14" y="48"/>
                  </a:cubicBezTo>
                  <a:cubicBezTo>
                    <a:pt x="14" y="48"/>
                    <a:pt x="14" y="48"/>
                    <a:pt x="14" y="48"/>
                  </a:cubicBezTo>
                  <a:cubicBezTo>
                    <a:pt x="14" y="48"/>
                    <a:pt x="14" y="48"/>
                    <a:pt x="14" y="48"/>
                  </a:cubicBezTo>
                  <a:cubicBezTo>
                    <a:pt x="13" y="48"/>
                    <a:pt x="13" y="48"/>
                    <a:pt x="13" y="48"/>
                  </a:cubicBezTo>
                  <a:cubicBezTo>
                    <a:pt x="13" y="48"/>
                    <a:pt x="13" y="48"/>
                    <a:pt x="13" y="48"/>
                  </a:cubicBezTo>
                  <a:cubicBezTo>
                    <a:pt x="13" y="48"/>
                    <a:pt x="13" y="48"/>
                    <a:pt x="13" y="48"/>
                  </a:cubicBezTo>
                  <a:cubicBezTo>
                    <a:pt x="13" y="48"/>
                    <a:pt x="13" y="48"/>
                    <a:pt x="13" y="48"/>
                  </a:cubicBezTo>
                  <a:cubicBezTo>
                    <a:pt x="13" y="48"/>
                    <a:pt x="12" y="48"/>
                    <a:pt x="12" y="48"/>
                  </a:cubicBezTo>
                  <a:cubicBezTo>
                    <a:pt x="12" y="48"/>
                    <a:pt x="12" y="48"/>
                    <a:pt x="12" y="48"/>
                  </a:cubicBezTo>
                  <a:cubicBezTo>
                    <a:pt x="12" y="47"/>
                    <a:pt x="12" y="47"/>
                    <a:pt x="12" y="47"/>
                  </a:cubicBezTo>
                  <a:cubicBezTo>
                    <a:pt x="12" y="47"/>
                    <a:pt x="12" y="47"/>
                    <a:pt x="12" y="47"/>
                  </a:cubicBezTo>
                  <a:cubicBezTo>
                    <a:pt x="12" y="47"/>
                    <a:pt x="12" y="47"/>
                    <a:pt x="12" y="46"/>
                  </a:cubicBezTo>
                  <a:cubicBezTo>
                    <a:pt x="12" y="46"/>
                    <a:pt x="12" y="46"/>
                    <a:pt x="12" y="46"/>
                  </a:cubicBezTo>
                  <a:cubicBezTo>
                    <a:pt x="12" y="46"/>
                    <a:pt x="12" y="46"/>
                    <a:pt x="12" y="46"/>
                  </a:cubicBezTo>
                  <a:cubicBezTo>
                    <a:pt x="12" y="46"/>
                    <a:pt x="12" y="46"/>
                    <a:pt x="12" y="46"/>
                  </a:cubicBezTo>
                  <a:cubicBezTo>
                    <a:pt x="12" y="46"/>
                    <a:pt x="13" y="46"/>
                    <a:pt x="13" y="45"/>
                  </a:cubicBezTo>
                  <a:cubicBezTo>
                    <a:pt x="13" y="45"/>
                    <a:pt x="13" y="44"/>
                    <a:pt x="13" y="44"/>
                  </a:cubicBezTo>
                  <a:cubicBezTo>
                    <a:pt x="13" y="44"/>
                    <a:pt x="13" y="44"/>
                    <a:pt x="13" y="44"/>
                  </a:cubicBezTo>
                  <a:cubicBezTo>
                    <a:pt x="13" y="44"/>
                    <a:pt x="13" y="44"/>
                    <a:pt x="13" y="44"/>
                  </a:cubicBezTo>
                  <a:cubicBezTo>
                    <a:pt x="13" y="44"/>
                    <a:pt x="13" y="44"/>
                    <a:pt x="13" y="44"/>
                  </a:cubicBezTo>
                  <a:cubicBezTo>
                    <a:pt x="13" y="43"/>
                    <a:pt x="13" y="43"/>
                    <a:pt x="13" y="43"/>
                  </a:cubicBezTo>
                  <a:cubicBezTo>
                    <a:pt x="13" y="43"/>
                    <a:pt x="13" y="43"/>
                    <a:pt x="13" y="42"/>
                  </a:cubicBezTo>
                  <a:cubicBezTo>
                    <a:pt x="13" y="42"/>
                    <a:pt x="13" y="42"/>
                    <a:pt x="12" y="42"/>
                  </a:cubicBezTo>
                  <a:cubicBezTo>
                    <a:pt x="12" y="42"/>
                    <a:pt x="12" y="42"/>
                    <a:pt x="12" y="42"/>
                  </a:cubicBezTo>
                  <a:cubicBezTo>
                    <a:pt x="12" y="42"/>
                    <a:pt x="12" y="42"/>
                    <a:pt x="12" y="42"/>
                  </a:cubicBezTo>
                  <a:cubicBezTo>
                    <a:pt x="12" y="42"/>
                    <a:pt x="12" y="42"/>
                    <a:pt x="12" y="42"/>
                  </a:cubicBezTo>
                  <a:cubicBezTo>
                    <a:pt x="11" y="42"/>
                    <a:pt x="11" y="42"/>
                    <a:pt x="11" y="42"/>
                  </a:cubicBezTo>
                  <a:cubicBezTo>
                    <a:pt x="11" y="42"/>
                    <a:pt x="11" y="42"/>
                    <a:pt x="11" y="42"/>
                  </a:cubicBezTo>
                  <a:cubicBezTo>
                    <a:pt x="11" y="42"/>
                    <a:pt x="11" y="42"/>
                    <a:pt x="11" y="42"/>
                  </a:cubicBezTo>
                  <a:cubicBezTo>
                    <a:pt x="11" y="42"/>
                    <a:pt x="11" y="42"/>
                    <a:pt x="11" y="42"/>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2" y="40"/>
                  </a:cubicBezTo>
                  <a:cubicBezTo>
                    <a:pt x="12" y="40"/>
                    <a:pt x="12" y="39"/>
                    <a:pt x="13" y="38"/>
                  </a:cubicBezTo>
                  <a:cubicBezTo>
                    <a:pt x="13" y="38"/>
                    <a:pt x="13" y="38"/>
                    <a:pt x="13" y="37"/>
                  </a:cubicBezTo>
                  <a:cubicBezTo>
                    <a:pt x="13" y="37"/>
                    <a:pt x="13" y="37"/>
                    <a:pt x="13" y="37"/>
                  </a:cubicBezTo>
                  <a:cubicBezTo>
                    <a:pt x="13" y="37"/>
                    <a:pt x="13" y="37"/>
                    <a:pt x="13" y="37"/>
                  </a:cubicBezTo>
                  <a:cubicBezTo>
                    <a:pt x="12" y="37"/>
                    <a:pt x="12" y="37"/>
                    <a:pt x="12" y="37"/>
                  </a:cubicBezTo>
                  <a:cubicBezTo>
                    <a:pt x="12" y="37"/>
                    <a:pt x="12" y="37"/>
                    <a:pt x="12" y="37"/>
                  </a:cubicBezTo>
                  <a:cubicBezTo>
                    <a:pt x="12" y="37"/>
                    <a:pt x="11" y="37"/>
                    <a:pt x="11" y="37"/>
                  </a:cubicBezTo>
                  <a:cubicBezTo>
                    <a:pt x="11" y="37"/>
                    <a:pt x="10" y="37"/>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9" y="38"/>
                    <a:pt x="9" y="39"/>
                    <a:pt x="9" y="39"/>
                  </a:cubicBezTo>
                  <a:cubicBezTo>
                    <a:pt x="9" y="39"/>
                    <a:pt x="9" y="39"/>
                    <a:pt x="9" y="39"/>
                  </a:cubicBezTo>
                  <a:cubicBezTo>
                    <a:pt x="9" y="39"/>
                    <a:pt x="9" y="39"/>
                    <a:pt x="9" y="39"/>
                  </a:cubicBezTo>
                  <a:cubicBezTo>
                    <a:pt x="9" y="39"/>
                    <a:pt x="8" y="40"/>
                    <a:pt x="8" y="40"/>
                  </a:cubicBezTo>
                  <a:cubicBezTo>
                    <a:pt x="8" y="40"/>
                    <a:pt x="8" y="39"/>
                    <a:pt x="8" y="39"/>
                  </a:cubicBezTo>
                  <a:cubicBezTo>
                    <a:pt x="8" y="39"/>
                    <a:pt x="8" y="39"/>
                    <a:pt x="8" y="39"/>
                  </a:cubicBezTo>
                  <a:cubicBezTo>
                    <a:pt x="8" y="39"/>
                    <a:pt x="8" y="39"/>
                    <a:pt x="8" y="39"/>
                  </a:cubicBezTo>
                  <a:cubicBezTo>
                    <a:pt x="8" y="38"/>
                    <a:pt x="8" y="38"/>
                    <a:pt x="8" y="38"/>
                  </a:cubicBezTo>
                  <a:cubicBezTo>
                    <a:pt x="8" y="38"/>
                    <a:pt x="8" y="38"/>
                    <a:pt x="7" y="38"/>
                  </a:cubicBezTo>
                  <a:cubicBezTo>
                    <a:pt x="7" y="38"/>
                    <a:pt x="7" y="38"/>
                    <a:pt x="7" y="38"/>
                  </a:cubicBezTo>
                  <a:cubicBezTo>
                    <a:pt x="7" y="38"/>
                    <a:pt x="7" y="38"/>
                    <a:pt x="7" y="38"/>
                  </a:cubicBezTo>
                  <a:cubicBezTo>
                    <a:pt x="7" y="38"/>
                    <a:pt x="7" y="38"/>
                    <a:pt x="7" y="38"/>
                  </a:cubicBezTo>
                  <a:cubicBezTo>
                    <a:pt x="7" y="38"/>
                    <a:pt x="8" y="37"/>
                    <a:pt x="8" y="37"/>
                  </a:cubicBezTo>
                  <a:cubicBezTo>
                    <a:pt x="8" y="37"/>
                    <a:pt x="8" y="37"/>
                    <a:pt x="8" y="37"/>
                  </a:cubicBezTo>
                  <a:cubicBezTo>
                    <a:pt x="8" y="38"/>
                    <a:pt x="8" y="38"/>
                    <a:pt x="8" y="38"/>
                  </a:cubicBezTo>
                  <a:cubicBezTo>
                    <a:pt x="8" y="37"/>
                    <a:pt x="8" y="37"/>
                    <a:pt x="8" y="37"/>
                  </a:cubicBezTo>
                  <a:cubicBezTo>
                    <a:pt x="8" y="37"/>
                    <a:pt x="8" y="37"/>
                    <a:pt x="8" y="37"/>
                  </a:cubicBezTo>
                  <a:cubicBezTo>
                    <a:pt x="8" y="37"/>
                    <a:pt x="8" y="37"/>
                    <a:pt x="8" y="37"/>
                  </a:cubicBezTo>
                  <a:cubicBezTo>
                    <a:pt x="9" y="37"/>
                    <a:pt x="9" y="37"/>
                    <a:pt x="9" y="37"/>
                  </a:cubicBezTo>
                  <a:cubicBezTo>
                    <a:pt x="9" y="37"/>
                    <a:pt x="9" y="37"/>
                    <a:pt x="9" y="37"/>
                  </a:cubicBezTo>
                  <a:cubicBezTo>
                    <a:pt x="9" y="37"/>
                    <a:pt x="9" y="37"/>
                    <a:pt x="9" y="36"/>
                  </a:cubicBezTo>
                  <a:cubicBezTo>
                    <a:pt x="9" y="36"/>
                    <a:pt x="8" y="36"/>
                    <a:pt x="9" y="36"/>
                  </a:cubicBezTo>
                  <a:cubicBezTo>
                    <a:pt x="9" y="36"/>
                    <a:pt x="9" y="36"/>
                    <a:pt x="9" y="36"/>
                  </a:cubicBezTo>
                  <a:cubicBezTo>
                    <a:pt x="9" y="36"/>
                    <a:pt x="9" y="36"/>
                    <a:pt x="9" y="36"/>
                  </a:cubicBezTo>
                  <a:cubicBezTo>
                    <a:pt x="9" y="36"/>
                    <a:pt x="9" y="36"/>
                    <a:pt x="9" y="36"/>
                  </a:cubicBezTo>
                  <a:cubicBezTo>
                    <a:pt x="9" y="36"/>
                    <a:pt x="9" y="35"/>
                    <a:pt x="9" y="35"/>
                  </a:cubicBezTo>
                  <a:cubicBezTo>
                    <a:pt x="9" y="35"/>
                    <a:pt x="9" y="34"/>
                    <a:pt x="9" y="34"/>
                  </a:cubicBezTo>
                  <a:cubicBezTo>
                    <a:pt x="9" y="34"/>
                    <a:pt x="9" y="34"/>
                    <a:pt x="9" y="34"/>
                  </a:cubicBezTo>
                  <a:cubicBezTo>
                    <a:pt x="10" y="34"/>
                    <a:pt x="10" y="34"/>
                    <a:pt x="10" y="34"/>
                  </a:cubicBezTo>
                  <a:cubicBezTo>
                    <a:pt x="10" y="34"/>
                    <a:pt x="10" y="34"/>
                    <a:pt x="10" y="34"/>
                  </a:cubicBezTo>
                  <a:cubicBezTo>
                    <a:pt x="10" y="34"/>
                    <a:pt x="10" y="34"/>
                    <a:pt x="10" y="34"/>
                  </a:cubicBezTo>
                  <a:cubicBezTo>
                    <a:pt x="10" y="34"/>
                    <a:pt x="9" y="33"/>
                    <a:pt x="10" y="33"/>
                  </a:cubicBezTo>
                  <a:cubicBezTo>
                    <a:pt x="10" y="33"/>
                    <a:pt x="10" y="33"/>
                    <a:pt x="10" y="33"/>
                  </a:cubicBezTo>
                  <a:cubicBezTo>
                    <a:pt x="10" y="33"/>
                    <a:pt x="10" y="33"/>
                    <a:pt x="10" y="33"/>
                  </a:cubicBezTo>
                  <a:cubicBezTo>
                    <a:pt x="10" y="33"/>
                    <a:pt x="10" y="33"/>
                    <a:pt x="10" y="33"/>
                  </a:cubicBezTo>
                  <a:cubicBezTo>
                    <a:pt x="10" y="33"/>
                    <a:pt x="10" y="33"/>
                    <a:pt x="10" y="33"/>
                  </a:cubicBezTo>
                  <a:cubicBezTo>
                    <a:pt x="10" y="33"/>
                    <a:pt x="10" y="32"/>
                    <a:pt x="10" y="32"/>
                  </a:cubicBezTo>
                  <a:cubicBezTo>
                    <a:pt x="10" y="32"/>
                    <a:pt x="10" y="32"/>
                    <a:pt x="10" y="32"/>
                  </a:cubicBezTo>
                  <a:cubicBezTo>
                    <a:pt x="10" y="32"/>
                    <a:pt x="10" y="32"/>
                    <a:pt x="10" y="32"/>
                  </a:cubicBezTo>
                  <a:cubicBezTo>
                    <a:pt x="10" y="32"/>
                    <a:pt x="11" y="32"/>
                    <a:pt x="11" y="32"/>
                  </a:cubicBezTo>
                  <a:cubicBezTo>
                    <a:pt x="11" y="32"/>
                    <a:pt x="11" y="32"/>
                    <a:pt x="11" y="32"/>
                  </a:cubicBezTo>
                  <a:cubicBezTo>
                    <a:pt x="11" y="31"/>
                    <a:pt x="11" y="31"/>
                    <a:pt x="11" y="31"/>
                  </a:cubicBezTo>
                  <a:cubicBezTo>
                    <a:pt x="12" y="31"/>
                    <a:pt x="12" y="31"/>
                    <a:pt x="12" y="30"/>
                  </a:cubicBezTo>
                  <a:cubicBezTo>
                    <a:pt x="12" y="30"/>
                    <a:pt x="12" y="30"/>
                    <a:pt x="12" y="30"/>
                  </a:cubicBezTo>
                  <a:cubicBezTo>
                    <a:pt x="12" y="30"/>
                    <a:pt x="12" y="30"/>
                    <a:pt x="12" y="30"/>
                  </a:cubicBezTo>
                  <a:cubicBezTo>
                    <a:pt x="12" y="30"/>
                    <a:pt x="12" y="30"/>
                    <a:pt x="12" y="30"/>
                  </a:cubicBezTo>
                  <a:cubicBezTo>
                    <a:pt x="12" y="30"/>
                    <a:pt x="13" y="30"/>
                    <a:pt x="13" y="30"/>
                  </a:cubicBezTo>
                  <a:cubicBezTo>
                    <a:pt x="13" y="30"/>
                    <a:pt x="13" y="30"/>
                    <a:pt x="13" y="30"/>
                  </a:cubicBezTo>
                  <a:cubicBezTo>
                    <a:pt x="13" y="30"/>
                    <a:pt x="13" y="30"/>
                    <a:pt x="13" y="30"/>
                  </a:cubicBezTo>
                  <a:cubicBezTo>
                    <a:pt x="14" y="30"/>
                    <a:pt x="14" y="30"/>
                    <a:pt x="14" y="30"/>
                  </a:cubicBezTo>
                  <a:cubicBezTo>
                    <a:pt x="15" y="30"/>
                    <a:pt x="15" y="30"/>
                    <a:pt x="15" y="30"/>
                  </a:cubicBezTo>
                  <a:cubicBezTo>
                    <a:pt x="15" y="29"/>
                    <a:pt x="15" y="29"/>
                    <a:pt x="16" y="29"/>
                  </a:cubicBezTo>
                  <a:cubicBezTo>
                    <a:pt x="16" y="29"/>
                    <a:pt x="16" y="29"/>
                    <a:pt x="16" y="29"/>
                  </a:cubicBezTo>
                  <a:cubicBezTo>
                    <a:pt x="16" y="29"/>
                    <a:pt x="16" y="29"/>
                    <a:pt x="16" y="29"/>
                  </a:cubicBezTo>
                  <a:cubicBezTo>
                    <a:pt x="16" y="29"/>
                    <a:pt x="16" y="29"/>
                    <a:pt x="16" y="29"/>
                  </a:cubicBezTo>
                  <a:cubicBezTo>
                    <a:pt x="16" y="29"/>
                    <a:pt x="17" y="30"/>
                    <a:pt x="17" y="30"/>
                  </a:cubicBezTo>
                  <a:cubicBezTo>
                    <a:pt x="17" y="31"/>
                    <a:pt x="17" y="31"/>
                    <a:pt x="17" y="31"/>
                  </a:cubicBezTo>
                  <a:cubicBezTo>
                    <a:pt x="17" y="31"/>
                    <a:pt x="16" y="32"/>
                    <a:pt x="16" y="32"/>
                  </a:cubicBezTo>
                  <a:cubicBezTo>
                    <a:pt x="16" y="32"/>
                    <a:pt x="16" y="32"/>
                    <a:pt x="16" y="32"/>
                  </a:cubicBezTo>
                  <a:cubicBezTo>
                    <a:pt x="16" y="32"/>
                    <a:pt x="16" y="32"/>
                    <a:pt x="16" y="32"/>
                  </a:cubicBezTo>
                  <a:cubicBezTo>
                    <a:pt x="16" y="33"/>
                    <a:pt x="16" y="33"/>
                    <a:pt x="16" y="33"/>
                  </a:cubicBezTo>
                  <a:cubicBezTo>
                    <a:pt x="16" y="33"/>
                    <a:pt x="17" y="33"/>
                    <a:pt x="17" y="33"/>
                  </a:cubicBezTo>
                  <a:cubicBezTo>
                    <a:pt x="17" y="33"/>
                    <a:pt x="17" y="33"/>
                    <a:pt x="17" y="33"/>
                  </a:cubicBezTo>
                  <a:cubicBezTo>
                    <a:pt x="17" y="33"/>
                    <a:pt x="17" y="33"/>
                    <a:pt x="17" y="33"/>
                  </a:cubicBezTo>
                  <a:cubicBezTo>
                    <a:pt x="17" y="33"/>
                    <a:pt x="17" y="33"/>
                    <a:pt x="17" y="33"/>
                  </a:cubicBezTo>
                  <a:cubicBezTo>
                    <a:pt x="17" y="33"/>
                    <a:pt x="17" y="33"/>
                    <a:pt x="17" y="33"/>
                  </a:cubicBezTo>
                  <a:cubicBezTo>
                    <a:pt x="18" y="33"/>
                    <a:pt x="18" y="32"/>
                    <a:pt x="18" y="32"/>
                  </a:cubicBezTo>
                  <a:cubicBezTo>
                    <a:pt x="18" y="32"/>
                    <a:pt x="18" y="31"/>
                    <a:pt x="18" y="31"/>
                  </a:cubicBezTo>
                  <a:cubicBezTo>
                    <a:pt x="18" y="31"/>
                    <a:pt x="18" y="31"/>
                    <a:pt x="18" y="31"/>
                  </a:cubicBezTo>
                  <a:cubicBezTo>
                    <a:pt x="18" y="31"/>
                    <a:pt x="18" y="31"/>
                    <a:pt x="18" y="31"/>
                  </a:cubicBezTo>
                  <a:cubicBezTo>
                    <a:pt x="18" y="31"/>
                    <a:pt x="18" y="31"/>
                    <a:pt x="18" y="31"/>
                  </a:cubicBezTo>
                  <a:cubicBezTo>
                    <a:pt x="18" y="31"/>
                    <a:pt x="18" y="31"/>
                    <a:pt x="18" y="31"/>
                  </a:cubicBezTo>
                  <a:cubicBezTo>
                    <a:pt x="18" y="31"/>
                    <a:pt x="18" y="30"/>
                    <a:pt x="18" y="30"/>
                  </a:cubicBezTo>
                  <a:cubicBezTo>
                    <a:pt x="18" y="30"/>
                    <a:pt x="18" y="30"/>
                    <a:pt x="18" y="30"/>
                  </a:cubicBezTo>
                  <a:cubicBezTo>
                    <a:pt x="19" y="30"/>
                    <a:pt x="19" y="30"/>
                    <a:pt x="19" y="30"/>
                  </a:cubicBezTo>
                  <a:cubicBezTo>
                    <a:pt x="19" y="30"/>
                    <a:pt x="19" y="30"/>
                    <a:pt x="19" y="30"/>
                  </a:cubicBezTo>
                  <a:cubicBezTo>
                    <a:pt x="19" y="30"/>
                    <a:pt x="19" y="30"/>
                    <a:pt x="19" y="30"/>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20" y="29"/>
                    <a:pt x="20" y="29"/>
                    <a:pt x="20" y="28"/>
                  </a:cubicBezTo>
                  <a:cubicBezTo>
                    <a:pt x="20" y="28"/>
                    <a:pt x="20" y="28"/>
                    <a:pt x="20" y="28"/>
                  </a:cubicBezTo>
                  <a:cubicBezTo>
                    <a:pt x="20" y="28"/>
                    <a:pt x="20" y="28"/>
                    <a:pt x="20" y="28"/>
                  </a:cubicBezTo>
                  <a:cubicBezTo>
                    <a:pt x="20" y="28"/>
                    <a:pt x="20" y="28"/>
                    <a:pt x="20" y="28"/>
                  </a:cubicBezTo>
                  <a:cubicBezTo>
                    <a:pt x="21" y="28"/>
                    <a:pt x="21" y="28"/>
                    <a:pt x="21" y="28"/>
                  </a:cubicBezTo>
                  <a:cubicBezTo>
                    <a:pt x="21" y="28"/>
                    <a:pt x="21" y="28"/>
                    <a:pt x="21" y="28"/>
                  </a:cubicBezTo>
                  <a:cubicBezTo>
                    <a:pt x="21" y="28"/>
                    <a:pt x="21" y="28"/>
                    <a:pt x="21" y="28"/>
                  </a:cubicBezTo>
                  <a:cubicBezTo>
                    <a:pt x="21" y="27"/>
                    <a:pt x="21" y="27"/>
                    <a:pt x="21" y="27"/>
                  </a:cubicBezTo>
                  <a:cubicBezTo>
                    <a:pt x="21" y="27"/>
                    <a:pt x="20" y="27"/>
                    <a:pt x="20" y="27"/>
                  </a:cubicBezTo>
                  <a:cubicBezTo>
                    <a:pt x="20" y="27"/>
                    <a:pt x="20" y="27"/>
                    <a:pt x="20" y="27"/>
                  </a:cubicBezTo>
                  <a:cubicBezTo>
                    <a:pt x="20" y="27"/>
                    <a:pt x="20" y="27"/>
                    <a:pt x="20" y="27"/>
                  </a:cubicBezTo>
                  <a:cubicBezTo>
                    <a:pt x="21" y="27"/>
                    <a:pt x="21" y="27"/>
                    <a:pt x="21" y="27"/>
                  </a:cubicBezTo>
                  <a:cubicBezTo>
                    <a:pt x="21" y="27"/>
                    <a:pt x="21" y="27"/>
                    <a:pt x="21" y="27"/>
                  </a:cubicBezTo>
                  <a:cubicBezTo>
                    <a:pt x="21" y="27"/>
                    <a:pt x="21" y="27"/>
                    <a:pt x="21" y="27"/>
                  </a:cubicBezTo>
                  <a:cubicBezTo>
                    <a:pt x="22" y="27"/>
                    <a:pt x="22" y="27"/>
                    <a:pt x="22" y="26"/>
                  </a:cubicBezTo>
                  <a:cubicBezTo>
                    <a:pt x="22" y="26"/>
                    <a:pt x="22" y="26"/>
                    <a:pt x="22" y="26"/>
                  </a:cubicBezTo>
                  <a:cubicBezTo>
                    <a:pt x="23" y="25"/>
                    <a:pt x="23" y="25"/>
                    <a:pt x="23" y="25"/>
                  </a:cubicBezTo>
                  <a:cubicBezTo>
                    <a:pt x="24" y="25"/>
                    <a:pt x="24" y="25"/>
                    <a:pt x="24" y="25"/>
                  </a:cubicBezTo>
                  <a:cubicBezTo>
                    <a:pt x="24" y="25"/>
                    <a:pt x="24" y="25"/>
                    <a:pt x="24" y="25"/>
                  </a:cubicBezTo>
                  <a:cubicBezTo>
                    <a:pt x="24" y="25"/>
                    <a:pt x="24" y="25"/>
                    <a:pt x="24" y="25"/>
                  </a:cubicBezTo>
                  <a:cubicBezTo>
                    <a:pt x="24" y="25"/>
                    <a:pt x="24" y="24"/>
                    <a:pt x="24" y="24"/>
                  </a:cubicBezTo>
                  <a:cubicBezTo>
                    <a:pt x="24" y="24"/>
                    <a:pt x="24" y="24"/>
                    <a:pt x="25" y="24"/>
                  </a:cubicBezTo>
                  <a:cubicBezTo>
                    <a:pt x="25" y="24"/>
                    <a:pt x="25" y="24"/>
                    <a:pt x="25" y="24"/>
                  </a:cubicBezTo>
                  <a:cubicBezTo>
                    <a:pt x="25" y="24"/>
                    <a:pt x="25" y="24"/>
                    <a:pt x="25" y="23"/>
                  </a:cubicBezTo>
                  <a:cubicBezTo>
                    <a:pt x="25" y="23"/>
                    <a:pt x="25" y="23"/>
                    <a:pt x="25" y="23"/>
                  </a:cubicBezTo>
                  <a:cubicBezTo>
                    <a:pt x="25" y="23"/>
                    <a:pt x="25" y="23"/>
                    <a:pt x="25" y="23"/>
                  </a:cubicBezTo>
                  <a:cubicBezTo>
                    <a:pt x="25" y="23"/>
                    <a:pt x="25" y="22"/>
                    <a:pt x="25" y="22"/>
                  </a:cubicBezTo>
                  <a:cubicBezTo>
                    <a:pt x="26" y="22"/>
                    <a:pt x="26" y="21"/>
                    <a:pt x="27" y="21"/>
                  </a:cubicBezTo>
                  <a:cubicBezTo>
                    <a:pt x="27" y="21"/>
                    <a:pt x="27" y="21"/>
                    <a:pt x="27" y="21"/>
                  </a:cubicBezTo>
                  <a:cubicBezTo>
                    <a:pt x="28" y="21"/>
                    <a:pt x="28" y="21"/>
                    <a:pt x="28" y="21"/>
                  </a:cubicBezTo>
                  <a:cubicBezTo>
                    <a:pt x="28" y="21"/>
                    <a:pt x="28" y="20"/>
                    <a:pt x="28" y="20"/>
                  </a:cubicBezTo>
                  <a:cubicBezTo>
                    <a:pt x="28" y="20"/>
                    <a:pt x="28" y="20"/>
                    <a:pt x="28" y="20"/>
                  </a:cubicBezTo>
                  <a:cubicBezTo>
                    <a:pt x="28" y="20"/>
                    <a:pt x="28" y="20"/>
                    <a:pt x="28" y="20"/>
                  </a:cubicBezTo>
                  <a:cubicBezTo>
                    <a:pt x="29" y="20"/>
                    <a:pt x="29" y="20"/>
                    <a:pt x="29" y="20"/>
                  </a:cubicBezTo>
                  <a:cubicBezTo>
                    <a:pt x="29" y="20"/>
                    <a:pt x="29" y="20"/>
                    <a:pt x="29" y="20"/>
                  </a:cubicBezTo>
                  <a:cubicBezTo>
                    <a:pt x="29" y="20"/>
                    <a:pt x="29" y="20"/>
                    <a:pt x="29" y="20"/>
                  </a:cubicBezTo>
                  <a:cubicBezTo>
                    <a:pt x="29" y="20"/>
                    <a:pt x="29" y="20"/>
                    <a:pt x="29" y="20"/>
                  </a:cubicBezTo>
                  <a:cubicBezTo>
                    <a:pt x="29" y="20"/>
                    <a:pt x="29" y="20"/>
                    <a:pt x="30" y="20"/>
                  </a:cubicBezTo>
                  <a:cubicBezTo>
                    <a:pt x="30" y="19"/>
                    <a:pt x="30" y="19"/>
                    <a:pt x="30" y="19"/>
                  </a:cubicBezTo>
                  <a:cubicBezTo>
                    <a:pt x="30" y="19"/>
                    <a:pt x="30" y="19"/>
                    <a:pt x="30" y="19"/>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1" y="18"/>
                    <a:pt x="31" y="18"/>
                    <a:pt x="31" y="18"/>
                  </a:cubicBezTo>
                  <a:cubicBezTo>
                    <a:pt x="31" y="18"/>
                    <a:pt x="31" y="17"/>
                    <a:pt x="31" y="17"/>
                  </a:cubicBezTo>
                  <a:cubicBezTo>
                    <a:pt x="31" y="17"/>
                    <a:pt x="31" y="17"/>
                    <a:pt x="31" y="17"/>
                  </a:cubicBezTo>
                  <a:cubicBezTo>
                    <a:pt x="31" y="17"/>
                    <a:pt x="31" y="17"/>
                    <a:pt x="31" y="17"/>
                  </a:cubicBezTo>
                  <a:cubicBezTo>
                    <a:pt x="31" y="17"/>
                    <a:pt x="31" y="17"/>
                    <a:pt x="31" y="17"/>
                  </a:cubicBezTo>
                  <a:cubicBezTo>
                    <a:pt x="32" y="17"/>
                    <a:pt x="32" y="17"/>
                    <a:pt x="32" y="17"/>
                  </a:cubicBezTo>
                  <a:cubicBezTo>
                    <a:pt x="32" y="17"/>
                    <a:pt x="32" y="17"/>
                    <a:pt x="32" y="17"/>
                  </a:cubicBezTo>
                  <a:cubicBezTo>
                    <a:pt x="32" y="17"/>
                    <a:pt x="32" y="17"/>
                    <a:pt x="32" y="17"/>
                  </a:cubicBezTo>
                  <a:cubicBezTo>
                    <a:pt x="32" y="17"/>
                    <a:pt x="32" y="17"/>
                    <a:pt x="32" y="17"/>
                  </a:cubicBezTo>
                  <a:cubicBezTo>
                    <a:pt x="32" y="17"/>
                    <a:pt x="32" y="17"/>
                    <a:pt x="32" y="17"/>
                  </a:cubicBezTo>
                  <a:cubicBezTo>
                    <a:pt x="33" y="17"/>
                    <a:pt x="33" y="17"/>
                    <a:pt x="33" y="16"/>
                  </a:cubicBezTo>
                  <a:cubicBezTo>
                    <a:pt x="33" y="16"/>
                    <a:pt x="33" y="16"/>
                    <a:pt x="33" y="16"/>
                  </a:cubicBezTo>
                  <a:cubicBezTo>
                    <a:pt x="33" y="16"/>
                    <a:pt x="33" y="16"/>
                    <a:pt x="33" y="16"/>
                  </a:cubicBezTo>
                  <a:cubicBezTo>
                    <a:pt x="33" y="16"/>
                    <a:pt x="33" y="16"/>
                    <a:pt x="33" y="16"/>
                  </a:cubicBezTo>
                  <a:cubicBezTo>
                    <a:pt x="34" y="16"/>
                    <a:pt x="34" y="16"/>
                    <a:pt x="34" y="16"/>
                  </a:cubicBezTo>
                  <a:cubicBezTo>
                    <a:pt x="34" y="16"/>
                    <a:pt x="34" y="16"/>
                    <a:pt x="34" y="16"/>
                  </a:cubicBezTo>
                  <a:cubicBezTo>
                    <a:pt x="34" y="16"/>
                    <a:pt x="34" y="16"/>
                    <a:pt x="34" y="16"/>
                  </a:cubicBezTo>
                  <a:cubicBezTo>
                    <a:pt x="34" y="16"/>
                    <a:pt x="34" y="16"/>
                    <a:pt x="34" y="16"/>
                  </a:cubicBezTo>
                  <a:cubicBezTo>
                    <a:pt x="35" y="16"/>
                    <a:pt x="35" y="15"/>
                    <a:pt x="35" y="15"/>
                  </a:cubicBezTo>
                  <a:cubicBezTo>
                    <a:pt x="35" y="15"/>
                    <a:pt x="35" y="15"/>
                    <a:pt x="35" y="15"/>
                  </a:cubicBezTo>
                  <a:cubicBezTo>
                    <a:pt x="34" y="15"/>
                    <a:pt x="34" y="15"/>
                    <a:pt x="34" y="15"/>
                  </a:cubicBezTo>
                  <a:cubicBezTo>
                    <a:pt x="33" y="15"/>
                    <a:pt x="33" y="15"/>
                    <a:pt x="33" y="15"/>
                  </a:cubicBezTo>
                  <a:cubicBezTo>
                    <a:pt x="33" y="15"/>
                    <a:pt x="33" y="15"/>
                    <a:pt x="33" y="15"/>
                  </a:cubicBezTo>
                  <a:cubicBezTo>
                    <a:pt x="33" y="15"/>
                    <a:pt x="33" y="15"/>
                    <a:pt x="33" y="15"/>
                  </a:cubicBezTo>
                  <a:cubicBezTo>
                    <a:pt x="33" y="15"/>
                    <a:pt x="33" y="15"/>
                    <a:pt x="32" y="15"/>
                  </a:cubicBezTo>
                  <a:cubicBezTo>
                    <a:pt x="32" y="15"/>
                    <a:pt x="32" y="15"/>
                    <a:pt x="32" y="15"/>
                  </a:cubicBezTo>
                  <a:cubicBezTo>
                    <a:pt x="32" y="15"/>
                    <a:pt x="32" y="15"/>
                    <a:pt x="32" y="15"/>
                  </a:cubicBezTo>
                  <a:cubicBezTo>
                    <a:pt x="32" y="15"/>
                    <a:pt x="32" y="15"/>
                    <a:pt x="32" y="15"/>
                  </a:cubicBezTo>
                  <a:cubicBezTo>
                    <a:pt x="33" y="15"/>
                    <a:pt x="33" y="15"/>
                    <a:pt x="33" y="15"/>
                  </a:cubicBezTo>
                  <a:cubicBezTo>
                    <a:pt x="33" y="15"/>
                    <a:pt x="33" y="14"/>
                    <a:pt x="33" y="14"/>
                  </a:cubicBezTo>
                  <a:cubicBezTo>
                    <a:pt x="33" y="14"/>
                    <a:pt x="33" y="14"/>
                    <a:pt x="33" y="14"/>
                  </a:cubicBezTo>
                  <a:cubicBezTo>
                    <a:pt x="33" y="14"/>
                    <a:pt x="33" y="14"/>
                    <a:pt x="33" y="14"/>
                  </a:cubicBezTo>
                  <a:cubicBezTo>
                    <a:pt x="33" y="14"/>
                    <a:pt x="33" y="14"/>
                    <a:pt x="33" y="14"/>
                  </a:cubicBezTo>
                  <a:cubicBezTo>
                    <a:pt x="34" y="14"/>
                    <a:pt x="34"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8" y="14"/>
                    <a:pt x="38" y="14"/>
                    <a:pt x="38" y="14"/>
                  </a:cubicBezTo>
                  <a:cubicBezTo>
                    <a:pt x="38" y="13"/>
                    <a:pt x="38" y="13"/>
                    <a:pt x="38" y="13"/>
                  </a:cubicBezTo>
                  <a:cubicBezTo>
                    <a:pt x="38" y="13"/>
                    <a:pt x="38"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2"/>
                  </a:cubicBezTo>
                  <a:cubicBezTo>
                    <a:pt x="39" y="12"/>
                    <a:pt x="40" y="12"/>
                    <a:pt x="40" y="12"/>
                  </a:cubicBezTo>
                  <a:cubicBezTo>
                    <a:pt x="40" y="12"/>
                    <a:pt x="40" y="12"/>
                    <a:pt x="40" y="12"/>
                  </a:cubicBezTo>
                  <a:cubicBezTo>
                    <a:pt x="40" y="12"/>
                    <a:pt x="40" y="12"/>
                    <a:pt x="40" y="12"/>
                  </a:cubicBezTo>
                  <a:cubicBezTo>
                    <a:pt x="40" y="12"/>
                    <a:pt x="40" y="12"/>
                    <a:pt x="41" y="12"/>
                  </a:cubicBezTo>
                  <a:cubicBezTo>
                    <a:pt x="41" y="12"/>
                    <a:pt x="41" y="12"/>
                    <a:pt x="41" y="12"/>
                  </a:cubicBezTo>
                  <a:cubicBezTo>
                    <a:pt x="41" y="12"/>
                    <a:pt x="41" y="12"/>
                    <a:pt x="41" y="12"/>
                  </a:cubicBezTo>
                  <a:cubicBezTo>
                    <a:pt x="41" y="12"/>
                    <a:pt x="41" y="12"/>
                    <a:pt x="41" y="12"/>
                  </a:cubicBezTo>
                  <a:cubicBezTo>
                    <a:pt x="41" y="12"/>
                    <a:pt x="41" y="12"/>
                    <a:pt x="42" y="12"/>
                  </a:cubicBezTo>
                  <a:cubicBezTo>
                    <a:pt x="42" y="12"/>
                    <a:pt x="42" y="12"/>
                    <a:pt x="42" y="12"/>
                  </a:cubicBezTo>
                  <a:cubicBezTo>
                    <a:pt x="42" y="12"/>
                    <a:pt x="42" y="11"/>
                    <a:pt x="42" y="11"/>
                  </a:cubicBezTo>
                  <a:cubicBezTo>
                    <a:pt x="42" y="11"/>
                    <a:pt x="42" y="10"/>
                    <a:pt x="42" y="10"/>
                  </a:cubicBezTo>
                  <a:cubicBezTo>
                    <a:pt x="42" y="10"/>
                    <a:pt x="42" y="10"/>
                    <a:pt x="42" y="10"/>
                  </a:cubicBezTo>
                  <a:cubicBezTo>
                    <a:pt x="42" y="10"/>
                    <a:pt x="42" y="10"/>
                    <a:pt x="42" y="10"/>
                  </a:cubicBezTo>
                  <a:cubicBezTo>
                    <a:pt x="42" y="8"/>
                    <a:pt x="42" y="8"/>
                    <a:pt x="42" y="8"/>
                  </a:cubicBezTo>
                  <a:cubicBezTo>
                    <a:pt x="41" y="8"/>
                    <a:pt x="41" y="8"/>
                    <a:pt x="41" y="8"/>
                  </a:cubicBezTo>
                  <a:cubicBezTo>
                    <a:pt x="41" y="8"/>
                    <a:pt x="41" y="8"/>
                    <a:pt x="41" y="8"/>
                  </a:cubicBezTo>
                  <a:cubicBezTo>
                    <a:pt x="41" y="8"/>
                    <a:pt x="40" y="8"/>
                    <a:pt x="40" y="8"/>
                  </a:cubicBezTo>
                  <a:cubicBezTo>
                    <a:pt x="40" y="8"/>
                    <a:pt x="40" y="8"/>
                    <a:pt x="40" y="8"/>
                  </a:cubicBezTo>
                  <a:cubicBezTo>
                    <a:pt x="40" y="8"/>
                    <a:pt x="40" y="8"/>
                    <a:pt x="40" y="8"/>
                  </a:cubicBezTo>
                  <a:cubicBezTo>
                    <a:pt x="40" y="8"/>
                    <a:pt x="40" y="8"/>
                    <a:pt x="40" y="8"/>
                  </a:cubicBezTo>
                  <a:cubicBezTo>
                    <a:pt x="40" y="8"/>
                    <a:pt x="40" y="8"/>
                    <a:pt x="39" y="8"/>
                  </a:cubicBezTo>
                  <a:cubicBezTo>
                    <a:pt x="40" y="8"/>
                    <a:pt x="40" y="8"/>
                    <a:pt x="40" y="8"/>
                  </a:cubicBezTo>
                  <a:cubicBezTo>
                    <a:pt x="40" y="8"/>
                    <a:pt x="40" y="8"/>
                    <a:pt x="40" y="8"/>
                  </a:cubicBezTo>
                  <a:cubicBezTo>
                    <a:pt x="40" y="8"/>
                    <a:pt x="40" y="8"/>
                    <a:pt x="40" y="8"/>
                  </a:cubicBezTo>
                  <a:cubicBezTo>
                    <a:pt x="40" y="7"/>
                    <a:pt x="40" y="7"/>
                    <a:pt x="40" y="7"/>
                  </a:cubicBezTo>
                  <a:cubicBezTo>
                    <a:pt x="40" y="7"/>
                    <a:pt x="40" y="7"/>
                    <a:pt x="40" y="7"/>
                  </a:cubicBezTo>
                  <a:cubicBezTo>
                    <a:pt x="40" y="7"/>
                    <a:pt x="40" y="7"/>
                    <a:pt x="39" y="7"/>
                  </a:cubicBezTo>
                  <a:cubicBezTo>
                    <a:pt x="39" y="7"/>
                    <a:pt x="39" y="7"/>
                    <a:pt x="39" y="7"/>
                  </a:cubicBezTo>
                  <a:cubicBezTo>
                    <a:pt x="37" y="7"/>
                    <a:pt x="37" y="7"/>
                    <a:pt x="37" y="7"/>
                  </a:cubicBezTo>
                  <a:cubicBezTo>
                    <a:pt x="37" y="7"/>
                    <a:pt x="37" y="7"/>
                    <a:pt x="37" y="7"/>
                  </a:cubicBezTo>
                  <a:cubicBezTo>
                    <a:pt x="37" y="7"/>
                    <a:pt x="36" y="8"/>
                    <a:pt x="36" y="8"/>
                  </a:cubicBezTo>
                  <a:cubicBezTo>
                    <a:pt x="36" y="8"/>
                    <a:pt x="36" y="8"/>
                    <a:pt x="36" y="8"/>
                  </a:cubicBezTo>
                  <a:cubicBezTo>
                    <a:pt x="36" y="8"/>
                    <a:pt x="36" y="8"/>
                    <a:pt x="36" y="8"/>
                  </a:cubicBezTo>
                  <a:cubicBezTo>
                    <a:pt x="36" y="8"/>
                    <a:pt x="35" y="8"/>
                    <a:pt x="35" y="8"/>
                  </a:cubicBezTo>
                  <a:cubicBezTo>
                    <a:pt x="34" y="8"/>
                    <a:pt x="34" y="8"/>
                    <a:pt x="34" y="8"/>
                  </a:cubicBezTo>
                  <a:cubicBezTo>
                    <a:pt x="34" y="8"/>
                    <a:pt x="34" y="8"/>
                    <a:pt x="34" y="8"/>
                  </a:cubicBezTo>
                  <a:cubicBezTo>
                    <a:pt x="34" y="8"/>
                    <a:pt x="34" y="8"/>
                    <a:pt x="34" y="8"/>
                  </a:cubicBezTo>
                  <a:cubicBezTo>
                    <a:pt x="34" y="9"/>
                    <a:pt x="34" y="9"/>
                    <a:pt x="34" y="9"/>
                  </a:cubicBezTo>
                  <a:cubicBezTo>
                    <a:pt x="34" y="9"/>
                    <a:pt x="34" y="9"/>
                    <a:pt x="34" y="9"/>
                  </a:cubicBezTo>
                  <a:cubicBezTo>
                    <a:pt x="34" y="9"/>
                    <a:pt x="34" y="10"/>
                    <a:pt x="34" y="10"/>
                  </a:cubicBezTo>
                  <a:cubicBezTo>
                    <a:pt x="34" y="10"/>
                    <a:pt x="34" y="10"/>
                    <a:pt x="34" y="10"/>
                  </a:cubicBezTo>
                  <a:cubicBezTo>
                    <a:pt x="34" y="10"/>
                    <a:pt x="34" y="10"/>
                    <a:pt x="34" y="10"/>
                  </a:cubicBezTo>
                  <a:cubicBezTo>
                    <a:pt x="33" y="10"/>
                    <a:pt x="33" y="10"/>
                    <a:pt x="33" y="10"/>
                  </a:cubicBezTo>
                  <a:cubicBezTo>
                    <a:pt x="33" y="10"/>
                    <a:pt x="33" y="10"/>
                    <a:pt x="33" y="10"/>
                  </a:cubicBezTo>
                  <a:cubicBezTo>
                    <a:pt x="33" y="10"/>
                    <a:pt x="33" y="11"/>
                    <a:pt x="32" y="11"/>
                  </a:cubicBezTo>
                  <a:cubicBezTo>
                    <a:pt x="32" y="11"/>
                    <a:pt x="32" y="11"/>
                    <a:pt x="32" y="11"/>
                  </a:cubicBezTo>
                  <a:cubicBezTo>
                    <a:pt x="32" y="11"/>
                    <a:pt x="32" y="11"/>
                    <a:pt x="31" y="11"/>
                  </a:cubicBezTo>
                  <a:cubicBezTo>
                    <a:pt x="31" y="11"/>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1"/>
                  </a:cubicBezTo>
                  <a:cubicBezTo>
                    <a:pt x="31" y="11"/>
                    <a:pt x="31" y="11"/>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9"/>
                    <a:pt x="31" y="9"/>
                    <a:pt x="31" y="9"/>
                  </a:cubicBezTo>
                  <a:cubicBezTo>
                    <a:pt x="31" y="9"/>
                    <a:pt x="31" y="9"/>
                    <a:pt x="31" y="9"/>
                  </a:cubicBezTo>
                  <a:cubicBezTo>
                    <a:pt x="31" y="9"/>
                    <a:pt x="32" y="9"/>
                    <a:pt x="32" y="9"/>
                  </a:cubicBezTo>
                  <a:cubicBezTo>
                    <a:pt x="32" y="9"/>
                    <a:pt x="32" y="9"/>
                    <a:pt x="32" y="9"/>
                  </a:cubicBezTo>
                  <a:cubicBezTo>
                    <a:pt x="32" y="8"/>
                    <a:pt x="32" y="8"/>
                    <a:pt x="32" y="8"/>
                  </a:cubicBezTo>
                  <a:cubicBezTo>
                    <a:pt x="32" y="8"/>
                    <a:pt x="32" y="8"/>
                    <a:pt x="32" y="8"/>
                  </a:cubicBezTo>
                  <a:cubicBezTo>
                    <a:pt x="32" y="8"/>
                    <a:pt x="32" y="8"/>
                    <a:pt x="32" y="7"/>
                  </a:cubicBezTo>
                  <a:cubicBezTo>
                    <a:pt x="32" y="7"/>
                    <a:pt x="32" y="7"/>
                    <a:pt x="32" y="7"/>
                  </a:cubicBezTo>
                  <a:cubicBezTo>
                    <a:pt x="32" y="8"/>
                    <a:pt x="32" y="8"/>
                    <a:pt x="32" y="8"/>
                  </a:cubicBezTo>
                  <a:cubicBezTo>
                    <a:pt x="32" y="7"/>
                    <a:pt x="32" y="7"/>
                    <a:pt x="32" y="7"/>
                  </a:cubicBezTo>
                  <a:cubicBezTo>
                    <a:pt x="32" y="7"/>
                    <a:pt x="32" y="7"/>
                    <a:pt x="32" y="7"/>
                  </a:cubicBezTo>
                  <a:cubicBezTo>
                    <a:pt x="32" y="7"/>
                    <a:pt x="32" y="7"/>
                    <a:pt x="32" y="7"/>
                  </a:cubicBezTo>
                  <a:cubicBezTo>
                    <a:pt x="32" y="7"/>
                    <a:pt x="32" y="7"/>
                    <a:pt x="32" y="7"/>
                  </a:cubicBezTo>
                  <a:cubicBezTo>
                    <a:pt x="34" y="7"/>
                    <a:pt x="34" y="7"/>
                    <a:pt x="34" y="7"/>
                  </a:cubicBezTo>
                  <a:cubicBezTo>
                    <a:pt x="34" y="7"/>
                    <a:pt x="34" y="7"/>
                    <a:pt x="34" y="7"/>
                  </a:cubicBezTo>
                  <a:cubicBezTo>
                    <a:pt x="34" y="7"/>
                    <a:pt x="34" y="7"/>
                    <a:pt x="34" y="7"/>
                  </a:cubicBezTo>
                  <a:cubicBezTo>
                    <a:pt x="34" y="7"/>
                    <a:pt x="34" y="7"/>
                    <a:pt x="34" y="7"/>
                  </a:cubicBezTo>
                  <a:cubicBezTo>
                    <a:pt x="34" y="7"/>
                    <a:pt x="34" y="6"/>
                    <a:pt x="34" y="6"/>
                  </a:cubicBezTo>
                  <a:cubicBezTo>
                    <a:pt x="34" y="6"/>
                    <a:pt x="35" y="6"/>
                    <a:pt x="35" y="6"/>
                  </a:cubicBezTo>
                  <a:cubicBezTo>
                    <a:pt x="35" y="6"/>
                    <a:pt x="35" y="6"/>
                    <a:pt x="35"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7" y="5"/>
                  </a:cubicBezTo>
                  <a:cubicBezTo>
                    <a:pt x="37" y="5"/>
                    <a:pt x="37" y="5"/>
                    <a:pt x="37" y="4"/>
                  </a:cubicBezTo>
                  <a:cubicBezTo>
                    <a:pt x="37" y="4"/>
                    <a:pt x="37" y="4"/>
                    <a:pt x="37" y="4"/>
                  </a:cubicBezTo>
                  <a:cubicBezTo>
                    <a:pt x="41" y="3"/>
                    <a:pt x="45" y="2"/>
                    <a:pt x="49" y="1"/>
                  </a:cubicBezTo>
                  <a:cubicBezTo>
                    <a:pt x="49" y="1"/>
                    <a:pt x="49" y="1"/>
                    <a:pt x="49" y="1"/>
                  </a:cubicBezTo>
                  <a:cubicBezTo>
                    <a:pt x="49" y="1"/>
                    <a:pt x="49" y="1"/>
                    <a:pt x="49" y="1"/>
                  </a:cubicBezTo>
                  <a:cubicBezTo>
                    <a:pt x="49" y="1"/>
                    <a:pt x="49" y="1"/>
                    <a:pt x="49" y="2"/>
                  </a:cubicBezTo>
                  <a:cubicBezTo>
                    <a:pt x="50" y="2"/>
                    <a:pt x="50" y="2"/>
                    <a:pt x="50" y="2"/>
                  </a:cubicBezTo>
                  <a:cubicBezTo>
                    <a:pt x="50" y="3"/>
                    <a:pt x="50" y="3"/>
                    <a:pt x="50" y="3"/>
                  </a:cubicBezTo>
                  <a:cubicBezTo>
                    <a:pt x="50" y="3"/>
                    <a:pt x="50" y="3"/>
                    <a:pt x="50" y="4"/>
                  </a:cubicBezTo>
                  <a:cubicBezTo>
                    <a:pt x="50" y="4"/>
                    <a:pt x="50" y="4"/>
                    <a:pt x="50" y="4"/>
                  </a:cubicBezTo>
                  <a:cubicBezTo>
                    <a:pt x="49" y="4"/>
                    <a:pt x="49" y="4"/>
                    <a:pt x="49" y="4"/>
                  </a:cubicBezTo>
                  <a:cubicBezTo>
                    <a:pt x="49" y="4"/>
                    <a:pt x="49" y="4"/>
                    <a:pt x="49" y="4"/>
                  </a:cubicBezTo>
                  <a:cubicBezTo>
                    <a:pt x="49" y="5"/>
                    <a:pt x="49" y="5"/>
                    <a:pt x="48" y="5"/>
                  </a:cubicBezTo>
                  <a:cubicBezTo>
                    <a:pt x="48" y="5"/>
                    <a:pt x="48" y="5"/>
                    <a:pt x="48" y="5"/>
                  </a:cubicBezTo>
                  <a:cubicBezTo>
                    <a:pt x="48" y="6"/>
                    <a:pt x="48" y="6"/>
                    <a:pt x="48" y="6"/>
                  </a:cubicBezTo>
                  <a:cubicBezTo>
                    <a:pt x="48" y="6"/>
                    <a:pt x="48" y="6"/>
                    <a:pt x="48" y="6"/>
                  </a:cubicBezTo>
                  <a:cubicBezTo>
                    <a:pt x="48" y="6"/>
                    <a:pt x="48" y="6"/>
                    <a:pt x="48" y="6"/>
                  </a:cubicBezTo>
                  <a:cubicBezTo>
                    <a:pt x="48" y="7"/>
                    <a:pt x="49" y="7"/>
                    <a:pt x="49" y="7"/>
                  </a:cubicBezTo>
                  <a:cubicBezTo>
                    <a:pt x="49" y="7"/>
                    <a:pt x="49" y="8"/>
                    <a:pt x="50" y="8"/>
                  </a:cubicBezTo>
                  <a:cubicBezTo>
                    <a:pt x="50" y="8"/>
                    <a:pt x="50" y="8"/>
                    <a:pt x="50" y="8"/>
                  </a:cubicBezTo>
                  <a:cubicBezTo>
                    <a:pt x="52" y="8"/>
                    <a:pt x="52" y="8"/>
                    <a:pt x="52" y="8"/>
                  </a:cubicBezTo>
                  <a:cubicBezTo>
                    <a:pt x="52" y="8"/>
                    <a:pt x="52" y="8"/>
                    <a:pt x="52" y="8"/>
                  </a:cubicBezTo>
                  <a:cubicBezTo>
                    <a:pt x="52" y="8"/>
                    <a:pt x="52" y="8"/>
                    <a:pt x="52" y="8"/>
                  </a:cubicBezTo>
                  <a:cubicBezTo>
                    <a:pt x="53" y="8"/>
                    <a:pt x="53" y="8"/>
                    <a:pt x="53" y="7"/>
                  </a:cubicBezTo>
                  <a:cubicBezTo>
                    <a:pt x="53" y="7"/>
                    <a:pt x="53" y="7"/>
                    <a:pt x="53" y="7"/>
                  </a:cubicBezTo>
                  <a:cubicBezTo>
                    <a:pt x="53" y="7"/>
                    <a:pt x="53" y="7"/>
                    <a:pt x="53" y="7"/>
                  </a:cubicBezTo>
                  <a:cubicBezTo>
                    <a:pt x="53" y="6"/>
                    <a:pt x="53" y="6"/>
                    <a:pt x="53" y="6"/>
                  </a:cubicBezTo>
                  <a:cubicBezTo>
                    <a:pt x="53" y="6"/>
                    <a:pt x="53" y="6"/>
                    <a:pt x="53" y="6"/>
                  </a:cubicBezTo>
                  <a:cubicBezTo>
                    <a:pt x="53" y="6"/>
                    <a:pt x="53" y="6"/>
                    <a:pt x="53" y="6"/>
                  </a:cubicBezTo>
                  <a:cubicBezTo>
                    <a:pt x="53" y="6"/>
                    <a:pt x="54" y="6"/>
                    <a:pt x="54" y="6"/>
                  </a:cubicBezTo>
                  <a:cubicBezTo>
                    <a:pt x="54" y="6"/>
                    <a:pt x="54" y="6"/>
                    <a:pt x="54" y="6"/>
                  </a:cubicBezTo>
                  <a:cubicBezTo>
                    <a:pt x="54" y="6"/>
                    <a:pt x="54" y="6"/>
                    <a:pt x="54" y="6"/>
                  </a:cubicBezTo>
                  <a:cubicBezTo>
                    <a:pt x="55" y="6"/>
                    <a:pt x="55" y="6"/>
                    <a:pt x="55" y="6"/>
                  </a:cubicBezTo>
                  <a:cubicBezTo>
                    <a:pt x="55" y="6"/>
                    <a:pt x="56" y="6"/>
                    <a:pt x="56" y="5"/>
                  </a:cubicBezTo>
                  <a:cubicBezTo>
                    <a:pt x="56" y="5"/>
                    <a:pt x="56" y="5"/>
                    <a:pt x="56" y="5"/>
                  </a:cubicBezTo>
                  <a:cubicBezTo>
                    <a:pt x="56" y="5"/>
                    <a:pt x="56" y="5"/>
                    <a:pt x="56" y="5"/>
                  </a:cubicBezTo>
                  <a:cubicBezTo>
                    <a:pt x="56" y="5"/>
                    <a:pt x="56" y="5"/>
                    <a:pt x="56" y="5"/>
                  </a:cubicBezTo>
                  <a:cubicBezTo>
                    <a:pt x="56" y="5"/>
                    <a:pt x="56" y="5"/>
                    <a:pt x="57" y="5"/>
                  </a:cubicBezTo>
                  <a:cubicBezTo>
                    <a:pt x="57" y="5"/>
                    <a:pt x="57" y="5"/>
                    <a:pt x="57" y="4"/>
                  </a:cubicBezTo>
                  <a:cubicBezTo>
                    <a:pt x="57" y="4"/>
                    <a:pt x="57" y="4"/>
                    <a:pt x="57" y="4"/>
                  </a:cubicBezTo>
                  <a:cubicBezTo>
                    <a:pt x="58" y="4"/>
                    <a:pt x="58" y="4"/>
                    <a:pt x="58" y="4"/>
                  </a:cubicBezTo>
                  <a:cubicBezTo>
                    <a:pt x="58" y="4"/>
                    <a:pt x="58" y="4"/>
                    <a:pt x="58" y="4"/>
                  </a:cubicBezTo>
                  <a:cubicBezTo>
                    <a:pt x="58" y="4"/>
                    <a:pt x="59" y="4"/>
                    <a:pt x="59" y="4"/>
                  </a:cubicBezTo>
                  <a:cubicBezTo>
                    <a:pt x="59" y="4"/>
                    <a:pt x="59" y="4"/>
                    <a:pt x="59" y="4"/>
                  </a:cubicBezTo>
                  <a:cubicBezTo>
                    <a:pt x="59" y="4"/>
                    <a:pt x="59" y="4"/>
                    <a:pt x="59" y="4"/>
                  </a:cubicBezTo>
                  <a:cubicBezTo>
                    <a:pt x="59" y="4"/>
                    <a:pt x="59" y="4"/>
                    <a:pt x="59" y="4"/>
                  </a:cubicBezTo>
                  <a:cubicBezTo>
                    <a:pt x="59" y="4"/>
                    <a:pt x="59" y="4"/>
                    <a:pt x="59" y="4"/>
                  </a:cubicBezTo>
                  <a:cubicBezTo>
                    <a:pt x="59" y="3"/>
                    <a:pt x="59" y="3"/>
                    <a:pt x="59" y="3"/>
                  </a:cubicBezTo>
                  <a:cubicBezTo>
                    <a:pt x="59" y="3"/>
                    <a:pt x="59" y="3"/>
                    <a:pt x="59" y="3"/>
                  </a:cubicBezTo>
                  <a:cubicBezTo>
                    <a:pt x="59" y="3"/>
                    <a:pt x="59" y="3"/>
                    <a:pt x="59" y="3"/>
                  </a:cubicBezTo>
                  <a:cubicBezTo>
                    <a:pt x="59" y="2"/>
                    <a:pt x="59" y="2"/>
                    <a:pt x="59" y="2"/>
                  </a:cubicBezTo>
                  <a:cubicBezTo>
                    <a:pt x="59" y="2"/>
                    <a:pt x="59" y="2"/>
                    <a:pt x="60" y="1"/>
                  </a:cubicBezTo>
                  <a:cubicBezTo>
                    <a:pt x="60" y="1"/>
                    <a:pt x="60" y="1"/>
                    <a:pt x="60" y="1"/>
                  </a:cubicBezTo>
                  <a:cubicBezTo>
                    <a:pt x="60" y="1"/>
                    <a:pt x="60" y="1"/>
                    <a:pt x="60" y="1"/>
                  </a:cubicBezTo>
                  <a:cubicBezTo>
                    <a:pt x="60" y="0"/>
                    <a:pt x="60" y="0"/>
                    <a:pt x="60" y="0"/>
                  </a:cubicBezTo>
                  <a:cubicBezTo>
                    <a:pt x="68" y="1"/>
                    <a:pt x="75" y="3"/>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7"/>
                    <a:pt x="82" y="7"/>
                    <a:pt x="82" y="7"/>
                  </a:cubicBezTo>
                  <a:cubicBezTo>
                    <a:pt x="82" y="7"/>
                    <a:pt x="82" y="7"/>
                    <a:pt x="82" y="7"/>
                  </a:cubicBezTo>
                  <a:cubicBezTo>
                    <a:pt x="82" y="7"/>
                    <a:pt x="82" y="7"/>
                    <a:pt x="82" y="7"/>
                  </a:cubicBezTo>
                  <a:cubicBezTo>
                    <a:pt x="82" y="7"/>
                    <a:pt x="82" y="7"/>
                    <a:pt x="82" y="7"/>
                  </a:cubicBezTo>
                  <a:cubicBezTo>
                    <a:pt x="82" y="7"/>
                    <a:pt x="82" y="7"/>
                    <a:pt x="82" y="7"/>
                  </a:cubicBezTo>
                  <a:cubicBezTo>
                    <a:pt x="82" y="8"/>
                    <a:pt x="82" y="8"/>
                    <a:pt x="82" y="8"/>
                  </a:cubicBezTo>
                  <a:cubicBezTo>
                    <a:pt x="82" y="8"/>
                    <a:pt x="82" y="8"/>
                    <a:pt x="82" y="8"/>
                  </a:cubicBezTo>
                  <a:cubicBezTo>
                    <a:pt x="82" y="8"/>
                    <a:pt x="82" y="9"/>
                    <a:pt x="82" y="9"/>
                  </a:cubicBezTo>
                  <a:cubicBezTo>
                    <a:pt x="82" y="9"/>
                    <a:pt x="82" y="9"/>
                    <a:pt x="82" y="9"/>
                  </a:cubicBezTo>
                  <a:cubicBezTo>
                    <a:pt x="83" y="9"/>
                    <a:pt x="83" y="10"/>
                    <a:pt x="83" y="10"/>
                  </a:cubicBezTo>
                  <a:cubicBezTo>
                    <a:pt x="83" y="10"/>
                    <a:pt x="83" y="10"/>
                    <a:pt x="83" y="10"/>
                  </a:cubicBezTo>
                  <a:cubicBezTo>
                    <a:pt x="83" y="10"/>
                    <a:pt x="83" y="10"/>
                    <a:pt x="83" y="10"/>
                  </a:cubicBezTo>
                  <a:cubicBezTo>
                    <a:pt x="83" y="10"/>
                    <a:pt x="83" y="10"/>
                    <a:pt x="83" y="10"/>
                  </a:cubicBezTo>
                  <a:cubicBezTo>
                    <a:pt x="83" y="10"/>
                    <a:pt x="83" y="10"/>
                    <a:pt x="83" y="10"/>
                  </a:cubicBezTo>
                  <a:cubicBezTo>
                    <a:pt x="83" y="11"/>
                    <a:pt x="83" y="11"/>
                    <a:pt x="83" y="11"/>
                  </a:cubicBezTo>
                  <a:cubicBezTo>
                    <a:pt x="83" y="10"/>
                    <a:pt x="83" y="10"/>
                    <a:pt x="83" y="10"/>
                  </a:cubicBezTo>
                  <a:cubicBezTo>
                    <a:pt x="81" y="10"/>
                    <a:pt x="81" y="10"/>
                    <a:pt x="81" y="10"/>
                  </a:cubicBezTo>
                  <a:cubicBezTo>
                    <a:pt x="81" y="10"/>
                    <a:pt x="81" y="10"/>
                    <a:pt x="81" y="10"/>
                  </a:cubicBezTo>
                  <a:cubicBezTo>
                    <a:pt x="81" y="10"/>
                    <a:pt x="81" y="10"/>
                    <a:pt x="81" y="10"/>
                  </a:cubicBezTo>
                  <a:cubicBezTo>
                    <a:pt x="81" y="10"/>
                    <a:pt x="81" y="11"/>
                    <a:pt x="81" y="11"/>
                  </a:cubicBezTo>
                  <a:cubicBezTo>
                    <a:pt x="81" y="11"/>
                    <a:pt x="81" y="11"/>
                    <a:pt x="81" y="11"/>
                  </a:cubicBezTo>
                  <a:cubicBezTo>
                    <a:pt x="81" y="11"/>
                    <a:pt x="81" y="11"/>
                    <a:pt x="81" y="11"/>
                  </a:cubicBezTo>
                  <a:cubicBezTo>
                    <a:pt x="80" y="11"/>
                    <a:pt x="80" y="11"/>
                    <a:pt x="80" y="11"/>
                  </a:cubicBezTo>
                  <a:cubicBezTo>
                    <a:pt x="80" y="11"/>
                    <a:pt x="80" y="11"/>
                    <a:pt x="80" y="11"/>
                  </a:cubicBezTo>
                  <a:cubicBezTo>
                    <a:pt x="80" y="11"/>
                    <a:pt x="80" y="11"/>
                    <a:pt x="80" y="11"/>
                  </a:cubicBezTo>
                  <a:cubicBezTo>
                    <a:pt x="79" y="11"/>
                    <a:pt x="79" y="11"/>
                    <a:pt x="79" y="11"/>
                  </a:cubicBezTo>
                  <a:cubicBezTo>
                    <a:pt x="79" y="11"/>
                    <a:pt x="79" y="11"/>
                    <a:pt x="79" y="11"/>
                  </a:cubicBezTo>
                  <a:cubicBezTo>
                    <a:pt x="79" y="11"/>
                    <a:pt x="79" y="11"/>
                    <a:pt x="79" y="11"/>
                  </a:cubicBezTo>
                  <a:cubicBezTo>
                    <a:pt x="79" y="11"/>
                    <a:pt x="79" y="11"/>
                    <a:pt x="79" y="11"/>
                  </a:cubicBezTo>
                  <a:cubicBezTo>
                    <a:pt x="78" y="11"/>
                    <a:pt x="78" y="11"/>
                    <a:pt x="78" y="12"/>
                  </a:cubicBezTo>
                  <a:cubicBezTo>
                    <a:pt x="77" y="12"/>
                    <a:pt x="77" y="12"/>
                    <a:pt x="77" y="13"/>
                  </a:cubicBezTo>
                  <a:cubicBezTo>
                    <a:pt x="77" y="13"/>
                    <a:pt x="77" y="13"/>
                    <a:pt x="77" y="13"/>
                  </a:cubicBezTo>
                  <a:cubicBezTo>
                    <a:pt x="77" y="13"/>
                    <a:pt x="77" y="13"/>
                    <a:pt x="77" y="13"/>
                  </a:cubicBezTo>
                  <a:cubicBezTo>
                    <a:pt x="77" y="13"/>
                    <a:pt x="76" y="13"/>
                    <a:pt x="76" y="14"/>
                  </a:cubicBezTo>
                  <a:cubicBezTo>
                    <a:pt x="76" y="14"/>
                    <a:pt x="76" y="14"/>
                    <a:pt x="76" y="14"/>
                  </a:cubicBezTo>
                  <a:cubicBezTo>
                    <a:pt x="76" y="14"/>
                    <a:pt x="76" y="14"/>
                    <a:pt x="76" y="14"/>
                  </a:cubicBezTo>
                  <a:cubicBezTo>
                    <a:pt x="77" y="15"/>
                    <a:pt x="77" y="16"/>
                    <a:pt x="78" y="16"/>
                  </a:cubicBezTo>
                  <a:cubicBezTo>
                    <a:pt x="78" y="16"/>
                    <a:pt x="78" y="17"/>
                    <a:pt x="79" y="17"/>
                  </a:cubicBezTo>
                  <a:cubicBezTo>
                    <a:pt x="79" y="18"/>
                    <a:pt x="80" y="19"/>
                    <a:pt x="80" y="20"/>
                  </a:cubicBezTo>
                  <a:cubicBezTo>
                    <a:pt x="80" y="20"/>
                    <a:pt x="80" y="20"/>
                    <a:pt x="80" y="20"/>
                  </a:cubicBezTo>
                  <a:cubicBezTo>
                    <a:pt x="81" y="20"/>
                    <a:pt x="81" y="20"/>
                    <a:pt x="81" y="20"/>
                  </a:cubicBezTo>
                  <a:cubicBezTo>
                    <a:pt x="81" y="20"/>
                    <a:pt x="81" y="20"/>
                    <a:pt x="81" y="19"/>
                  </a:cubicBezTo>
                  <a:cubicBezTo>
                    <a:pt x="81" y="19"/>
                    <a:pt x="81" y="19"/>
                    <a:pt x="81" y="19"/>
                  </a:cubicBezTo>
                  <a:cubicBezTo>
                    <a:pt x="81" y="19"/>
                    <a:pt x="81" y="19"/>
                    <a:pt x="81" y="19"/>
                  </a:cubicBezTo>
                  <a:cubicBezTo>
                    <a:pt x="81" y="19"/>
                    <a:pt x="81" y="19"/>
                    <a:pt x="81" y="19"/>
                  </a:cubicBezTo>
                  <a:cubicBezTo>
                    <a:pt x="83" y="19"/>
                    <a:pt x="83" y="19"/>
                    <a:pt x="83" y="19"/>
                  </a:cubicBezTo>
                  <a:cubicBezTo>
                    <a:pt x="83" y="19"/>
                    <a:pt x="83" y="19"/>
                    <a:pt x="83" y="19"/>
                  </a:cubicBezTo>
                  <a:cubicBezTo>
                    <a:pt x="83" y="19"/>
                    <a:pt x="83" y="19"/>
                    <a:pt x="83" y="19"/>
                  </a:cubicBezTo>
                  <a:cubicBezTo>
                    <a:pt x="83" y="19"/>
                    <a:pt x="83" y="19"/>
                    <a:pt x="83" y="18"/>
                  </a:cubicBezTo>
                  <a:cubicBezTo>
                    <a:pt x="83" y="18"/>
                    <a:pt x="84" y="18"/>
                    <a:pt x="84" y="18"/>
                  </a:cubicBezTo>
                  <a:cubicBezTo>
                    <a:pt x="84" y="18"/>
                    <a:pt x="84" y="18"/>
                    <a:pt x="84" y="18"/>
                  </a:cubicBezTo>
                  <a:cubicBezTo>
                    <a:pt x="84" y="18"/>
                    <a:pt x="84" y="18"/>
                    <a:pt x="84" y="19"/>
                  </a:cubicBezTo>
                  <a:cubicBezTo>
                    <a:pt x="84" y="19"/>
                    <a:pt x="84" y="19"/>
                    <a:pt x="84" y="19"/>
                  </a:cubicBezTo>
                  <a:cubicBezTo>
                    <a:pt x="84" y="19"/>
                    <a:pt x="85" y="19"/>
                    <a:pt x="85" y="19"/>
                  </a:cubicBezTo>
                  <a:cubicBezTo>
                    <a:pt x="85" y="19"/>
                    <a:pt x="85" y="19"/>
                    <a:pt x="85" y="19"/>
                  </a:cubicBezTo>
                  <a:cubicBezTo>
                    <a:pt x="85" y="19"/>
                    <a:pt x="85" y="19"/>
                    <a:pt x="85" y="19"/>
                  </a:cubicBezTo>
                  <a:cubicBezTo>
                    <a:pt x="85" y="19"/>
                    <a:pt x="85" y="19"/>
                    <a:pt x="85" y="19"/>
                  </a:cubicBezTo>
                  <a:cubicBezTo>
                    <a:pt x="85" y="19"/>
                    <a:pt x="86" y="19"/>
                    <a:pt x="86" y="19"/>
                  </a:cubicBezTo>
                  <a:cubicBezTo>
                    <a:pt x="86" y="19"/>
                    <a:pt x="86" y="19"/>
                    <a:pt x="86" y="20"/>
                  </a:cubicBezTo>
                  <a:cubicBezTo>
                    <a:pt x="86" y="20"/>
                    <a:pt x="86" y="20"/>
                    <a:pt x="86" y="20"/>
                  </a:cubicBezTo>
                  <a:cubicBezTo>
                    <a:pt x="86" y="20"/>
                    <a:pt x="86" y="20"/>
                    <a:pt x="86" y="20"/>
                  </a:cubicBezTo>
                  <a:cubicBezTo>
                    <a:pt x="87" y="20"/>
                    <a:pt x="87" y="20"/>
                    <a:pt x="87" y="20"/>
                  </a:cubicBezTo>
                  <a:cubicBezTo>
                    <a:pt x="87" y="20"/>
                    <a:pt x="87" y="20"/>
                    <a:pt x="87" y="20"/>
                  </a:cubicBezTo>
                  <a:cubicBezTo>
                    <a:pt x="87" y="20"/>
                    <a:pt x="87" y="20"/>
                    <a:pt x="87" y="20"/>
                  </a:cubicBezTo>
                  <a:cubicBezTo>
                    <a:pt x="87" y="20"/>
                    <a:pt x="87" y="20"/>
                    <a:pt x="87" y="20"/>
                  </a:cubicBezTo>
                  <a:cubicBezTo>
                    <a:pt x="88" y="20"/>
                    <a:pt x="88" y="20"/>
                    <a:pt x="88" y="21"/>
                  </a:cubicBezTo>
                  <a:cubicBezTo>
                    <a:pt x="88" y="21"/>
                    <a:pt x="88" y="21"/>
                    <a:pt x="88" y="21"/>
                  </a:cubicBezTo>
                  <a:cubicBezTo>
                    <a:pt x="88" y="23"/>
                    <a:pt x="88" y="23"/>
                    <a:pt x="88" y="23"/>
                  </a:cubicBezTo>
                  <a:cubicBezTo>
                    <a:pt x="89" y="23"/>
                    <a:pt x="89" y="23"/>
                    <a:pt x="89" y="23"/>
                  </a:cubicBezTo>
                  <a:cubicBezTo>
                    <a:pt x="89" y="23"/>
                    <a:pt x="89" y="23"/>
                    <a:pt x="89" y="23"/>
                  </a:cubicBezTo>
                  <a:cubicBezTo>
                    <a:pt x="89" y="23"/>
                    <a:pt x="89" y="23"/>
                    <a:pt x="89" y="23"/>
                  </a:cubicBezTo>
                  <a:cubicBezTo>
                    <a:pt x="89" y="23"/>
                    <a:pt x="89" y="23"/>
                    <a:pt x="89" y="23"/>
                  </a:cubicBezTo>
                  <a:cubicBezTo>
                    <a:pt x="89" y="24"/>
                    <a:pt x="89" y="24"/>
                    <a:pt x="89" y="24"/>
                  </a:cubicBezTo>
                  <a:cubicBezTo>
                    <a:pt x="90" y="24"/>
                    <a:pt x="90" y="24"/>
                    <a:pt x="90" y="24"/>
                  </a:cubicBezTo>
                  <a:cubicBezTo>
                    <a:pt x="90" y="23"/>
                    <a:pt x="90" y="23"/>
                    <a:pt x="90" y="23"/>
                  </a:cubicBezTo>
                  <a:cubicBezTo>
                    <a:pt x="90" y="23"/>
                    <a:pt x="90" y="23"/>
                    <a:pt x="90" y="23"/>
                  </a:cubicBezTo>
                  <a:cubicBezTo>
                    <a:pt x="90" y="23"/>
                    <a:pt x="90" y="23"/>
                    <a:pt x="90" y="23"/>
                  </a:cubicBezTo>
                  <a:cubicBezTo>
                    <a:pt x="90" y="23"/>
                    <a:pt x="91" y="22"/>
                    <a:pt x="91" y="22"/>
                  </a:cubicBezTo>
                  <a:cubicBezTo>
                    <a:pt x="91" y="22"/>
                    <a:pt x="91" y="22"/>
                    <a:pt x="91" y="22"/>
                  </a:cubicBezTo>
                  <a:cubicBezTo>
                    <a:pt x="91" y="20"/>
                    <a:pt x="91" y="20"/>
                    <a:pt x="91" y="20"/>
                  </a:cubicBezTo>
                  <a:cubicBezTo>
                    <a:pt x="91" y="20"/>
                    <a:pt x="90" y="20"/>
                    <a:pt x="90" y="20"/>
                  </a:cubicBezTo>
                  <a:cubicBezTo>
                    <a:pt x="90" y="20"/>
                    <a:pt x="90" y="20"/>
                    <a:pt x="90" y="20"/>
                  </a:cubicBezTo>
                  <a:cubicBezTo>
                    <a:pt x="90" y="19"/>
                    <a:pt x="90" y="19"/>
                    <a:pt x="89" y="19"/>
                  </a:cubicBezTo>
                  <a:cubicBezTo>
                    <a:pt x="89" y="19"/>
                    <a:pt x="89" y="19"/>
                    <a:pt x="89" y="19"/>
                  </a:cubicBezTo>
                  <a:cubicBezTo>
                    <a:pt x="89"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1" y="19"/>
                  </a:cubicBezTo>
                  <a:cubicBezTo>
                    <a:pt x="91" y="19"/>
                    <a:pt x="91" y="19"/>
                    <a:pt x="91" y="19"/>
                  </a:cubicBezTo>
                  <a:cubicBezTo>
                    <a:pt x="91" y="19"/>
                    <a:pt x="91" y="19"/>
                    <a:pt x="91" y="19"/>
                  </a:cubicBezTo>
                  <a:cubicBezTo>
                    <a:pt x="91" y="19"/>
                    <a:pt x="91" y="19"/>
                    <a:pt x="91" y="19"/>
                  </a:cubicBezTo>
                  <a:cubicBezTo>
                    <a:pt x="91" y="20"/>
                    <a:pt x="91" y="20"/>
                    <a:pt x="91" y="20"/>
                  </a:cubicBezTo>
                  <a:cubicBezTo>
                    <a:pt x="91" y="20"/>
                    <a:pt x="91" y="20"/>
                    <a:pt x="91" y="20"/>
                  </a:cubicBezTo>
                  <a:cubicBezTo>
                    <a:pt x="91" y="21"/>
                    <a:pt x="92" y="21"/>
                    <a:pt x="92" y="21"/>
                  </a:cubicBezTo>
                  <a:cubicBezTo>
                    <a:pt x="92" y="21"/>
                    <a:pt x="92" y="21"/>
                    <a:pt x="92" y="21"/>
                  </a:cubicBezTo>
                  <a:cubicBezTo>
                    <a:pt x="92" y="21"/>
                    <a:pt x="92" y="21"/>
                    <a:pt x="92" y="21"/>
                  </a:cubicBezTo>
                  <a:cubicBezTo>
                    <a:pt x="92" y="21"/>
                    <a:pt x="92" y="21"/>
                    <a:pt x="92" y="21"/>
                  </a:cubicBezTo>
                  <a:cubicBezTo>
                    <a:pt x="92" y="21"/>
                    <a:pt x="92" y="21"/>
                    <a:pt x="92" y="21"/>
                  </a:cubicBezTo>
                  <a:cubicBezTo>
                    <a:pt x="92" y="21"/>
                    <a:pt x="92" y="22"/>
                    <a:pt x="93" y="22"/>
                  </a:cubicBezTo>
                  <a:cubicBezTo>
                    <a:pt x="93" y="22"/>
                    <a:pt x="93" y="22"/>
                    <a:pt x="93" y="22"/>
                  </a:cubicBezTo>
                  <a:cubicBezTo>
                    <a:pt x="93" y="22"/>
                    <a:pt x="93" y="22"/>
                    <a:pt x="93" y="22"/>
                  </a:cubicBezTo>
                  <a:cubicBezTo>
                    <a:pt x="93" y="22"/>
                    <a:pt x="93" y="22"/>
                    <a:pt x="93" y="22"/>
                  </a:cubicBezTo>
                  <a:cubicBezTo>
                    <a:pt x="93" y="22"/>
                    <a:pt x="94" y="22"/>
                    <a:pt x="94" y="22"/>
                  </a:cubicBezTo>
                  <a:cubicBezTo>
                    <a:pt x="94" y="21"/>
                    <a:pt x="94" y="21"/>
                    <a:pt x="94" y="21"/>
                  </a:cubicBezTo>
                  <a:cubicBezTo>
                    <a:pt x="94" y="21"/>
                    <a:pt x="94" y="21"/>
                    <a:pt x="94" y="21"/>
                  </a:cubicBezTo>
                  <a:cubicBezTo>
                    <a:pt x="94" y="21"/>
                    <a:pt x="94" y="20"/>
                    <a:pt x="94" y="20"/>
                  </a:cubicBezTo>
                  <a:cubicBezTo>
                    <a:pt x="94" y="19"/>
                    <a:pt x="94" y="18"/>
                    <a:pt x="93" y="18"/>
                  </a:cubicBezTo>
                  <a:cubicBezTo>
                    <a:pt x="93" y="17"/>
                    <a:pt x="93" y="17"/>
                    <a:pt x="93" y="17"/>
                  </a:cubicBezTo>
                  <a:cubicBezTo>
                    <a:pt x="93" y="17"/>
                    <a:pt x="93" y="17"/>
                    <a:pt x="93" y="17"/>
                  </a:cubicBezTo>
                  <a:cubicBezTo>
                    <a:pt x="93" y="17"/>
                    <a:pt x="93" y="17"/>
                    <a:pt x="93" y="17"/>
                  </a:cubicBezTo>
                  <a:cubicBezTo>
                    <a:pt x="93" y="17"/>
                    <a:pt x="93" y="17"/>
                    <a:pt x="93" y="16"/>
                  </a:cubicBezTo>
                  <a:cubicBezTo>
                    <a:pt x="93" y="16"/>
                    <a:pt x="93" y="16"/>
                    <a:pt x="93" y="16"/>
                  </a:cubicBezTo>
                  <a:cubicBezTo>
                    <a:pt x="93" y="16"/>
                    <a:pt x="93" y="16"/>
                    <a:pt x="93" y="16"/>
                  </a:cubicBezTo>
                  <a:cubicBezTo>
                    <a:pt x="94" y="16"/>
                    <a:pt x="94" y="16"/>
                    <a:pt x="94" y="17"/>
                  </a:cubicBezTo>
                  <a:cubicBezTo>
                    <a:pt x="95" y="17"/>
                    <a:pt x="95" y="17"/>
                    <a:pt x="95" y="17"/>
                  </a:cubicBezTo>
                  <a:cubicBezTo>
                    <a:pt x="95" y="17"/>
                    <a:pt x="95" y="17"/>
                    <a:pt x="95" y="17"/>
                  </a:cubicBezTo>
                  <a:cubicBezTo>
                    <a:pt x="95" y="17"/>
                    <a:pt x="95" y="17"/>
                    <a:pt x="96" y="17"/>
                  </a:cubicBezTo>
                  <a:cubicBezTo>
                    <a:pt x="96" y="17"/>
                    <a:pt x="96" y="17"/>
                    <a:pt x="96" y="17"/>
                  </a:cubicBezTo>
                  <a:cubicBezTo>
                    <a:pt x="96" y="17"/>
                    <a:pt x="96" y="18"/>
                    <a:pt x="96" y="18"/>
                  </a:cubicBezTo>
                  <a:cubicBezTo>
                    <a:pt x="96" y="18"/>
                    <a:pt x="96" y="18"/>
                    <a:pt x="96" y="18"/>
                  </a:cubicBezTo>
                  <a:cubicBezTo>
                    <a:pt x="97" y="18"/>
                    <a:pt x="97" y="18"/>
                    <a:pt x="97" y="19"/>
                  </a:cubicBezTo>
                  <a:cubicBezTo>
                    <a:pt x="97" y="19"/>
                    <a:pt x="97" y="19"/>
                    <a:pt x="97" y="19"/>
                  </a:cubicBezTo>
                  <a:cubicBezTo>
                    <a:pt x="97" y="19"/>
                    <a:pt x="97" y="19"/>
                    <a:pt x="97" y="19"/>
                  </a:cubicBezTo>
                  <a:cubicBezTo>
                    <a:pt x="96" y="19"/>
                    <a:pt x="96" y="19"/>
                    <a:pt x="96" y="19"/>
                  </a:cubicBezTo>
                  <a:cubicBezTo>
                    <a:pt x="96" y="19"/>
                    <a:pt x="96" y="19"/>
                    <a:pt x="96" y="20"/>
                  </a:cubicBezTo>
                  <a:cubicBezTo>
                    <a:pt x="96" y="20"/>
                    <a:pt x="96" y="20"/>
                    <a:pt x="96" y="20"/>
                  </a:cubicBezTo>
                  <a:cubicBezTo>
                    <a:pt x="96" y="20"/>
                    <a:pt x="96" y="20"/>
                    <a:pt x="96" y="20"/>
                  </a:cubicBezTo>
                  <a:cubicBezTo>
                    <a:pt x="96" y="20"/>
                    <a:pt x="96" y="20"/>
                    <a:pt x="96" y="20"/>
                  </a:cubicBezTo>
                  <a:cubicBezTo>
                    <a:pt x="95" y="20"/>
                    <a:pt x="95" y="20"/>
                    <a:pt x="95" y="20"/>
                  </a:cubicBezTo>
                  <a:cubicBezTo>
                    <a:pt x="95" y="20"/>
                    <a:pt x="95" y="20"/>
                    <a:pt x="95" y="20"/>
                  </a:cubicBezTo>
                  <a:cubicBezTo>
                    <a:pt x="95" y="21"/>
                    <a:pt x="95" y="21"/>
                    <a:pt x="96" y="21"/>
                  </a:cubicBezTo>
                  <a:cubicBezTo>
                    <a:pt x="96" y="22"/>
                    <a:pt x="96" y="22"/>
                    <a:pt x="96" y="22"/>
                  </a:cubicBezTo>
                  <a:cubicBezTo>
                    <a:pt x="96" y="22"/>
                    <a:pt x="96" y="22"/>
                    <a:pt x="96" y="22"/>
                  </a:cubicBezTo>
                  <a:cubicBezTo>
                    <a:pt x="96" y="22"/>
                    <a:pt x="96" y="22"/>
                    <a:pt x="96" y="22"/>
                  </a:cubicBezTo>
                  <a:cubicBezTo>
                    <a:pt x="96" y="22"/>
                    <a:pt x="96" y="22"/>
                    <a:pt x="96" y="22"/>
                  </a:cubicBezTo>
                  <a:cubicBezTo>
                    <a:pt x="96" y="22"/>
                    <a:pt x="96" y="23"/>
                    <a:pt x="97" y="23"/>
                  </a:cubicBezTo>
                  <a:cubicBezTo>
                    <a:pt x="97" y="23"/>
                    <a:pt x="97" y="23"/>
                    <a:pt x="97" y="23"/>
                  </a:cubicBezTo>
                  <a:cubicBezTo>
                    <a:pt x="97" y="23"/>
                    <a:pt x="97" y="23"/>
                    <a:pt x="97" y="23"/>
                  </a:cubicBezTo>
                  <a:cubicBezTo>
                    <a:pt x="97" y="23"/>
                    <a:pt x="97" y="23"/>
                    <a:pt x="97" y="23"/>
                  </a:cubicBezTo>
                  <a:cubicBezTo>
                    <a:pt x="97" y="23"/>
                    <a:pt x="97" y="23"/>
                    <a:pt x="97" y="23"/>
                  </a:cubicBezTo>
                  <a:cubicBezTo>
                    <a:pt x="98" y="24"/>
                    <a:pt x="98" y="24"/>
                    <a:pt x="98" y="24"/>
                  </a:cubicBezTo>
                  <a:cubicBezTo>
                    <a:pt x="98" y="24"/>
                    <a:pt x="98" y="24"/>
                    <a:pt x="98" y="24"/>
                  </a:cubicBezTo>
                  <a:cubicBezTo>
                    <a:pt x="98" y="24"/>
                    <a:pt x="99" y="24"/>
                    <a:pt x="99" y="24"/>
                  </a:cubicBezTo>
                  <a:cubicBezTo>
                    <a:pt x="99" y="24"/>
                    <a:pt x="99" y="24"/>
                    <a:pt x="99" y="24"/>
                  </a:cubicBezTo>
                  <a:cubicBezTo>
                    <a:pt x="99" y="24"/>
                    <a:pt x="99" y="24"/>
                    <a:pt x="99" y="24"/>
                  </a:cubicBezTo>
                  <a:cubicBezTo>
                    <a:pt x="99" y="24"/>
                    <a:pt x="99" y="24"/>
                    <a:pt x="99" y="24"/>
                  </a:cubicBezTo>
                  <a:cubicBezTo>
                    <a:pt x="99" y="24"/>
                    <a:pt x="99" y="23"/>
                    <a:pt x="100" y="23"/>
                  </a:cubicBezTo>
                  <a:cubicBezTo>
                    <a:pt x="100" y="23"/>
                    <a:pt x="100" y="23"/>
                    <a:pt x="100" y="23"/>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5"/>
                    <a:pt x="100" y="25"/>
                    <a:pt x="100" y="25"/>
                  </a:cubicBezTo>
                  <a:cubicBezTo>
                    <a:pt x="100" y="25"/>
                    <a:pt x="100" y="25"/>
                    <a:pt x="100" y="25"/>
                  </a:cubicBezTo>
                  <a:cubicBezTo>
                    <a:pt x="100" y="25"/>
                    <a:pt x="100" y="26"/>
                    <a:pt x="101" y="26"/>
                  </a:cubicBezTo>
                  <a:cubicBezTo>
                    <a:pt x="101" y="26"/>
                    <a:pt x="101" y="26"/>
                    <a:pt x="101" y="26"/>
                  </a:cubicBezTo>
                  <a:cubicBezTo>
                    <a:pt x="101" y="26"/>
                    <a:pt x="101" y="26"/>
                    <a:pt x="101" y="26"/>
                  </a:cubicBezTo>
                  <a:cubicBezTo>
                    <a:pt x="101" y="26"/>
                    <a:pt x="101" y="26"/>
                    <a:pt x="101" y="26"/>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8"/>
                    <a:pt x="101" y="28"/>
                  </a:cubicBezTo>
                  <a:cubicBezTo>
                    <a:pt x="101" y="28"/>
                    <a:pt x="101" y="27"/>
                    <a:pt x="101" y="27"/>
                  </a:cubicBezTo>
                  <a:cubicBezTo>
                    <a:pt x="100" y="27"/>
                    <a:pt x="100" y="27"/>
                    <a:pt x="100" y="27"/>
                  </a:cubicBezTo>
                  <a:cubicBezTo>
                    <a:pt x="100" y="28"/>
                    <a:pt x="100" y="28"/>
                    <a:pt x="100" y="28"/>
                  </a:cubicBezTo>
                  <a:cubicBezTo>
                    <a:pt x="100" y="28"/>
                    <a:pt x="100" y="28"/>
                    <a:pt x="100" y="28"/>
                  </a:cubicBezTo>
                  <a:cubicBezTo>
                    <a:pt x="100" y="28"/>
                    <a:pt x="100" y="28"/>
                    <a:pt x="100" y="28"/>
                  </a:cubicBezTo>
                  <a:cubicBezTo>
                    <a:pt x="100" y="28"/>
                    <a:pt x="99" y="28"/>
                    <a:pt x="99" y="28"/>
                  </a:cubicBezTo>
                  <a:cubicBezTo>
                    <a:pt x="99" y="27"/>
                    <a:pt x="99" y="27"/>
                    <a:pt x="99" y="27"/>
                  </a:cubicBezTo>
                  <a:cubicBezTo>
                    <a:pt x="99" y="27"/>
                    <a:pt x="99"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7" y="27"/>
                    <a:pt x="97" y="27"/>
                    <a:pt x="97" y="27"/>
                  </a:cubicBezTo>
                  <a:cubicBezTo>
                    <a:pt x="97" y="27"/>
                    <a:pt x="97" y="27"/>
                    <a:pt x="97" y="26"/>
                  </a:cubicBezTo>
                  <a:cubicBezTo>
                    <a:pt x="96" y="26"/>
                    <a:pt x="96" y="26"/>
                    <a:pt x="96" y="26"/>
                  </a:cubicBezTo>
                  <a:cubicBezTo>
                    <a:pt x="96" y="27"/>
                    <a:pt x="96" y="27"/>
                    <a:pt x="96" y="27"/>
                  </a:cubicBezTo>
                  <a:cubicBezTo>
                    <a:pt x="96" y="27"/>
                    <a:pt x="96" y="28"/>
                    <a:pt x="96" y="28"/>
                  </a:cubicBezTo>
                  <a:cubicBezTo>
                    <a:pt x="96" y="28"/>
                    <a:pt x="96" y="28"/>
                    <a:pt x="96" y="28"/>
                  </a:cubicBezTo>
                  <a:cubicBezTo>
                    <a:pt x="96" y="28"/>
                    <a:pt x="96" y="28"/>
                    <a:pt x="95" y="28"/>
                  </a:cubicBezTo>
                  <a:cubicBezTo>
                    <a:pt x="95" y="28"/>
                    <a:pt x="95" y="28"/>
                    <a:pt x="95" y="28"/>
                  </a:cubicBezTo>
                  <a:cubicBezTo>
                    <a:pt x="95" y="28"/>
                    <a:pt x="95" y="28"/>
                    <a:pt x="95" y="28"/>
                  </a:cubicBezTo>
                  <a:cubicBezTo>
                    <a:pt x="95" y="28"/>
                    <a:pt x="95" y="28"/>
                    <a:pt x="95" y="28"/>
                  </a:cubicBezTo>
                  <a:cubicBezTo>
                    <a:pt x="95" y="27"/>
                    <a:pt x="95" y="27"/>
                    <a:pt x="95"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3" y="27"/>
                    <a:pt x="93" y="27"/>
                    <a:pt x="93" y="27"/>
                  </a:cubicBezTo>
                  <a:cubicBezTo>
                    <a:pt x="93" y="27"/>
                    <a:pt x="93" y="27"/>
                    <a:pt x="93" y="27"/>
                  </a:cubicBezTo>
                  <a:cubicBezTo>
                    <a:pt x="93" y="27"/>
                    <a:pt x="93" y="27"/>
                    <a:pt x="93" y="27"/>
                  </a:cubicBezTo>
                  <a:cubicBezTo>
                    <a:pt x="93" y="27"/>
                    <a:pt x="93" y="27"/>
                    <a:pt x="93" y="27"/>
                  </a:cubicBezTo>
                  <a:cubicBezTo>
                    <a:pt x="93" y="26"/>
                    <a:pt x="93" y="26"/>
                    <a:pt x="93" y="26"/>
                  </a:cubicBezTo>
                  <a:cubicBezTo>
                    <a:pt x="93" y="26"/>
                    <a:pt x="93" y="26"/>
                    <a:pt x="93" y="26"/>
                  </a:cubicBezTo>
                  <a:cubicBezTo>
                    <a:pt x="93" y="26"/>
                    <a:pt x="93" y="26"/>
                    <a:pt x="93" y="26"/>
                  </a:cubicBezTo>
                  <a:cubicBezTo>
                    <a:pt x="92" y="26"/>
                    <a:pt x="92" y="26"/>
                    <a:pt x="92" y="26"/>
                  </a:cubicBezTo>
                  <a:cubicBezTo>
                    <a:pt x="92" y="26"/>
                    <a:pt x="92" y="26"/>
                    <a:pt x="92" y="26"/>
                  </a:cubicBezTo>
                  <a:cubicBezTo>
                    <a:pt x="92" y="26"/>
                    <a:pt x="92" y="26"/>
                    <a:pt x="92" y="26"/>
                  </a:cubicBezTo>
                  <a:cubicBezTo>
                    <a:pt x="92" y="26"/>
                    <a:pt x="92" y="26"/>
                    <a:pt x="92" y="26"/>
                  </a:cubicBezTo>
                  <a:cubicBezTo>
                    <a:pt x="91" y="26"/>
                    <a:pt x="91" y="26"/>
                    <a:pt x="91" y="26"/>
                  </a:cubicBezTo>
                  <a:cubicBezTo>
                    <a:pt x="91" y="26"/>
                    <a:pt x="91" y="26"/>
                    <a:pt x="91" y="26"/>
                  </a:cubicBezTo>
                  <a:cubicBezTo>
                    <a:pt x="91" y="26"/>
                    <a:pt x="91" y="26"/>
                    <a:pt x="91" y="26"/>
                  </a:cubicBezTo>
                  <a:cubicBezTo>
                    <a:pt x="90" y="26"/>
                    <a:pt x="90" y="26"/>
                    <a:pt x="90" y="26"/>
                  </a:cubicBezTo>
                  <a:cubicBezTo>
                    <a:pt x="90" y="26"/>
                    <a:pt x="90" y="26"/>
                    <a:pt x="90" y="26"/>
                  </a:cubicBezTo>
                  <a:cubicBezTo>
                    <a:pt x="90" y="26"/>
                    <a:pt x="90" y="26"/>
                    <a:pt x="90" y="26"/>
                  </a:cubicBezTo>
                  <a:cubicBezTo>
                    <a:pt x="90" y="26"/>
                    <a:pt x="90" y="26"/>
                    <a:pt x="90" y="25"/>
                  </a:cubicBezTo>
                  <a:cubicBezTo>
                    <a:pt x="90" y="25"/>
                    <a:pt x="90" y="25"/>
                    <a:pt x="90" y="25"/>
                  </a:cubicBezTo>
                  <a:cubicBezTo>
                    <a:pt x="89" y="25"/>
                    <a:pt x="89" y="25"/>
                    <a:pt x="89" y="25"/>
                  </a:cubicBezTo>
                  <a:cubicBezTo>
                    <a:pt x="89" y="25"/>
                    <a:pt x="89" y="25"/>
                    <a:pt x="89" y="25"/>
                  </a:cubicBezTo>
                  <a:cubicBezTo>
                    <a:pt x="89" y="25"/>
                    <a:pt x="89" y="25"/>
                    <a:pt x="89" y="25"/>
                  </a:cubicBezTo>
                  <a:cubicBezTo>
                    <a:pt x="89" y="25"/>
                    <a:pt x="89" y="25"/>
                    <a:pt x="89" y="25"/>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3"/>
                    <a:pt x="89" y="23"/>
                  </a:cubicBezTo>
                  <a:cubicBezTo>
                    <a:pt x="88" y="23"/>
                    <a:pt x="88" y="23"/>
                    <a:pt x="88" y="23"/>
                  </a:cubicBezTo>
                  <a:cubicBezTo>
                    <a:pt x="88" y="23"/>
                    <a:pt x="88" y="23"/>
                    <a:pt x="88" y="23"/>
                  </a:cubicBezTo>
                  <a:cubicBezTo>
                    <a:pt x="88" y="23"/>
                    <a:pt x="88" y="23"/>
                    <a:pt x="88" y="23"/>
                  </a:cubicBezTo>
                  <a:cubicBezTo>
                    <a:pt x="88" y="22"/>
                    <a:pt x="88" y="22"/>
                    <a:pt x="88" y="22"/>
                  </a:cubicBezTo>
                  <a:cubicBezTo>
                    <a:pt x="87" y="22"/>
                    <a:pt x="87" y="22"/>
                    <a:pt x="87" y="22"/>
                  </a:cubicBezTo>
                  <a:cubicBezTo>
                    <a:pt x="87" y="22"/>
                    <a:pt x="86" y="23"/>
                    <a:pt x="86" y="23"/>
                  </a:cubicBezTo>
                  <a:cubicBezTo>
                    <a:pt x="86" y="23"/>
                    <a:pt x="86" y="23"/>
                    <a:pt x="86" y="23"/>
                  </a:cubicBezTo>
                  <a:cubicBezTo>
                    <a:pt x="86" y="23"/>
                    <a:pt x="86" y="23"/>
                    <a:pt x="86" y="23"/>
                  </a:cubicBezTo>
                  <a:cubicBezTo>
                    <a:pt x="85" y="23"/>
                    <a:pt x="85" y="23"/>
                    <a:pt x="85" y="23"/>
                  </a:cubicBezTo>
                  <a:cubicBezTo>
                    <a:pt x="85" y="23"/>
                    <a:pt x="85" y="23"/>
                    <a:pt x="84" y="23"/>
                  </a:cubicBezTo>
                  <a:cubicBezTo>
                    <a:pt x="84" y="23"/>
                    <a:pt x="83" y="23"/>
                    <a:pt x="83" y="23"/>
                  </a:cubicBezTo>
                  <a:cubicBezTo>
                    <a:pt x="83" y="23"/>
                    <a:pt x="83" y="23"/>
                    <a:pt x="83" y="23"/>
                  </a:cubicBezTo>
                  <a:cubicBezTo>
                    <a:pt x="82" y="23"/>
                    <a:pt x="82" y="23"/>
                    <a:pt x="82" y="23"/>
                  </a:cubicBezTo>
                  <a:cubicBezTo>
                    <a:pt x="82" y="23"/>
                    <a:pt x="82" y="23"/>
                    <a:pt x="82" y="23"/>
                  </a:cubicBezTo>
                  <a:cubicBezTo>
                    <a:pt x="82" y="23"/>
                    <a:pt x="82" y="23"/>
                    <a:pt x="82" y="23"/>
                  </a:cubicBezTo>
                  <a:cubicBezTo>
                    <a:pt x="82" y="23"/>
                    <a:pt x="82" y="23"/>
                    <a:pt x="82" y="23"/>
                  </a:cubicBezTo>
                  <a:cubicBezTo>
                    <a:pt x="82" y="23"/>
                    <a:pt x="82" y="23"/>
                    <a:pt x="81" y="23"/>
                  </a:cubicBezTo>
                  <a:cubicBezTo>
                    <a:pt x="81" y="23"/>
                    <a:pt x="81" y="23"/>
                    <a:pt x="81" y="23"/>
                  </a:cubicBezTo>
                  <a:cubicBezTo>
                    <a:pt x="81" y="23"/>
                    <a:pt x="81" y="23"/>
                    <a:pt x="81" y="23"/>
                  </a:cubicBezTo>
                  <a:cubicBezTo>
                    <a:pt x="81" y="23"/>
                    <a:pt x="81" y="23"/>
                    <a:pt x="81" y="23"/>
                  </a:cubicBezTo>
                  <a:cubicBezTo>
                    <a:pt x="81" y="24"/>
                    <a:pt x="81" y="24"/>
                    <a:pt x="81" y="24"/>
                  </a:cubicBezTo>
                  <a:cubicBezTo>
                    <a:pt x="81" y="24"/>
                    <a:pt x="81" y="24"/>
                    <a:pt x="81" y="24"/>
                  </a:cubicBezTo>
                  <a:cubicBezTo>
                    <a:pt x="81" y="24"/>
                    <a:pt x="81" y="24"/>
                    <a:pt x="80" y="24"/>
                  </a:cubicBezTo>
                  <a:cubicBezTo>
                    <a:pt x="80" y="24"/>
                    <a:pt x="80" y="24"/>
                    <a:pt x="80" y="24"/>
                  </a:cubicBezTo>
                  <a:cubicBezTo>
                    <a:pt x="79" y="24"/>
                    <a:pt x="79" y="24"/>
                    <a:pt x="79" y="24"/>
                  </a:cubicBezTo>
                  <a:cubicBezTo>
                    <a:pt x="79" y="24"/>
                    <a:pt x="79" y="24"/>
                    <a:pt x="79" y="24"/>
                  </a:cubicBezTo>
                  <a:cubicBezTo>
                    <a:pt x="79" y="24"/>
                    <a:pt x="79" y="24"/>
                    <a:pt x="78" y="24"/>
                  </a:cubicBezTo>
                  <a:cubicBezTo>
                    <a:pt x="78" y="24"/>
                    <a:pt x="78" y="24"/>
                    <a:pt x="78" y="24"/>
                  </a:cubicBezTo>
                  <a:cubicBezTo>
                    <a:pt x="78" y="24"/>
                    <a:pt x="78" y="24"/>
                    <a:pt x="78" y="24"/>
                  </a:cubicBezTo>
                  <a:cubicBezTo>
                    <a:pt x="78" y="24"/>
                    <a:pt x="78" y="24"/>
                    <a:pt x="78" y="24"/>
                  </a:cubicBezTo>
                  <a:cubicBezTo>
                    <a:pt x="78" y="24"/>
                    <a:pt x="78" y="24"/>
                    <a:pt x="78" y="24"/>
                  </a:cubicBezTo>
                  <a:cubicBezTo>
                    <a:pt x="78" y="24"/>
                    <a:pt x="78" y="24"/>
                    <a:pt x="78" y="25"/>
                  </a:cubicBezTo>
                  <a:cubicBezTo>
                    <a:pt x="78" y="25"/>
                    <a:pt x="78" y="25"/>
                    <a:pt x="77" y="25"/>
                  </a:cubicBezTo>
                  <a:cubicBezTo>
                    <a:pt x="77" y="25"/>
                    <a:pt x="77" y="25"/>
                    <a:pt x="77" y="25"/>
                  </a:cubicBezTo>
                  <a:cubicBezTo>
                    <a:pt x="77" y="25"/>
                    <a:pt x="77" y="25"/>
                    <a:pt x="76" y="25"/>
                  </a:cubicBezTo>
                  <a:cubicBezTo>
                    <a:pt x="76" y="25"/>
                    <a:pt x="76" y="26"/>
                    <a:pt x="76" y="26"/>
                  </a:cubicBezTo>
                  <a:cubicBezTo>
                    <a:pt x="76" y="26"/>
                    <a:pt x="76" y="26"/>
                    <a:pt x="76" y="26"/>
                  </a:cubicBezTo>
                  <a:cubicBezTo>
                    <a:pt x="76" y="26"/>
                    <a:pt x="76" y="26"/>
                    <a:pt x="76" y="26"/>
                  </a:cubicBezTo>
                  <a:cubicBezTo>
                    <a:pt x="76" y="26"/>
                    <a:pt x="76" y="26"/>
                    <a:pt x="76" y="26"/>
                  </a:cubicBezTo>
                  <a:cubicBezTo>
                    <a:pt x="76" y="26"/>
                    <a:pt x="76" y="26"/>
                    <a:pt x="76" y="26"/>
                  </a:cubicBezTo>
                  <a:cubicBezTo>
                    <a:pt x="76" y="26"/>
                    <a:pt x="76" y="26"/>
                    <a:pt x="75" y="26"/>
                  </a:cubicBezTo>
                  <a:cubicBezTo>
                    <a:pt x="75" y="26"/>
                    <a:pt x="75" y="27"/>
                    <a:pt x="75" y="27"/>
                  </a:cubicBezTo>
                  <a:cubicBezTo>
                    <a:pt x="75" y="27"/>
                    <a:pt x="75" y="27"/>
                    <a:pt x="75" y="27"/>
                  </a:cubicBezTo>
                  <a:cubicBezTo>
                    <a:pt x="75" y="28"/>
                    <a:pt x="75" y="28"/>
                    <a:pt x="75" y="28"/>
                  </a:cubicBezTo>
                  <a:cubicBezTo>
                    <a:pt x="74" y="28"/>
                    <a:pt x="74" y="28"/>
                    <a:pt x="74" y="28"/>
                  </a:cubicBezTo>
                  <a:cubicBezTo>
                    <a:pt x="74" y="28"/>
                    <a:pt x="74" y="28"/>
                    <a:pt x="74" y="28"/>
                  </a:cubicBezTo>
                  <a:cubicBezTo>
                    <a:pt x="75" y="29"/>
                    <a:pt x="75" y="29"/>
                    <a:pt x="74" y="30"/>
                  </a:cubicBezTo>
                  <a:cubicBezTo>
                    <a:pt x="74" y="30"/>
                    <a:pt x="74" y="30"/>
                    <a:pt x="74" y="30"/>
                  </a:cubicBezTo>
                  <a:cubicBezTo>
                    <a:pt x="74" y="30"/>
                    <a:pt x="74" y="30"/>
                    <a:pt x="74" y="30"/>
                  </a:cubicBezTo>
                  <a:cubicBezTo>
                    <a:pt x="74" y="30"/>
                    <a:pt x="74" y="30"/>
                    <a:pt x="74" y="30"/>
                  </a:cubicBezTo>
                  <a:cubicBezTo>
                    <a:pt x="74" y="30"/>
                    <a:pt x="73" y="30"/>
                    <a:pt x="73" y="30"/>
                  </a:cubicBezTo>
                  <a:cubicBezTo>
                    <a:pt x="73" y="30"/>
                    <a:pt x="73" y="30"/>
                    <a:pt x="73" y="30"/>
                  </a:cubicBezTo>
                  <a:cubicBezTo>
                    <a:pt x="73" y="30"/>
                    <a:pt x="73" y="30"/>
                    <a:pt x="73" y="30"/>
                  </a:cubicBezTo>
                  <a:cubicBezTo>
                    <a:pt x="73" y="30"/>
                    <a:pt x="73" y="30"/>
                    <a:pt x="72" y="30"/>
                  </a:cubicBezTo>
                  <a:cubicBezTo>
                    <a:pt x="72" y="30"/>
                    <a:pt x="72" y="30"/>
                    <a:pt x="72" y="30"/>
                  </a:cubicBezTo>
                  <a:cubicBezTo>
                    <a:pt x="72" y="30"/>
                    <a:pt x="72" y="30"/>
                    <a:pt x="72" y="30"/>
                  </a:cubicBezTo>
                  <a:cubicBezTo>
                    <a:pt x="72" y="30"/>
                    <a:pt x="72" y="30"/>
                    <a:pt x="72" y="30"/>
                  </a:cubicBezTo>
                  <a:cubicBezTo>
                    <a:pt x="72" y="30"/>
                    <a:pt x="72" y="30"/>
                    <a:pt x="72" y="31"/>
                  </a:cubicBezTo>
                  <a:cubicBezTo>
                    <a:pt x="71" y="31"/>
                    <a:pt x="71" y="31"/>
                    <a:pt x="71" y="32"/>
                  </a:cubicBezTo>
                  <a:cubicBezTo>
                    <a:pt x="71" y="32"/>
                    <a:pt x="71" y="32"/>
                    <a:pt x="71" y="32"/>
                  </a:cubicBezTo>
                  <a:cubicBezTo>
                    <a:pt x="71" y="32"/>
                    <a:pt x="71" y="33"/>
                    <a:pt x="71" y="33"/>
                  </a:cubicBezTo>
                  <a:cubicBezTo>
                    <a:pt x="71" y="33"/>
                    <a:pt x="71" y="33"/>
                    <a:pt x="71" y="33"/>
                  </a:cubicBezTo>
                  <a:cubicBezTo>
                    <a:pt x="71" y="33"/>
                    <a:pt x="71" y="33"/>
                    <a:pt x="71" y="33"/>
                  </a:cubicBezTo>
                  <a:cubicBezTo>
                    <a:pt x="71" y="34"/>
                    <a:pt x="71" y="34"/>
                    <a:pt x="71" y="34"/>
                  </a:cubicBezTo>
                  <a:cubicBezTo>
                    <a:pt x="71" y="34"/>
                    <a:pt x="71" y="34"/>
                    <a:pt x="70" y="35"/>
                  </a:cubicBezTo>
                  <a:cubicBezTo>
                    <a:pt x="70" y="35"/>
                    <a:pt x="70" y="35"/>
                    <a:pt x="70" y="35"/>
                  </a:cubicBezTo>
                  <a:cubicBezTo>
                    <a:pt x="70" y="35"/>
                    <a:pt x="70" y="35"/>
                    <a:pt x="70" y="35"/>
                  </a:cubicBezTo>
                  <a:cubicBezTo>
                    <a:pt x="70" y="35"/>
                    <a:pt x="70" y="35"/>
                    <a:pt x="70" y="35"/>
                  </a:cubicBezTo>
                  <a:cubicBezTo>
                    <a:pt x="70" y="35"/>
                    <a:pt x="70" y="35"/>
                    <a:pt x="70" y="36"/>
                  </a:cubicBezTo>
                  <a:cubicBezTo>
                    <a:pt x="70" y="36"/>
                    <a:pt x="70" y="36"/>
                    <a:pt x="69" y="36"/>
                  </a:cubicBezTo>
                  <a:cubicBezTo>
                    <a:pt x="69" y="36"/>
                    <a:pt x="69" y="36"/>
                    <a:pt x="69" y="36"/>
                  </a:cubicBezTo>
                  <a:cubicBezTo>
                    <a:pt x="69" y="36"/>
                    <a:pt x="69" y="36"/>
                    <a:pt x="69" y="36"/>
                  </a:cubicBezTo>
                  <a:cubicBezTo>
                    <a:pt x="69" y="38"/>
                    <a:pt x="69" y="38"/>
                    <a:pt x="69" y="38"/>
                  </a:cubicBezTo>
                  <a:cubicBezTo>
                    <a:pt x="69" y="38"/>
                    <a:pt x="69" y="38"/>
                    <a:pt x="69" y="38"/>
                  </a:cubicBezTo>
                  <a:cubicBezTo>
                    <a:pt x="69" y="38"/>
                    <a:pt x="69" y="38"/>
                    <a:pt x="69" y="38"/>
                  </a:cubicBezTo>
                  <a:cubicBezTo>
                    <a:pt x="69" y="39"/>
                    <a:pt x="69" y="39"/>
                    <a:pt x="69" y="39"/>
                  </a:cubicBezTo>
                  <a:cubicBezTo>
                    <a:pt x="69" y="39"/>
                    <a:pt x="69" y="39"/>
                    <a:pt x="70" y="39"/>
                  </a:cubicBezTo>
                  <a:cubicBezTo>
                    <a:pt x="70" y="39"/>
                    <a:pt x="70" y="39"/>
                    <a:pt x="70" y="39"/>
                  </a:cubicBezTo>
                  <a:cubicBezTo>
                    <a:pt x="70" y="39"/>
                    <a:pt x="70" y="39"/>
                    <a:pt x="70" y="39"/>
                  </a:cubicBezTo>
                  <a:cubicBezTo>
                    <a:pt x="70" y="39"/>
                    <a:pt x="70" y="39"/>
                    <a:pt x="70" y="39"/>
                  </a:cubicBezTo>
                  <a:cubicBezTo>
                    <a:pt x="70" y="39"/>
                    <a:pt x="70" y="39"/>
                    <a:pt x="70" y="40"/>
                  </a:cubicBezTo>
                  <a:cubicBezTo>
                    <a:pt x="70" y="40"/>
                    <a:pt x="70" y="40"/>
                    <a:pt x="70" y="40"/>
                  </a:cubicBezTo>
                  <a:cubicBezTo>
                    <a:pt x="70" y="40"/>
                    <a:pt x="70" y="40"/>
                    <a:pt x="70" y="40"/>
                  </a:cubicBezTo>
                  <a:cubicBezTo>
                    <a:pt x="70" y="40"/>
                    <a:pt x="70" y="40"/>
                    <a:pt x="70" y="41"/>
                  </a:cubicBezTo>
                  <a:cubicBezTo>
                    <a:pt x="70" y="41"/>
                    <a:pt x="70" y="41"/>
                    <a:pt x="70" y="41"/>
                  </a:cubicBezTo>
                  <a:cubicBezTo>
                    <a:pt x="70" y="41"/>
                    <a:pt x="70" y="42"/>
                    <a:pt x="70" y="42"/>
                  </a:cubicBezTo>
                  <a:cubicBezTo>
                    <a:pt x="70" y="42"/>
                    <a:pt x="70" y="42"/>
                    <a:pt x="70" y="42"/>
                  </a:cubicBezTo>
                  <a:cubicBezTo>
                    <a:pt x="70" y="43"/>
                    <a:pt x="69" y="43"/>
                    <a:pt x="69" y="43"/>
                  </a:cubicBezTo>
                  <a:cubicBezTo>
                    <a:pt x="69" y="44"/>
                    <a:pt x="69" y="44"/>
                    <a:pt x="69"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5"/>
                  </a:cubicBezTo>
                  <a:cubicBezTo>
                    <a:pt x="70" y="45"/>
                    <a:pt x="70" y="45"/>
                    <a:pt x="70" y="45"/>
                  </a:cubicBezTo>
                  <a:cubicBezTo>
                    <a:pt x="70" y="45"/>
                    <a:pt x="70" y="45"/>
                    <a:pt x="71" y="45"/>
                  </a:cubicBezTo>
                  <a:cubicBezTo>
                    <a:pt x="71" y="46"/>
                    <a:pt x="71" y="46"/>
                    <a:pt x="71" y="46"/>
                  </a:cubicBezTo>
                  <a:cubicBezTo>
                    <a:pt x="71" y="46"/>
                    <a:pt x="71" y="46"/>
                    <a:pt x="71" y="46"/>
                  </a:cubicBezTo>
                  <a:cubicBezTo>
                    <a:pt x="71" y="46"/>
                    <a:pt x="71" y="46"/>
                    <a:pt x="71" y="47"/>
                  </a:cubicBezTo>
                  <a:cubicBezTo>
                    <a:pt x="72" y="47"/>
                    <a:pt x="72" y="47"/>
                    <a:pt x="72" y="47"/>
                  </a:cubicBezTo>
                  <a:cubicBezTo>
                    <a:pt x="72" y="47"/>
                    <a:pt x="72" y="47"/>
                    <a:pt x="72" y="47"/>
                  </a:cubicBezTo>
                  <a:cubicBezTo>
                    <a:pt x="73" y="48"/>
                    <a:pt x="73" y="48"/>
                    <a:pt x="73" y="49"/>
                  </a:cubicBezTo>
                  <a:cubicBezTo>
                    <a:pt x="73" y="49"/>
                    <a:pt x="73" y="49"/>
                    <a:pt x="73" y="49"/>
                  </a:cubicBezTo>
                  <a:cubicBezTo>
                    <a:pt x="73" y="49"/>
                    <a:pt x="73" y="50"/>
                    <a:pt x="73" y="50"/>
                  </a:cubicBezTo>
                  <a:cubicBezTo>
                    <a:pt x="74" y="50"/>
                    <a:pt x="74" y="50"/>
                    <a:pt x="74" y="50"/>
                  </a:cubicBezTo>
                  <a:cubicBezTo>
                    <a:pt x="74" y="50"/>
                    <a:pt x="74" y="50"/>
                    <a:pt x="74" y="50"/>
                  </a:cubicBezTo>
                  <a:cubicBezTo>
                    <a:pt x="74" y="50"/>
                    <a:pt x="74" y="50"/>
                    <a:pt x="74" y="50"/>
                  </a:cubicBezTo>
                  <a:cubicBezTo>
                    <a:pt x="74" y="51"/>
                    <a:pt x="74" y="51"/>
                    <a:pt x="74" y="51"/>
                  </a:cubicBezTo>
                  <a:cubicBezTo>
                    <a:pt x="74" y="51"/>
                    <a:pt x="74" y="51"/>
                    <a:pt x="74" y="51"/>
                  </a:cubicBezTo>
                  <a:cubicBezTo>
                    <a:pt x="75" y="51"/>
                    <a:pt x="75" y="51"/>
                    <a:pt x="75" y="51"/>
                  </a:cubicBezTo>
                  <a:cubicBezTo>
                    <a:pt x="75" y="51"/>
                    <a:pt x="76" y="51"/>
                    <a:pt x="76" y="51"/>
                  </a:cubicBezTo>
                  <a:cubicBezTo>
                    <a:pt x="76" y="51"/>
                    <a:pt x="76" y="51"/>
                    <a:pt x="76" y="51"/>
                  </a:cubicBezTo>
                  <a:cubicBezTo>
                    <a:pt x="76" y="51"/>
                    <a:pt x="76" y="51"/>
                    <a:pt x="76" y="51"/>
                  </a:cubicBezTo>
                  <a:cubicBezTo>
                    <a:pt x="76" y="51"/>
                    <a:pt x="76" y="51"/>
                    <a:pt x="76" y="51"/>
                  </a:cubicBezTo>
                  <a:cubicBezTo>
                    <a:pt x="76" y="51"/>
                    <a:pt x="77" y="51"/>
                    <a:pt x="77" y="51"/>
                  </a:cubicBezTo>
                  <a:cubicBezTo>
                    <a:pt x="77" y="51"/>
                    <a:pt x="77" y="51"/>
                    <a:pt x="77" y="51"/>
                  </a:cubicBezTo>
                  <a:cubicBezTo>
                    <a:pt x="77" y="52"/>
                    <a:pt x="77" y="52"/>
                    <a:pt x="77" y="52"/>
                  </a:cubicBezTo>
                  <a:cubicBezTo>
                    <a:pt x="77" y="52"/>
                    <a:pt x="77" y="52"/>
                    <a:pt x="77" y="52"/>
                  </a:cubicBezTo>
                  <a:cubicBezTo>
                    <a:pt x="77" y="53"/>
                    <a:pt x="77" y="53"/>
                    <a:pt x="78" y="53"/>
                  </a:cubicBezTo>
                  <a:cubicBezTo>
                    <a:pt x="78" y="53"/>
                    <a:pt x="78" y="53"/>
                    <a:pt x="78" y="53"/>
                  </a:cubicBezTo>
                  <a:cubicBezTo>
                    <a:pt x="78" y="53"/>
                    <a:pt x="79" y="53"/>
                    <a:pt x="79" y="54"/>
                  </a:cubicBezTo>
                  <a:cubicBezTo>
                    <a:pt x="79" y="54"/>
                    <a:pt x="79" y="54"/>
                    <a:pt x="79" y="54"/>
                  </a:cubicBezTo>
                  <a:cubicBezTo>
                    <a:pt x="79" y="54"/>
                    <a:pt x="79" y="54"/>
                    <a:pt x="79" y="54"/>
                  </a:cubicBezTo>
                  <a:cubicBezTo>
                    <a:pt x="80" y="54"/>
                    <a:pt x="80" y="54"/>
                    <a:pt x="80" y="54"/>
                  </a:cubicBezTo>
                  <a:cubicBezTo>
                    <a:pt x="80" y="54"/>
                    <a:pt x="80" y="54"/>
                    <a:pt x="80" y="54"/>
                  </a:cubicBezTo>
                  <a:cubicBezTo>
                    <a:pt x="80" y="54"/>
                    <a:pt x="80" y="53"/>
                    <a:pt x="80" y="53"/>
                  </a:cubicBezTo>
                  <a:cubicBezTo>
                    <a:pt x="80" y="53"/>
                    <a:pt x="80" y="53"/>
                    <a:pt x="80" y="53"/>
                  </a:cubicBezTo>
                  <a:cubicBezTo>
                    <a:pt x="81" y="53"/>
                    <a:pt x="81" y="53"/>
                    <a:pt x="81" y="53"/>
                  </a:cubicBezTo>
                  <a:cubicBezTo>
                    <a:pt x="81" y="53"/>
                    <a:pt x="81" y="53"/>
                    <a:pt x="81" y="53"/>
                  </a:cubicBezTo>
                  <a:cubicBezTo>
                    <a:pt x="81" y="53"/>
                    <a:pt x="81" y="53"/>
                    <a:pt x="81" y="53"/>
                  </a:cubicBezTo>
                  <a:cubicBezTo>
                    <a:pt x="81" y="53"/>
                    <a:pt x="81" y="53"/>
                    <a:pt x="81" y="53"/>
                  </a:cubicBezTo>
                  <a:cubicBezTo>
                    <a:pt x="81" y="53"/>
                    <a:pt x="82" y="53"/>
                    <a:pt x="82" y="53"/>
                  </a:cubicBezTo>
                  <a:cubicBezTo>
                    <a:pt x="82" y="53"/>
                    <a:pt x="82" y="53"/>
                    <a:pt x="82" y="53"/>
                  </a:cubicBezTo>
                  <a:cubicBezTo>
                    <a:pt x="82" y="53"/>
                    <a:pt x="82" y="53"/>
                    <a:pt x="82" y="53"/>
                  </a:cubicBezTo>
                  <a:cubicBezTo>
                    <a:pt x="83" y="53"/>
                    <a:pt x="83" y="53"/>
                    <a:pt x="83" y="53"/>
                  </a:cubicBezTo>
                  <a:cubicBezTo>
                    <a:pt x="83" y="53"/>
                    <a:pt x="83" y="53"/>
                    <a:pt x="83" y="53"/>
                  </a:cubicBezTo>
                  <a:cubicBezTo>
                    <a:pt x="83" y="53"/>
                    <a:pt x="83" y="53"/>
                    <a:pt x="83" y="53"/>
                  </a:cubicBezTo>
                  <a:cubicBezTo>
                    <a:pt x="83" y="54"/>
                    <a:pt x="83" y="54"/>
                    <a:pt x="83" y="54"/>
                  </a:cubicBezTo>
                  <a:cubicBezTo>
                    <a:pt x="83" y="54"/>
                    <a:pt x="84" y="54"/>
                    <a:pt x="84" y="54"/>
                  </a:cubicBezTo>
                  <a:cubicBezTo>
                    <a:pt x="84" y="54"/>
                    <a:pt x="84" y="54"/>
                    <a:pt x="84" y="54"/>
                  </a:cubicBezTo>
                  <a:cubicBezTo>
                    <a:pt x="84" y="54"/>
                    <a:pt x="84" y="54"/>
                    <a:pt x="85" y="54"/>
                  </a:cubicBezTo>
                  <a:cubicBezTo>
                    <a:pt x="85" y="54"/>
                    <a:pt x="85" y="54"/>
                    <a:pt x="85" y="54"/>
                  </a:cubicBezTo>
                  <a:cubicBezTo>
                    <a:pt x="85" y="54"/>
                    <a:pt x="85" y="54"/>
                    <a:pt x="85" y="54"/>
                  </a:cubicBezTo>
                  <a:cubicBezTo>
                    <a:pt x="85" y="54"/>
                    <a:pt x="85" y="54"/>
                    <a:pt x="85" y="54"/>
                  </a:cubicBezTo>
                  <a:cubicBezTo>
                    <a:pt x="86" y="54"/>
                    <a:pt x="86" y="53"/>
                    <a:pt x="86" y="53"/>
                  </a:cubicBezTo>
                  <a:cubicBezTo>
                    <a:pt x="86" y="53"/>
                    <a:pt x="86" y="53"/>
                    <a:pt x="86" y="53"/>
                  </a:cubicBezTo>
                  <a:cubicBezTo>
                    <a:pt x="86" y="54"/>
                    <a:pt x="86" y="54"/>
                    <a:pt x="86" y="54"/>
                  </a:cubicBezTo>
                  <a:cubicBezTo>
                    <a:pt x="86" y="53"/>
                    <a:pt x="86" y="53"/>
                    <a:pt x="86" y="53"/>
                  </a:cubicBezTo>
                  <a:cubicBezTo>
                    <a:pt x="86" y="53"/>
                    <a:pt x="86" y="53"/>
                    <a:pt x="86" y="52"/>
                  </a:cubicBezTo>
                  <a:cubicBezTo>
                    <a:pt x="86" y="52"/>
                    <a:pt x="86" y="52"/>
                    <a:pt x="87" y="52"/>
                  </a:cubicBezTo>
                  <a:cubicBezTo>
                    <a:pt x="87" y="52"/>
                    <a:pt x="87" y="52"/>
                    <a:pt x="87" y="52"/>
                  </a:cubicBezTo>
                  <a:cubicBezTo>
                    <a:pt x="87" y="52"/>
                    <a:pt x="87" y="52"/>
                    <a:pt x="87" y="52"/>
                  </a:cubicBezTo>
                  <a:cubicBezTo>
                    <a:pt x="87" y="52"/>
                    <a:pt x="87" y="52"/>
                    <a:pt x="87" y="52"/>
                  </a:cubicBezTo>
                  <a:cubicBezTo>
                    <a:pt x="89" y="52"/>
                    <a:pt x="89" y="52"/>
                    <a:pt x="89" y="52"/>
                  </a:cubicBezTo>
                  <a:cubicBezTo>
                    <a:pt x="89" y="52"/>
                    <a:pt x="89" y="52"/>
                    <a:pt x="89" y="53"/>
                  </a:cubicBezTo>
                  <a:cubicBezTo>
                    <a:pt x="89" y="53"/>
                    <a:pt x="90" y="53"/>
                    <a:pt x="90" y="53"/>
                  </a:cubicBezTo>
                  <a:cubicBezTo>
                    <a:pt x="90" y="53"/>
                    <a:pt x="90" y="53"/>
                    <a:pt x="90" y="53"/>
                  </a:cubicBezTo>
                  <a:cubicBezTo>
                    <a:pt x="90" y="53"/>
                    <a:pt x="90" y="53"/>
                    <a:pt x="90" y="53"/>
                  </a:cubicBezTo>
                  <a:cubicBezTo>
                    <a:pt x="90" y="53"/>
                    <a:pt x="91" y="53"/>
                    <a:pt x="91" y="53"/>
                  </a:cubicBezTo>
                  <a:cubicBezTo>
                    <a:pt x="91" y="53"/>
                    <a:pt x="91" y="53"/>
                    <a:pt x="91" y="53"/>
                  </a:cubicBezTo>
                  <a:cubicBezTo>
                    <a:pt x="90" y="53"/>
                    <a:pt x="90" y="53"/>
                    <a:pt x="90" y="53"/>
                  </a:cubicBezTo>
                  <a:cubicBezTo>
                    <a:pt x="91" y="53"/>
                    <a:pt x="91" y="53"/>
                    <a:pt x="91" y="53"/>
                  </a:cubicBezTo>
                  <a:cubicBezTo>
                    <a:pt x="91" y="53"/>
                    <a:pt x="91" y="53"/>
                    <a:pt x="91" y="53"/>
                  </a:cubicBezTo>
                  <a:cubicBezTo>
                    <a:pt x="91" y="53"/>
                    <a:pt x="91" y="53"/>
                    <a:pt x="92" y="53"/>
                  </a:cubicBezTo>
                  <a:cubicBezTo>
                    <a:pt x="92" y="53"/>
                    <a:pt x="92" y="54"/>
                    <a:pt x="92" y="54"/>
                  </a:cubicBezTo>
                  <a:cubicBezTo>
                    <a:pt x="92" y="54"/>
                    <a:pt x="92" y="54"/>
                    <a:pt x="92" y="54"/>
                  </a:cubicBezTo>
                  <a:cubicBezTo>
                    <a:pt x="92" y="54"/>
                    <a:pt x="92" y="54"/>
                    <a:pt x="92" y="54"/>
                  </a:cubicBezTo>
                  <a:cubicBezTo>
                    <a:pt x="92" y="54"/>
                    <a:pt x="92" y="54"/>
                    <a:pt x="92" y="54"/>
                  </a:cubicBezTo>
                  <a:cubicBezTo>
                    <a:pt x="93" y="54"/>
                    <a:pt x="93" y="54"/>
                    <a:pt x="93" y="54"/>
                  </a:cubicBezTo>
                  <a:cubicBezTo>
                    <a:pt x="93" y="54"/>
                    <a:pt x="93" y="54"/>
                    <a:pt x="94" y="55"/>
                  </a:cubicBezTo>
                  <a:cubicBezTo>
                    <a:pt x="94" y="55"/>
                    <a:pt x="94" y="55"/>
                    <a:pt x="94" y="56"/>
                  </a:cubicBezTo>
                  <a:cubicBezTo>
                    <a:pt x="94" y="56"/>
                    <a:pt x="94" y="56"/>
                    <a:pt x="94" y="57"/>
                  </a:cubicBezTo>
                  <a:cubicBezTo>
                    <a:pt x="94" y="57"/>
                    <a:pt x="94" y="57"/>
                    <a:pt x="94" y="57"/>
                  </a:cubicBezTo>
                  <a:cubicBezTo>
                    <a:pt x="94" y="57"/>
                    <a:pt x="94" y="57"/>
                    <a:pt x="94" y="57"/>
                  </a:cubicBezTo>
                  <a:cubicBezTo>
                    <a:pt x="94" y="57"/>
                    <a:pt x="94" y="57"/>
                    <a:pt x="94" y="57"/>
                  </a:cubicBezTo>
                  <a:cubicBezTo>
                    <a:pt x="94" y="57"/>
                    <a:pt x="94" y="57"/>
                    <a:pt x="93" y="57"/>
                  </a:cubicBezTo>
                  <a:cubicBezTo>
                    <a:pt x="93" y="57"/>
                    <a:pt x="93" y="57"/>
                    <a:pt x="93" y="57"/>
                  </a:cubicBezTo>
                  <a:cubicBezTo>
                    <a:pt x="93" y="58"/>
                    <a:pt x="93" y="58"/>
                    <a:pt x="93" y="58"/>
                  </a:cubicBezTo>
                  <a:cubicBezTo>
                    <a:pt x="93" y="59"/>
                    <a:pt x="93" y="59"/>
                    <a:pt x="93" y="59"/>
                  </a:cubicBezTo>
                  <a:cubicBezTo>
                    <a:pt x="93" y="59"/>
                    <a:pt x="93" y="59"/>
                    <a:pt x="93" y="59"/>
                  </a:cubicBezTo>
                  <a:cubicBezTo>
                    <a:pt x="93" y="59"/>
                    <a:pt x="94" y="59"/>
                    <a:pt x="94" y="59"/>
                  </a:cubicBezTo>
                  <a:cubicBezTo>
                    <a:pt x="94" y="59"/>
                    <a:pt x="94" y="59"/>
                    <a:pt x="94" y="59"/>
                  </a:cubicBezTo>
                  <a:cubicBezTo>
                    <a:pt x="94" y="59"/>
                    <a:pt x="94" y="59"/>
                    <a:pt x="94" y="59"/>
                  </a:cubicBezTo>
                  <a:cubicBezTo>
                    <a:pt x="94" y="59"/>
                    <a:pt x="94" y="59"/>
                    <a:pt x="94" y="59"/>
                  </a:cubicBezTo>
                  <a:cubicBezTo>
                    <a:pt x="94" y="59"/>
                    <a:pt x="94" y="60"/>
                    <a:pt x="94" y="60"/>
                  </a:cubicBezTo>
                  <a:cubicBezTo>
                    <a:pt x="94" y="60"/>
                    <a:pt x="94" y="60"/>
                    <a:pt x="94" y="60"/>
                  </a:cubicBezTo>
                  <a:cubicBezTo>
                    <a:pt x="94" y="60"/>
                    <a:pt x="94" y="60"/>
                    <a:pt x="95" y="60"/>
                  </a:cubicBezTo>
                  <a:cubicBezTo>
                    <a:pt x="95" y="60"/>
                    <a:pt x="95" y="61"/>
                    <a:pt x="95" y="61"/>
                  </a:cubicBezTo>
                  <a:cubicBezTo>
                    <a:pt x="95" y="61"/>
                    <a:pt x="95" y="61"/>
                    <a:pt x="95" y="62"/>
                  </a:cubicBezTo>
                  <a:cubicBezTo>
                    <a:pt x="95" y="62"/>
                    <a:pt x="95" y="62"/>
                    <a:pt x="95" y="62"/>
                  </a:cubicBezTo>
                  <a:cubicBezTo>
                    <a:pt x="95" y="62"/>
                    <a:pt x="95" y="62"/>
                    <a:pt x="95" y="62"/>
                  </a:cubicBezTo>
                  <a:cubicBezTo>
                    <a:pt x="95" y="62"/>
                    <a:pt x="95" y="63"/>
                    <a:pt x="96" y="63"/>
                  </a:cubicBezTo>
                  <a:cubicBezTo>
                    <a:pt x="96" y="63"/>
                    <a:pt x="96" y="63"/>
                    <a:pt x="96" y="63"/>
                  </a:cubicBezTo>
                  <a:cubicBezTo>
                    <a:pt x="96" y="63"/>
                    <a:pt x="96" y="63"/>
                    <a:pt x="96" y="63"/>
                  </a:cubicBezTo>
                  <a:cubicBezTo>
                    <a:pt x="96" y="63"/>
                    <a:pt x="96" y="64"/>
                    <a:pt x="96" y="64"/>
                  </a:cubicBezTo>
                  <a:cubicBezTo>
                    <a:pt x="96" y="64"/>
                    <a:pt x="96" y="64"/>
                    <a:pt x="96" y="64"/>
                  </a:cubicBezTo>
                  <a:cubicBezTo>
                    <a:pt x="96" y="64"/>
                    <a:pt x="96" y="64"/>
                    <a:pt x="96" y="64"/>
                  </a:cubicBezTo>
                  <a:cubicBezTo>
                    <a:pt x="96" y="65"/>
                    <a:pt x="96" y="65"/>
                    <a:pt x="96" y="65"/>
                  </a:cubicBezTo>
                  <a:cubicBezTo>
                    <a:pt x="96" y="65"/>
                    <a:pt x="96" y="65"/>
                    <a:pt x="96" y="65"/>
                  </a:cubicBezTo>
                  <a:cubicBezTo>
                    <a:pt x="97" y="65"/>
                    <a:pt x="97" y="65"/>
                    <a:pt x="97" y="65"/>
                  </a:cubicBezTo>
                  <a:cubicBezTo>
                    <a:pt x="97" y="65"/>
                    <a:pt x="97" y="65"/>
                    <a:pt x="97" y="65"/>
                  </a:cubicBezTo>
                  <a:cubicBezTo>
                    <a:pt x="97" y="65"/>
                    <a:pt x="97" y="65"/>
                    <a:pt x="97" y="65"/>
                  </a:cubicBezTo>
                  <a:cubicBezTo>
                    <a:pt x="97" y="65"/>
                    <a:pt x="97" y="65"/>
                    <a:pt x="97" y="65"/>
                  </a:cubicBezTo>
                  <a:cubicBezTo>
                    <a:pt x="97" y="66"/>
                    <a:pt x="97" y="66"/>
                    <a:pt x="97" y="66"/>
                  </a:cubicBezTo>
                  <a:cubicBezTo>
                    <a:pt x="97" y="66"/>
                    <a:pt x="97" y="66"/>
                    <a:pt x="97" y="66"/>
                  </a:cubicBezTo>
                  <a:cubicBezTo>
                    <a:pt x="97" y="67"/>
                    <a:pt x="97" y="67"/>
                    <a:pt x="97" y="67"/>
                  </a:cubicBezTo>
                  <a:cubicBezTo>
                    <a:pt x="97" y="67"/>
                    <a:pt x="97" y="67"/>
                    <a:pt x="97" y="67"/>
                  </a:cubicBezTo>
                  <a:cubicBezTo>
                    <a:pt x="96" y="67"/>
                    <a:pt x="96" y="67"/>
                    <a:pt x="96" y="67"/>
                  </a:cubicBezTo>
                  <a:cubicBezTo>
                    <a:pt x="96" y="69"/>
                    <a:pt x="96" y="69"/>
                    <a:pt x="96" y="69"/>
                  </a:cubicBezTo>
                  <a:cubicBezTo>
                    <a:pt x="96" y="69"/>
                    <a:pt x="96" y="69"/>
                    <a:pt x="96" y="69"/>
                  </a:cubicBezTo>
                  <a:cubicBezTo>
                    <a:pt x="97" y="69"/>
                    <a:pt x="97" y="69"/>
                    <a:pt x="97" y="69"/>
                  </a:cubicBezTo>
                  <a:cubicBezTo>
                    <a:pt x="97" y="69"/>
                    <a:pt x="97" y="69"/>
                    <a:pt x="97" y="69"/>
                  </a:cubicBezTo>
                  <a:cubicBezTo>
                    <a:pt x="97" y="69"/>
                    <a:pt x="97" y="70"/>
                    <a:pt x="97" y="70"/>
                  </a:cubicBezTo>
                  <a:cubicBezTo>
                    <a:pt x="97" y="70"/>
                    <a:pt x="97" y="70"/>
                    <a:pt x="97" y="70"/>
                  </a:cubicBezTo>
                  <a:cubicBezTo>
                    <a:pt x="97" y="70"/>
                    <a:pt x="96" y="70"/>
                    <a:pt x="96" y="70"/>
                  </a:cubicBezTo>
                  <a:cubicBezTo>
                    <a:pt x="96" y="70"/>
                    <a:pt x="96" y="70"/>
                    <a:pt x="96" y="71"/>
                  </a:cubicBezTo>
                  <a:cubicBezTo>
                    <a:pt x="96" y="71"/>
                    <a:pt x="96" y="71"/>
                    <a:pt x="96" y="71"/>
                  </a:cubicBezTo>
                  <a:cubicBezTo>
                    <a:pt x="96" y="71"/>
                    <a:pt x="96" y="71"/>
                    <a:pt x="96" y="71"/>
                  </a:cubicBezTo>
                  <a:cubicBezTo>
                    <a:pt x="96" y="71"/>
                    <a:pt x="96" y="71"/>
                    <a:pt x="96" y="71"/>
                  </a:cubicBezTo>
                  <a:cubicBezTo>
                    <a:pt x="95" y="71"/>
                    <a:pt x="95" y="71"/>
                    <a:pt x="95" y="71"/>
                  </a:cubicBezTo>
                  <a:cubicBezTo>
                    <a:pt x="95" y="73"/>
                    <a:pt x="95" y="73"/>
                    <a:pt x="95" y="73"/>
                  </a:cubicBezTo>
                  <a:cubicBezTo>
                    <a:pt x="95" y="73"/>
                    <a:pt x="95" y="73"/>
                    <a:pt x="95" y="73"/>
                  </a:cubicBezTo>
                  <a:cubicBezTo>
                    <a:pt x="95" y="73"/>
                    <a:pt x="95" y="73"/>
                    <a:pt x="95" y="73"/>
                  </a:cubicBezTo>
                  <a:cubicBezTo>
                    <a:pt x="95" y="73"/>
                    <a:pt x="95" y="73"/>
                    <a:pt x="95" y="73"/>
                  </a:cubicBezTo>
                  <a:cubicBezTo>
                    <a:pt x="95" y="74"/>
                    <a:pt x="95" y="74"/>
                    <a:pt x="95" y="74"/>
                  </a:cubicBezTo>
                  <a:cubicBezTo>
                    <a:pt x="95" y="74"/>
                    <a:pt x="95" y="74"/>
                    <a:pt x="94" y="74"/>
                  </a:cubicBezTo>
                  <a:cubicBezTo>
                    <a:pt x="94" y="74"/>
                    <a:pt x="94" y="74"/>
                    <a:pt x="94" y="75"/>
                  </a:cubicBezTo>
                  <a:cubicBezTo>
                    <a:pt x="94" y="75"/>
                    <a:pt x="94" y="75"/>
                    <a:pt x="94" y="75"/>
                  </a:cubicBezTo>
                  <a:cubicBezTo>
                    <a:pt x="94" y="75"/>
                    <a:pt x="94" y="75"/>
                    <a:pt x="94" y="75"/>
                  </a:cubicBezTo>
                  <a:cubicBezTo>
                    <a:pt x="94" y="75"/>
                    <a:pt x="94" y="75"/>
                    <a:pt x="94" y="75"/>
                  </a:cubicBezTo>
                  <a:cubicBezTo>
                    <a:pt x="94" y="75"/>
                    <a:pt x="94" y="75"/>
                    <a:pt x="94" y="75"/>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1"/>
                    <a:pt x="94"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2"/>
                    <a:pt x="95" y="82"/>
                    <a:pt x="95" y="82"/>
                  </a:cubicBezTo>
                  <a:cubicBezTo>
                    <a:pt x="95" y="82"/>
                    <a:pt x="95" y="82"/>
                    <a:pt x="95" y="82"/>
                  </a:cubicBezTo>
                  <a:cubicBezTo>
                    <a:pt x="94" y="82"/>
                    <a:pt x="94" y="82"/>
                    <a:pt x="94" y="82"/>
                  </a:cubicBezTo>
                  <a:cubicBezTo>
                    <a:pt x="94" y="87"/>
                    <a:pt x="94" y="87"/>
                    <a:pt x="94" y="87"/>
                  </a:cubicBezTo>
                  <a:cubicBezTo>
                    <a:pt x="94" y="87"/>
                    <a:pt x="94" y="87"/>
                    <a:pt x="94" y="87"/>
                  </a:cubicBezTo>
                  <a:cubicBezTo>
                    <a:pt x="94" y="87"/>
                    <a:pt x="95" y="87"/>
                    <a:pt x="95" y="87"/>
                  </a:cubicBezTo>
                  <a:cubicBezTo>
                    <a:pt x="95" y="87"/>
                    <a:pt x="95" y="88"/>
                    <a:pt x="95" y="88"/>
                  </a:cubicBezTo>
                  <a:cubicBezTo>
                    <a:pt x="95" y="88"/>
                    <a:pt x="95" y="89"/>
                    <a:pt x="95" y="89"/>
                  </a:cubicBezTo>
                  <a:cubicBezTo>
                    <a:pt x="95" y="89"/>
                    <a:pt x="95" y="89"/>
                    <a:pt x="95" y="89"/>
                  </a:cubicBezTo>
                  <a:cubicBezTo>
                    <a:pt x="94" y="90"/>
                    <a:pt x="94" y="90"/>
                    <a:pt x="94" y="90"/>
                  </a:cubicBezTo>
                  <a:cubicBezTo>
                    <a:pt x="94" y="90"/>
                    <a:pt x="94" y="90"/>
                    <a:pt x="94" y="90"/>
                  </a:cubicBezTo>
                  <a:cubicBezTo>
                    <a:pt x="94" y="90"/>
                    <a:pt x="93" y="90"/>
                    <a:pt x="93" y="90"/>
                  </a:cubicBezTo>
                  <a:cubicBezTo>
                    <a:pt x="93" y="90"/>
                    <a:pt x="93" y="91"/>
                    <a:pt x="93" y="91"/>
                  </a:cubicBezTo>
                  <a:cubicBezTo>
                    <a:pt x="93" y="91"/>
                    <a:pt x="93" y="91"/>
                    <a:pt x="93" y="91"/>
                  </a:cubicBezTo>
                  <a:cubicBezTo>
                    <a:pt x="93" y="91"/>
                    <a:pt x="93" y="92"/>
                    <a:pt x="93" y="92"/>
                  </a:cubicBezTo>
                  <a:cubicBezTo>
                    <a:pt x="94" y="92"/>
                    <a:pt x="94" y="92"/>
                    <a:pt x="94" y="92"/>
                  </a:cubicBezTo>
                  <a:cubicBezTo>
                    <a:pt x="94" y="92"/>
                    <a:pt x="94" y="92"/>
                    <a:pt x="94" y="92"/>
                  </a:cubicBezTo>
                  <a:cubicBezTo>
                    <a:pt x="94" y="92"/>
                    <a:pt x="94" y="92"/>
                    <a:pt x="95" y="92"/>
                  </a:cubicBezTo>
                  <a:cubicBezTo>
                    <a:pt x="95" y="92"/>
                    <a:pt x="95" y="92"/>
                    <a:pt x="96" y="92"/>
                  </a:cubicBezTo>
                  <a:cubicBezTo>
                    <a:pt x="96" y="92"/>
                    <a:pt x="96" y="92"/>
                    <a:pt x="96" y="92"/>
                  </a:cubicBezTo>
                  <a:cubicBezTo>
                    <a:pt x="97" y="92"/>
                    <a:pt x="98" y="92"/>
                    <a:pt x="98" y="91"/>
                  </a:cubicBezTo>
                  <a:cubicBezTo>
                    <a:pt x="99" y="91"/>
                    <a:pt x="99" y="91"/>
                    <a:pt x="99" y="91"/>
                  </a:cubicBezTo>
                  <a:cubicBezTo>
                    <a:pt x="99" y="91"/>
                    <a:pt x="99" y="91"/>
                    <a:pt x="99" y="91"/>
                  </a:cubicBezTo>
                  <a:cubicBezTo>
                    <a:pt x="99" y="91"/>
                    <a:pt x="99" y="91"/>
                    <a:pt x="99" y="91"/>
                  </a:cubicBezTo>
                  <a:cubicBezTo>
                    <a:pt x="99" y="91"/>
                    <a:pt x="99" y="91"/>
                    <a:pt x="99" y="91"/>
                  </a:cubicBezTo>
                  <a:cubicBezTo>
                    <a:pt x="99" y="91"/>
                    <a:pt x="100" y="91"/>
                    <a:pt x="100" y="91"/>
                  </a:cubicBezTo>
                  <a:cubicBezTo>
                    <a:pt x="100" y="90"/>
                    <a:pt x="100" y="90"/>
                    <a:pt x="100" y="90"/>
                  </a:cubicBezTo>
                  <a:cubicBezTo>
                    <a:pt x="100" y="90"/>
                    <a:pt x="100" y="90"/>
                    <a:pt x="100" y="90"/>
                  </a:cubicBezTo>
                  <a:cubicBezTo>
                    <a:pt x="100" y="90"/>
                    <a:pt x="100" y="90"/>
                    <a:pt x="100" y="90"/>
                  </a:cubicBezTo>
                  <a:cubicBezTo>
                    <a:pt x="100" y="89"/>
                    <a:pt x="101" y="88"/>
                    <a:pt x="101" y="88"/>
                  </a:cubicBezTo>
                  <a:cubicBezTo>
                    <a:pt x="102" y="88"/>
                    <a:pt x="102" y="88"/>
                    <a:pt x="102" y="88"/>
                  </a:cubicBezTo>
                  <a:cubicBezTo>
                    <a:pt x="102" y="88"/>
                    <a:pt x="103" y="88"/>
                    <a:pt x="103" y="88"/>
                  </a:cubicBezTo>
                  <a:cubicBezTo>
                    <a:pt x="103" y="88"/>
                    <a:pt x="103" y="88"/>
                    <a:pt x="103" y="88"/>
                  </a:cubicBezTo>
                  <a:cubicBezTo>
                    <a:pt x="103" y="88"/>
                    <a:pt x="103" y="88"/>
                    <a:pt x="104" y="88"/>
                  </a:cubicBezTo>
                  <a:cubicBezTo>
                    <a:pt x="104" y="88"/>
                    <a:pt x="104" y="88"/>
                    <a:pt x="104" y="88"/>
                  </a:cubicBezTo>
                  <a:cubicBezTo>
                    <a:pt x="105" y="87"/>
                    <a:pt x="105" y="87"/>
                    <a:pt x="105" y="87"/>
                  </a:cubicBezTo>
                  <a:cubicBezTo>
                    <a:pt x="105" y="87"/>
                    <a:pt x="105" y="86"/>
                    <a:pt x="105" y="86"/>
                  </a:cubicBezTo>
                  <a:cubicBezTo>
                    <a:pt x="105" y="86"/>
                    <a:pt x="105" y="86"/>
                    <a:pt x="105" y="86"/>
                  </a:cubicBezTo>
                  <a:cubicBezTo>
                    <a:pt x="105" y="85"/>
                    <a:pt x="105" y="85"/>
                    <a:pt x="105" y="85"/>
                  </a:cubicBezTo>
                  <a:cubicBezTo>
                    <a:pt x="105" y="85"/>
                    <a:pt x="104" y="85"/>
                    <a:pt x="104" y="85"/>
                  </a:cubicBezTo>
                  <a:cubicBezTo>
                    <a:pt x="104" y="85"/>
                    <a:pt x="104" y="85"/>
                    <a:pt x="104" y="85"/>
                  </a:cubicBezTo>
                  <a:cubicBezTo>
                    <a:pt x="104" y="84"/>
                    <a:pt x="104" y="84"/>
                    <a:pt x="104" y="84"/>
                  </a:cubicBezTo>
                  <a:cubicBezTo>
                    <a:pt x="104" y="84"/>
                    <a:pt x="104" y="84"/>
                    <a:pt x="104" y="84"/>
                  </a:cubicBezTo>
                  <a:cubicBezTo>
                    <a:pt x="105" y="84"/>
                    <a:pt x="105" y="84"/>
                    <a:pt x="105" y="84"/>
                  </a:cubicBezTo>
                  <a:cubicBezTo>
                    <a:pt x="105" y="84"/>
                    <a:pt x="105" y="84"/>
                    <a:pt x="105" y="83"/>
                  </a:cubicBezTo>
                  <a:cubicBezTo>
                    <a:pt x="105" y="83"/>
                    <a:pt x="105" y="83"/>
                    <a:pt x="105" y="83"/>
                  </a:cubicBezTo>
                  <a:cubicBezTo>
                    <a:pt x="105" y="83"/>
                    <a:pt x="105" y="83"/>
                    <a:pt x="105" y="83"/>
                  </a:cubicBezTo>
                  <a:cubicBezTo>
                    <a:pt x="105" y="83"/>
                    <a:pt x="105" y="83"/>
                    <a:pt x="105" y="83"/>
                  </a:cubicBezTo>
                  <a:cubicBezTo>
                    <a:pt x="105" y="84"/>
                    <a:pt x="105" y="84"/>
                    <a:pt x="105" y="84"/>
                  </a:cubicBezTo>
                  <a:cubicBezTo>
                    <a:pt x="105" y="83"/>
                    <a:pt x="105" y="83"/>
                    <a:pt x="105" y="83"/>
                  </a:cubicBezTo>
                  <a:cubicBezTo>
                    <a:pt x="105" y="83"/>
                    <a:pt x="105" y="83"/>
                    <a:pt x="105" y="83"/>
                  </a:cubicBezTo>
                  <a:cubicBezTo>
                    <a:pt x="105" y="83"/>
                    <a:pt x="105" y="83"/>
                    <a:pt x="105" y="83"/>
                  </a:cubicBezTo>
                  <a:cubicBezTo>
                    <a:pt x="105" y="83"/>
                    <a:pt x="105" y="83"/>
                    <a:pt x="105" y="83"/>
                  </a:cubicBezTo>
                  <a:cubicBezTo>
                    <a:pt x="106" y="83"/>
                    <a:pt x="106" y="83"/>
                    <a:pt x="106" y="83"/>
                  </a:cubicBezTo>
                  <a:cubicBezTo>
                    <a:pt x="106" y="83"/>
                    <a:pt x="107" y="82"/>
                    <a:pt x="107" y="82"/>
                  </a:cubicBezTo>
                  <a:cubicBezTo>
                    <a:pt x="107" y="81"/>
                    <a:pt x="107" y="81"/>
                    <a:pt x="107" y="80"/>
                  </a:cubicBezTo>
                  <a:cubicBezTo>
                    <a:pt x="107" y="80"/>
                    <a:pt x="107" y="80"/>
                    <a:pt x="107" y="80"/>
                  </a:cubicBezTo>
                  <a:cubicBezTo>
                    <a:pt x="107" y="80"/>
                    <a:pt x="107" y="79"/>
                    <a:pt x="107" y="79"/>
                  </a:cubicBezTo>
                  <a:cubicBezTo>
                    <a:pt x="107" y="79"/>
                    <a:pt x="107" y="79"/>
                    <a:pt x="107" y="79"/>
                  </a:cubicBezTo>
                  <a:cubicBezTo>
                    <a:pt x="107" y="79"/>
                    <a:pt x="107" y="79"/>
                    <a:pt x="107" y="79"/>
                  </a:cubicBezTo>
                  <a:cubicBezTo>
                    <a:pt x="107" y="79"/>
                    <a:pt x="107" y="79"/>
                    <a:pt x="107" y="79"/>
                  </a:cubicBezTo>
                  <a:cubicBezTo>
                    <a:pt x="107" y="79"/>
                    <a:pt x="107" y="78"/>
                    <a:pt x="107" y="78"/>
                  </a:cubicBezTo>
                  <a:cubicBezTo>
                    <a:pt x="107" y="78"/>
                    <a:pt x="108" y="78"/>
                    <a:pt x="108" y="78"/>
                  </a:cubicBezTo>
                  <a:cubicBezTo>
                    <a:pt x="108" y="78"/>
                    <a:pt x="108" y="78"/>
                    <a:pt x="108" y="78"/>
                  </a:cubicBezTo>
                  <a:cubicBezTo>
                    <a:pt x="108" y="78"/>
                    <a:pt x="108" y="78"/>
                    <a:pt x="108" y="78"/>
                  </a:cubicBezTo>
                  <a:cubicBezTo>
                    <a:pt x="109" y="77"/>
                    <a:pt x="109" y="77"/>
                    <a:pt x="109" y="77"/>
                  </a:cubicBezTo>
                  <a:cubicBezTo>
                    <a:pt x="109" y="77"/>
                    <a:pt x="109" y="76"/>
                    <a:pt x="109" y="76"/>
                  </a:cubicBezTo>
                  <a:cubicBezTo>
                    <a:pt x="109" y="76"/>
                    <a:pt x="109" y="76"/>
                    <a:pt x="109" y="76"/>
                  </a:cubicBezTo>
                  <a:cubicBezTo>
                    <a:pt x="109" y="76"/>
                    <a:pt x="109" y="75"/>
                    <a:pt x="109" y="75"/>
                  </a:cubicBezTo>
                  <a:cubicBezTo>
                    <a:pt x="110" y="75"/>
                    <a:pt x="110" y="74"/>
                    <a:pt x="111" y="74"/>
                  </a:cubicBezTo>
                  <a:cubicBezTo>
                    <a:pt x="111" y="74"/>
                    <a:pt x="111" y="74"/>
                    <a:pt x="111" y="74"/>
                  </a:cubicBezTo>
                  <a:cubicBezTo>
                    <a:pt x="111" y="74"/>
                    <a:pt x="111" y="73"/>
                    <a:pt x="111" y="73"/>
                  </a:cubicBezTo>
                  <a:cubicBezTo>
                    <a:pt x="111" y="73"/>
                    <a:pt x="111" y="72"/>
                    <a:pt x="111" y="72"/>
                  </a:cubicBezTo>
                  <a:cubicBezTo>
                    <a:pt x="111" y="72"/>
                    <a:pt x="111" y="72"/>
                    <a:pt x="111" y="72"/>
                  </a:cubicBezTo>
                  <a:cubicBezTo>
                    <a:pt x="111" y="71"/>
                    <a:pt x="111" y="71"/>
                    <a:pt x="111" y="70"/>
                  </a:cubicBezTo>
                  <a:cubicBezTo>
                    <a:pt x="111" y="70"/>
                    <a:pt x="111" y="70"/>
                    <a:pt x="112" y="69"/>
                  </a:cubicBezTo>
                  <a:cubicBezTo>
                    <a:pt x="112" y="69"/>
                    <a:pt x="112" y="69"/>
                    <a:pt x="112" y="69"/>
                  </a:cubicBezTo>
                  <a:cubicBezTo>
                    <a:pt x="112" y="69"/>
                    <a:pt x="112" y="69"/>
                    <a:pt x="112" y="69"/>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9"/>
                    <a:pt x="112" y="69"/>
                    <a:pt x="112" y="69"/>
                  </a:cubicBezTo>
                  <a:cubicBezTo>
                    <a:pt x="112" y="68"/>
                    <a:pt x="112" y="68"/>
                    <a:pt x="112" y="68"/>
                  </a:cubicBezTo>
                  <a:cubicBezTo>
                    <a:pt x="112" y="67"/>
                    <a:pt x="112" y="66"/>
                    <a:pt x="112" y="65"/>
                  </a:cubicBezTo>
                  <a:cubicBezTo>
                    <a:pt x="112" y="65"/>
                    <a:pt x="112" y="64"/>
                    <a:pt x="112" y="64"/>
                  </a:cubicBezTo>
                  <a:cubicBezTo>
                    <a:pt x="112" y="63"/>
                    <a:pt x="112" y="62"/>
                    <a:pt x="113" y="62"/>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0"/>
                    <a:pt x="113" y="60"/>
                    <a:pt x="113" y="60"/>
                  </a:cubicBezTo>
                  <a:cubicBezTo>
                    <a:pt x="113" y="60"/>
                    <a:pt x="113" y="60"/>
                    <a:pt x="113" y="60"/>
                  </a:cubicBezTo>
                  <a:cubicBezTo>
                    <a:pt x="113" y="60"/>
                    <a:pt x="113" y="60"/>
                    <a:pt x="113" y="60"/>
                  </a:cubicBezTo>
                  <a:cubicBezTo>
                    <a:pt x="113" y="60"/>
                    <a:pt x="113" y="60"/>
                    <a:pt x="114" y="60"/>
                  </a:cubicBezTo>
                  <a:cubicBezTo>
                    <a:pt x="114" y="60"/>
                    <a:pt x="114" y="60"/>
                    <a:pt x="114" y="60"/>
                  </a:cubicBezTo>
                  <a:cubicBezTo>
                    <a:pt x="114" y="58"/>
                    <a:pt x="114" y="58"/>
                    <a:pt x="114" y="58"/>
                  </a:cubicBezTo>
                  <a:cubicBezTo>
                    <a:pt x="114" y="58"/>
                    <a:pt x="114" y="58"/>
                    <a:pt x="114" y="57"/>
                  </a:cubicBezTo>
                  <a:cubicBezTo>
                    <a:pt x="114" y="57"/>
                    <a:pt x="114" y="57"/>
                    <a:pt x="114" y="57"/>
                  </a:cubicBezTo>
                  <a:cubicBezTo>
                    <a:pt x="113" y="57"/>
                    <a:pt x="113" y="57"/>
                    <a:pt x="113" y="57"/>
                  </a:cubicBezTo>
                  <a:cubicBezTo>
                    <a:pt x="113" y="57"/>
                    <a:pt x="113" y="56"/>
                    <a:pt x="113" y="56"/>
                  </a:cubicBezTo>
                  <a:cubicBezTo>
                    <a:pt x="113" y="56"/>
                    <a:pt x="113" y="56"/>
                    <a:pt x="113" y="56"/>
                  </a:cubicBezTo>
                  <a:cubicBezTo>
                    <a:pt x="113" y="56"/>
                    <a:pt x="113" y="55"/>
                    <a:pt x="114" y="55"/>
                  </a:cubicBezTo>
                  <a:cubicBezTo>
                    <a:pt x="114" y="55"/>
                    <a:pt x="114" y="55"/>
                    <a:pt x="114" y="55"/>
                  </a:cubicBezTo>
                  <a:cubicBezTo>
                    <a:pt x="114" y="55"/>
                    <a:pt x="114" y="55"/>
                    <a:pt x="114" y="55"/>
                  </a:cubicBezTo>
                  <a:cubicBezTo>
                    <a:pt x="114" y="54"/>
                    <a:pt x="114" y="54"/>
                    <a:pt x="114" y="54"/>
                  </a:cubicBezTo>
                  <a:cubicBezTo>
                    <a:pt x="114" y="54"/>
                    <a:pt x="114" y="54"/>
                    <a:pt x="114" y="54"/>
                  </a:cubicBezTo>
                  <a:cubicBezTo>
                    <a:pt x="114" y="53"/>
                    <a:pt x="114" y="53"/>
                    <a:pt x="114" y="53"/>
                  </a:cubicBezTo>
                  <a:cubicBezTo>
                    <a:pt x="114" y="53"/>
                    <a:pt x="114" y="53"/>
                    <a:pt x="114" y="53"/>
                  </a:cubicBezTo>
                  <a:cubicBezTo>
                    <a:pt x="114" y="52"/>
                    <a:pt x="114" y="52"/>
                    <a:pt x="114" y="52"/>
                  </a:cubicBezTo>
                  <a:cubicBezTo>
                    <a:pt x="114" y="52"/>
                    <a:pt x="114" y="52"/>
                    <a:pt x="114" y="52"/>
                  </a:cubicBezTo>
                  <a:cubicBezTo>
                    <a:pt x="114" y="50"/>
                    <a:pt x="114" y="50"/>
                    <a:pt x="114" y="50"/>
                  </a:cubicBezTo>
                  <a:cubicBezTo>
                    <a:pt x="114" y="50"/>
                    <a:pt x="114" y="50"/>
                    <a:pt x="114" y="50"/>
                  </a:cubicBezTo>
                  <a:cubicBezTo>
                    <a:pt x="114" y="49"/>
                    <a:pt x="115" y="49"/>
                    <a:pt x="114" y="49"/>
                  </a:cubicBezTo>
                  <a:cubicBezTo>
                    <a:pt x="114" y="48"/>
                    <a:pt x="113" y="48"/>
                    <a:pt x="113" y="48"/>
                  </a:cubicBezTo>
                  <a:cubicBezTo>
                    <a:pt x="113" y="47"/>
                    <a:pt x="113" y="47"/>
                    <a:pt x="113" y="47"/>
                  </a:cubicBezTo>
                  <a:cubicBezTo>
                    <a:pt x="113" y="46"/>
                    <a:pt x="113" y="46"/>
                    <a:pt x="113" y="46"/>
                  </a:cubicBezTo>
                  <a:cubicBezTo>
                    <a:pt x="113" y="46"/>
                    <a:pt x="112" y="46"/>
                    <a:pt x="112" y="46"/>
                  </a:cubicBezTo>
                  <a:cubicBezTo>
                    <a:pt x="112" y="46"/>
                    <a:pt x="112" y="46"/>
                    <a:pt x="112" y="45"/>
                  </a:cubicBezTo>
                  <a:cubicBezTo>
                    <a:pt x="112" y="45"/>
                    <a:pt x="112" y="45"/>
                    <a:pt x="112" y="45"/>
                  </a:cubicBezTo>
                  <a:cubicBezTo>
                    <a:pt x="112" y="45"/>
                    <a:pt x="112" y="45"/>
                    <a:pt x="112" y="45"/>
                  </a:cubicBezTo>
                  <a:cubicBezTo>
                    <a:pt x="112" y="45"/>
                    <a:pt x="112" y="45"/>
                    <a:pt x="112" y="45"/>
                  </a:cubicBezTo>
                  <a:cubicBezTo>
                    <a:pt x="112" y="45"/>
                    <a:pt x="112" y="45"/>
                    <a:pt x="112" y="44"/>
                  </a:cubicBezTo>
                  <a:cubicBezTo>
                    <a:pt x="112" y="44"/>
                    <a:pt x="112" y="44"/>
                    <a:pt x="111" y="44"/>
                  </a:cubicBezTo>
                  <a:cubicBezTo>
                    <a:pt x="111" y="44"/>
                    <a:pt x="111" y="44"/>
                    <a:pt x="111" y="44"/>
                  </a:cubicBezTo>
                  <a:cubicBezTo>
                    <a:pt x="111" y="44"/>
                    <a:pt x="111" y="44"/>
                    <a:pt x="111" y="44"/>
                  </a:cubicBezTo>
                  <a:cubicBezTo>
                    <a:pt x="111" y="44"/>
                    <a:pt x="111" y="43"/>
                    <a:pt x="111" y="43"/>
                  </a:cubicBezTo>
                  <a:cubicBezTo>
                    <a:pt x="111" y="43"/>
                    <a:pt x="111" y="43"/>
                    <a:pt x="111" y="43"/>
                  </a:cubicBezTo>
                  <a:cubicBezTo>
                    <a:pt x="111" y="43"/>
                    <a:pt x="111" y="43"/>
                    <a:pt x="111" y="43"/>
                  </a:cubicBezTo>
                  <a:cubicBezTo>
                    <a:pt x="111" y="43"/>
                    <a:pt x="111" y="42"/>
                    <a:pt x="111" y="42"/>
                  </a:cubicBezTo>
                  <a:cubicBezTo>
                    <a:pt x="111" y="42"/>
                    <a:pt x="110" y="42"/>
                    <a:pt x="110" y="42"/>
                  </a:cubicBezTo>
                  <a:cubicBezTo>
                    <a:pt x="110" y="42"/>
                    <a:pt x="110" y="42"/>
                    <a:pt x="110" y="42"/>
                  </a:cubicBezTo>
                  <a:cubicBezTo>
                    <a:pt x="110" y="41"/>
                    <a:pt x="110" y="41"/>
                    <a:pt x="110" y="41"/>
                  </a:cubicBezTo>
                  <a:cubicBezTo>
                    <a:pt x="109" y="41"/>
                    <a:pt x="109" y="40"/>
                    <a:pt x="109" y="39"/>
                  </a:cubicBezTo>
                  <a:cubicBezTo>
                    <a:pt x="109" y="39"/>
                    <a:pt x="109" y="39"/>
                    <a:pt x="109" y="39"/>
                  </a:cubicBezTo>
                  <a:cubicBezTo>
                    <a:pt x="109" y="39"/>
                    <a:pt x="109" y="39"/>
                    <a:pt x="109" y="39"/>
                  </a:cubicBezTo>
                  <a:cubicBezTo>
                    <a:pt x="109" y="39"/>
                    <a:pt x="109" y="39"/>
                    <a:pt x="109" y="39"/>
                  </a:cubicBezTo>
                  <a:cubicBezTo>
                    <a:pt x="109" y="38"/>
                    <a:pt x="108" y="38"/>
                    <a:pt x="108" y="38"/>
                  </a:cubicBezTo>
                  <a:cubicBezTo>
                    <a:pt x="108" y="38"/>
                    <a:pt x="108" y="38"/>
                    <a:pt x="108" y="38"/>
                  </a:cubicBezTo>
                  <a:cubicBezTo>
                    <a:pt x="108" y="37"/>
                    <a:pt x="108" y="37"/>
                    <a:pt x="108" y="37"/>
                  </a:cubicBezTo>
                  <a:cubicBezTo>
                    <a:pt x="108" y="37"/>
                    <a:pt x="107" y="37"/>
                    <a:pt x="107" y="37"/>
                  </a:cubicBezTo>
                  <a:cubicBezTo>
                    <a:pt x="107" y="37"/>
                    <a:pt x="107" y="37"/>
                    <a:pt x="107" y="37"/>
                  </a:cubicBezTo>
                  <a:cubicBezTo>
                    <a:pt x="107" y="37"/>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5"/>
                    <a:pt x="107" y="35"/>
                    <a:pt x="107" y="35"/>
                  </a:cubicBezTo>
                  <a:cubicBezTo>
                    <a:pt x="107" y="35"/>
                    <a:pt x="107" y="35"/>
                    <a:pt x="107" y="35"/>
                  </a:cubicBezTo>
                  <a:cubicBezTo>
                    <a:pt x="106" y="35"/>
                    <a:pt x="106" y="35"/>
                    <a:pt x="106" y="35"/>
                  </a:cubicBezTo>
                  <a:cubicBezTo>
                    <a:pt x="106" y="34"/>
                    <a:pt x="105" y="34"/>
                    <a:pt x="105" y="33"/>
                  </a:cubicBezTo>
                  <a:cubicBezTo>
                    <a:pt x="105" y="32"/>
                    <a:pt x="105" y="32"/>
                    <a:pt x="105" y="32"/>
                  </a:cubicBezTo>
                  <a:cubicBezTo>
                    <a:pt x="104" y="32"/>
                    <a:pt x="104" y="31"/>
                    <a:pt x="103" y="31"/>
                  </a:cubicBezTo>
                  <a:cubicBezTo>
                    <a:pt x="104" y="31"/>
                    <a:pt x="104" y="31"/>
                    <a:pt x="104" y="31"/>
                  </a:cubicBezTo>
                  <a:cubicBezTo>
                    <a:pt x="104" y="30"/>
                    <a:pt x="104" y="30"/>
                    <a:pt x="104" y="30"/>
                  </a:cubicBezTo>
                  <a:cubicBezTo>
                    <a:pt x="104" y="31"/>
                    <a:pt x="104" y="31"/>
                    <a:pt x="104" y="31"/>
                  </a:cubicBezTo>
                  <a:cubicBezTo>
                    <a:pt x="105" y="31"/>
                    <a:pt x="105" y="31"/>
                    <a:pt x="105" y="31"/>
                  </a:cubicBezTo>
                  <a:cubicBezTo>
                    <a:pt x="105" y="31"/>
                    <a:pt x="105" y="31"/>
                    <a:pt x="105" y="31"/>
                  </a:cubicBezTo>
                  <a:cubicBezTo>
                    <a:pt x="105" y="31"/>
                    <a:pt x="105" y="31"/>
                    <a:pt x="105" y="31"/>
                  </a:cubicBezTo>
                  <a:cubicBezTo>
                    <a:pt x="105" y="31"/>
                    <a:pt x="105" y="31"/>
                    <a:pt x="105" y="31"/>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3"/>
                    <a:pt x="105" y="33"/>
                    <a:pt x="105"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4"/>
                    <a:pt x="106" y="34"/>
                    <a:pt x="106" y="34"/>
                  </a:cubicBezTo>
                  <a:cubicBezTo>
                    <a:pt x="106" y="34"/>
                    <a:pt x="107" y="34"/>
                    <a:pt x="107" y="34"/>
                  </a:cubicBezTo>
                  <a:cubicBezTo>
                    <a:pt x="107" y="34"/>
                    <a:pt x="107" y="34"/>
                    <a:pt x="107" y="34"/>
                  </a:cubicBezTo>
                  <a:cubicBezTo>
                    <a:pt x="107" y="34"/>
                    <a:pt x="107" y="35"/>
                    <a:pt x="107" y="35"/>
                  </a:cubicBezTo>
                  <a:cubicBezTo>
                    <a:pt x="108" y="35"/>
                    <a:pt x="108" y="35"/>
                    <a:pt x="108" y="35"/>
                  </a:cubicBezTo>
                  <a:cubicBezTo>
                    <a:pt x="108" y="36"/>
                    <a:pt x="108" y="36"/>
                    <a:pt x="108" y="36"/>
                  </a:cubicBezTo>
                  <a:cubicBezTo>
                    <a:pt x="108" y="36"/>
                    <a:pt x="108" y="36"/>
                    <a:pt x="108" y="36"/>
                  </a:cubicBezTo>
                  <a:cubicBezTo>
                    <a:pt x="108" y="36"/>
                    <a:pt x="108" y="36"/>
                    <a:pt x="108" y="36"/>
                  </a:cubicBezTo>
                  <a:cubicBezTo>
                    <a:pt x="108" y="36"/>
                    <a:pt x="108" y="37"/>
                    <a:pt x="108" y="37"/>
                  </a:cubicBezTo>
                  <a:cubicBezTo>
                    <a:pt x="109" y="37"/>
                    <a:pt x="109" y="37"/>
                    <a:pt x="109" y="37"/>
                  </a:cubicBezTo>
                  <a:cubicBezTo>
                    <a:pt x="109" y="37"/>
                    <a:pt x="109" y="37"/>
                    <a:pt x="109" y="37"/>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9"/>
                    <a:pt x="109" y="39"/>
                    <a:pt x="109" y="39"/>
                  </a:cubicBezTo>
                  <a:cubicBezTo>
                    <a:pt x="110" y="39"/>
                    <a:pt x="110" y="39"/>
                    <a:pt x="110" y="39"/>
                  </a:cubicBezTo>
                  <a:cubicBezTo>
                    <a:pt x="110" y="39"/>
                    <a:pt x="110" y="40"/>
                    <a:pt x="110" y="40"/>
                  </a:cubicBezTo>
                  <a:cubicBezTo>
                    <a:pt x="110" y="40"/>
                    <a:pt x="110" y="40"/>
                    <a:pt x="110" y="40"/>
                  </a:cubicBezTo>
                  <a:cubicBezTo>
                    <a:pt x="110" y="40"/>
                    <a:pt x="110" y="40"/>
                    <a:pt x="110" y="40"/>
                  </a:cubicBezTo>
                  <a:cubicBezTo>
                    <a:pt x="110" y="40"/>
                    <a:pt x="110" y="41"/>
                    <a:pt x="111" y="41"/>
                  </a:cubicBezTo>
                  <a:cubicBezTo>
                    <a:pt x="111" y="41"/>
                    <a:pt x="111" y="41"/>
                    <a:pt x="111" y="41"/>
                  </a:cubicBezTo>
                  <a:cubicBezTo>
                    <a:pt x="111" y="41"/>
                    <a:pt x="111" y="41"/>
                    <a:pt x="111" y="41"/>
                  </a:cubicBezTo>
                  <a:cubicBezTo>
                    <a:pt x="111" y="42"/>
                    <a:pt x="111" y="42"/>
                    <a:pt x="111" y="42"/>
                  </a:cubicBezTo>
                  <a:cubicBezTo>
                    <a:pt x="111" y="42"/>
                    <a:pt x="111" y="42"/>
                    <a:pt x="111" y="42"/>
                  </a:cubicBezTo>
                  <a:cubicBezTo>
                    <a:pt x="111" y="42"/>
                    <a:pt x="111" y="42"/>
                    <a:pt x="111" y="42"/>
                  </a:cubicBezTo>
                  <a:cubicBezTo>
                    <a:pt x="111" y="42"/>
                    <a:pt x="111" y="43"/>
                    <a:pt x="111" y="43"/>
                  </a:cubicBezTo>
                  <a:cubicBezTo>
                    <a:pt x="112" y="43"/>
                    <a:pt x="112" y="43"/>
                    <a:pt x="112" y="44"/>
                  </a:cubicBezTo>
                  <a:cubicBezTo>
                    <a:pt x="113" y="44"/>
                    <a:pt x="113" y="44"/>
                    <a:pt x="113" y="44"/>
                  </a:cubicBezTo>
                  <a:cubicBezTo>
                    <a:pt x="113" y="43"/>
                    <a:pt x="113" y="43"/>
                    <a:pt x="113" y="43"/>
                  </a:cubicBezTo>
                  <a:cubicBezTo>
                    <a:pt x="113" y="42"/>
                    <a:pt x="112" y="41"/>
                    <a:pt x="112" y="39"/>
                  </a:cubicBezTo>
                  <a:cubicBezTo>
                    <a:pt x="112" y="38"/>
                    <a:pt x="112" y="38"/>
                    <a:pt x="112" y="37"/>
                  </a:cubicBezTo>
                  <a:close/>
                  <a:moveTo>
                    <a:pt x="79" y="5"/>
                  </a:moveTo>
                  <a:cubicBezTo>
                    <a:pt x="79" y="5"/>
                    <a:pt x="78" y="5"/>
                    <a:pt x="78" y="6"/>
                  </a:cubicBezTo>
                  <a:cubicBezTo>
                    <a:pt x="78" y="6"/>
                    <a:pt x="78" y="6"/>
                    <a:pt x="78" y="6"/>
                  </a:cubicBezTo>
                  <a:cubicBezTo>
                    <a:pt x="78" y="6"/>
                    <a:pt x="78" y="6"/>
                    <a:pt x="78" y="6"/>
                  </a:cubicBezTo>
                  <a:cubicBezTo>
                    <a:pt x="78" y="7"/>
                    <a:pt x="78" y="7"/>
                    <a:pt x="78" y="7"/>
                  </a:cubicBezTo>
                  <a:cubicBezTo>
                    <a:pt x="78" y="7"/>
                    <a:pt x="79" y="7"/>
                    <a:pt x="79" y="7"/>
                  </a:cubicBezTo>
                  <a:cubicBezTo>
                    <a:pt x="79" y="8"/>
                    <a:pt x="79" y="8"/>
                    <a:pt x="79" y="8"/>
                  </a:cubicBezTo>
                  <a:cubicBezTo>
                    <a:pt x="79" y="7"/>
                    <a:pt x="79" y="7"/>
                    <a:pt x="79" y="7"/>
                  </a:cubicBezTo>
                  <a:cubicBezTo>
                    <a:pt x="79" y="7"/>
                    <a:pt x="79" y="7"/>
                    <a:pt x="79" y="7"/>
                  </a:cubicBezTo>
                  <a:cubicBezTo>
                    <a:pt x="79" y="7"/>
                    <a:pt x="79" y="8"/>
                    <a:pt x="79" y="8"/>
                  </a:cubicBezTo>
                  <a:cubicBezTo>
                    <a:pt x="79" y="8"/>
                    <a:pt x="79" y="8"/>
                    <a:pt x="79" y="8"/>
                  </a:cubicBezTo>
                  <a:cubicBezTo>
                    <a:pt x="78" y="8"/>
                    <a:pt x="78" y="8"/>
                    <a:pt x="78" y="8"/>
                  </a:cubicBezTo>
                  <a:cubicBezTo>
                    <a:pt x="78" y="8"/>
                    <a:pt x="78" y="8"/>
                    <a:pt x="78" y="8"/>
                  </a:cubicBezTo>
                  <a:cubicBezTo>
                    <a:pt x="78" y="8"/>
                    <a:pt x="78" y="8"/>
                    <a:pt x="78" y="8"/>
                  </a:cubicBezTo>
                  <a:cubicBezTo>
                    <a:pt x="78" y="8"/>
                    <a:pt x="78" y="8"/>
                    <a:pt x="78" y="8"/>
                  </a:cubicBezTo>
                  <a:cubicBezTo>
                    <a:pt x="78" y="10"/>
                    <a:pt x="78" y="10"/>
                    <a:pt x="78" y="10"/>
                  </a:cubicBezTo>
                  <a:cubicBezTo>
                    <a:pt x="79" y="10"/>
                    <a:pt x="79" y="10"/>
                    <a:pt x="79" y="10"/>
                  </a:cubicBezTo>
                  <a:cubicBezTo>
                    <a:pt x="79" y="10"/>
                    <a:pt x="79" y="10"/>
                    <a:pt x="79" y="10"/>
                  </a:cubicBezTo>
                  <a:cubicBezTo>
                    <a:pt x="80" y="10"/>
                    <a:pt x="80" y="10"/>
                    <a:pt x="80" y="10"/>
                  </a:cubicBezTo>
                  <a:cubicBezTo>
                    <a:pt x="80" y="10"/>
                    <a:pt x="80" y="10"/>
                    <a:pt x="80" y="10"/>
                  </a:cubicBezTo>
                  <a:cubicBezTo>
                    <a:pt x="81" y="10"/>
                    <a:pt x="81" y="10"/>
                    <a:pt x="81" y="10"/>
                  </a:cubicBezTo>
                  <a:cubicBezTo>
                    <a:pt x="81" y="10"/>
                    <a:pt x="81" y="10"/>
                    <a:pt x="81" y="10"/>
                  </a:cubicBezTo>
                  <a:cubicBezTo>
                    <a:pt x="81" y="9"/>
                    <a:pt x="81" y="9"/>
                    <a:pt x="81" y="9"/>
                  </a:cubicBezTo>
                  <a:cubicBezTo>
                    <a:pt x="81" y="9"/>
                    <a:pt x="81" y="9"/>
                    <a:pt x="81" y="9"/>
                  </a:cubicBezTo>
                  <a:cubicBezTo>
                    <a:pt x="81" y="9"/>
                    <a:pt x="81"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1" y="7"/>
                  </a:cubicBezTo>
                  <a:cubicBezTo>
                    <a:pt x="81" y="7"/>
                    <a:pt x="81" y="7"/>
                    <a:pt x="81" y="6"/>
                  </a:cubicBezTo>
                  <a:cubicBezTo>
                    <a:pt x="81" y="6"/>
                    <a:pt x="81" y="6"/>
                    <a:pt x="81" y="6"/>
                  </a:cubicBezTo>
                  <a:cubicBezTo>
                    <a:pt x="81" y="6"/>
                    <a:pt x="81" y="6"/>
                    <a:pt x="81" y="6"/>
                  </a:cubicBezTo>
                  <a:cubicBezTo>
                    <a:pt x="81" y="6"/>
                    <a:pt x="81" y="6"/>
                    <a:pt x="81" y="6"/>
                  </a:cubicBezTo>
                  <a:cubicBezTo>
                    <a:pt x="80" y="6"/>
                    <a:pt x="80" y="6"/>
                    <a:pt x="80" y="6"/>
                  </a:cubicBezTo>
                  <a:cubicBezTo>
                    <a:pt x="80" y="6"/>
                    <a:pt x="80" y="6"/>
                    <a:pt x="80" y="6"/>
                  </a:cubicBezTo>
                  <a:cubicBezTo>
                    <a:pt x="80" y="5"/>
                    <a:pt x="80" y="5"/>
                    <a:pt x="80" y="5"/>
                  </a:cubicBezTo>
                  <a:cubicBezTo>
                    <a:pt x="80" y="5"/>
                    <a:pt x="80" y="5"/>
                    <a:pt x="80" y="5"/>
                  </a:cubicBezTo>
                  <a:cubicBezTo>
                    <a:pt x="80" y="5"/>
                    <a:pt x="80" y="5"/>
                    <a:pt x="80" y="5"/>
                  </a:cubicBezTo>
                  <a:cubicBezTo>
                    <a:pt x="79" y="5"/>
                    <a:pt x="79" y="5"/>
                    <a:pt x="79" y="5"/>
                  </a:cubicBezTo>
                  <a:cubicBezTo>
                    <a:pt x="79" y="5"/>
                    <a:pt x="79" y="5"/>
                    <a:pt x="79" y="5"/>
                  </a:cubicBezTo>
                  <a:close/>
                  <a:moveTo>
                    <a:pt x="75" y="5"/>
                  </a:moveTo>
                  <a:cubicBezTo>
                    <a:pt x="75" y="5"/>
                    <a:pt x="75" y="5"/>
                    <a:pt x="75" y="5"/>
                  </a:cubicBezTo>
                  <a:cubicBezTo>
                    <a:pt x="75" y="5"/>
                    <a:pt x="75" y="5"/>
                    <a:pt x="75" y="5"/>
                  </a:cubicBezTo>
                  <a:cubicBezTo>
                    <a:pt x="75" y="5"/>
                    <a:pt x="75" y="5"/>
                    <a:pt x="75" y="5"/>
                  </a:cubicBezTo>
                  <a:cubicBezTo>
                    <a:pt x="75" y="5"/>
                    <a:pt x="75" y="5"/>
                    <a:pt x="74" y="5"/>
                  </a:cubicBezTo>
                  <a:cubicBezTo>
                    <a:pt x="74" y="5"/>
                    <a:pt x="74" y="5"/>
                    <a:pt x="74" y="5"/>
                  </a:cubicBezTo>
                  <a:cubicBezTo>
                    <a:pt x="74" y="5"/>
                    <a:pt x="74" y="5"/>
                    <a:pt x="74" y="5"/>
                  </a:cubicBezTo>
                  <a:cubicBezTo>
                    <a:pt x="74" y="6"/>
                    <a:pt x="74" y="6"/>
                    <a:pt x="74" y="6"/>
                  </a:cubicBezTo>
                  <a:cubicBezTo>
                    <a:pt x="74" y="6"/>
                    <a:pt x="74" y="6"/>
                    <a:pt x="74" y="6"/>
                  </a:cubicBezTo>
                  <a:cubicBezTo>
                    <a:pt x="74" y="6"/>
                    <a:pt x="74" y="6"/>
                    <a:pt x="74" y="6"/>
                  </a:cubicBezTo>
                  <a:cubicBezTo>
                    <a:pt x="74" y="6"/>
                    <a:pt x="74" y="6"/>
                    <a:pt x="74" y="6"/>
                  </a:cubicBezTo>
                  <a:cubicBezTo>
                    <a:pt x="73" y="6"/>
                    <a:pt x="73" y="6"/>
                    <a:pt x="73" y="6"/>
                  </a:cubicBezTo>
                  <a:cubicBezTo>
                    <a:pt x="73" y="6"/>
                    <a:pt x="73" y="6"/>
                    <a:pt x="73" y="6"/>
                  </a:cubicBezTo>
                  <a:cubicBezTo>
                    <a:pt x="73" y="6"/>
                    <a:pt x="73" y="6"/>
                    <a:pt x="73" y="6"/>
                  </a:cubicBezTo>
                  <a:cubicBezTo>
                    <a:pt x="73" y="6"/>
                    <a:pt x="73" y="6"/>
                    <a:pt x="73" y="6"/>
                  </a:cubicBezTo>
                  <a:cubicBezTo>
                    <a:pt x="73" y="7"/>
                    <a:pt x="73" y="7"/>
                    <a:pt x="73" y="7"/>
                  </a:cubicBezTo>
                  <a:cubicBezTo>
                    <a:pt x="73" y="7"/>
                    <a:pt x="73" y="7"/>
                    <a:pt x="73" y="7"/>
                  </a:cubicBezTo>
                  <a:cubicBezTo>
                    <a:pt x="73" y="8"/>
                    <a:pt x="73" y="8"/>
                    <a:pt x="73" y="8"/>
                  </a:cubicBezTo>
                  <a:cubicBezTo>
                    <a:pt x="73" y="8"/>
                    <a:pt x="73" y="8"/>
                    <a:pt x="73" y="8"/>
                  </a:cubicBezTo>
                  <a:cubicBezTo>
                    <a:pt x="73" y="8"/>
                    <a:pt x="73" y="8"/>
                    <a:pt x="73" y="8"/>
                  </a:cubicBezTo>
                  <a:cubicBezTo>
                    <a:pt x="73" y="8"/>
                    <a:pt x="73" y="8"/>
                    <a:pt x="73" y="8"/>
                  </a:cubicBezTo>
                  <a:cubicBezTo>
                    <a:pt x="74" y="8"/>
                    <a:pt x="74" y="8"/>
                    <a:pt x="74" y="8"/>
                  </a:cubicBezTo>
                  <a:cubicBezTo>
                    <a:pt x="74" y="8"/>
                    <a:pt x="74" y="8"/>
                    <a:pt x="74" y="8"/>
                  </a:cubicBezTo>
                  <a:cubicBezTo>
                    <a:pt x="74" y="8"/>
                    <a:pt x="74" y="8"/>
                    <a:pt x="74" y="8"/>
                  </a:cubicBezTo>
                  <a:cubicBezTo>
                    <a:pt x="74" y="8"/>
                    <a:pt x="74" y="8"/>
                    <a:pt x="74" y="8"/>
                  </a:cubicBezTo>
                  <a:cubicBezTo>
                    <a:pt x="74" y="8"/>
                    <a:pt x="74" y="9"/>
                    <a:pt x="74" y="9"/>
                  </a:cubicBezTo>
                  <a:cubicBezTo>
                    <a:pt x="74" y="9"/>
                    <a:pt x="75" y="9"/>
                    <a:pt x="75" y="9"/>
                  </a:cubicBezTo>
                  <a:cubicBezTo>
                    <a:pt x="75" y="9"/>
                    <a:pt x="75" y="9"/>
                    <a:pt x="75" y="9"/>
                  </a:cubicBezTo>
                  <a:cubicBezTo>
                    <a:pt x="75" y="9"/>
                    <a:pt x="75" y="9"/>
                    <a:pt x="75" y="9"/>
                  </a:cubicBezTo>
                  <a:cubicBezTo>
                    <a:pt x="76" y="9"/>
                    <a:pt x="76" y="9"/>
                    <a:pt x="76" y="9"/>
                  </a:cubicBezTo>
                  <a:cubicBezTo>
                    <a:pt x="76" y="9"/>
                    <a:pt x="76" y="9"/>
                    <a:pt x="76" y="9"/>
                  </a:cubicBezTo>
                  <a:cubicBezTo>
                    <a:pt x="77" y="9"/>
                    <a:pt x="77" y="9"/>
                    <a:pt x="77" y="9"/>
                  </a:cubicBezTo>
                  <a:cubicBezTo>
                    <a:pt x="77" y="9"/>
                    <a:pt x="77" y="9"/>
                    <a:pt x="77" y="9"/>
                  </a:cubicBezTo>
                  <a:cubicBezTo>
                    <a:pt x="77" y="9"/>
                    <a:pt x="77" y="9"/>
                    <a:pt x="77" y="8"/>
                  </a:cubicBezTo>
                  <a:cubicBezTo>
                    <a:pt x="78" y="8"/>
                    <a:pt x="78" y="8"/>
                    <a:pt x="78" y="7"/>
                  </a:cubicBezTo>
                  <a:cubicBezTo>
                    <a:pt x="78" y="7"/>
                    <a:pt x="78" y="7"/>
                    <a:pt x="77" y="7"/>
                  </a:cubicBezTo>
                  <a:cubicBezTo>
                    <a:pt x="77" y="6"/>
                    <a:pt x="77" y="6"/>
                    <a:pt x="77" y="6"/>
                  </a:cubicBezTo>
                  <a:cubicBezTo>
                    <a:pt x="77" y="6"/>
                    <a:pt x="77" y="6"/>
                    <a:pt x="77" y="6"/>
                  </a:cubicBezTo>
                  <a:cubicBezTo>
                    <a:pt x="77" y="6"/>
                    <a:pt x="77" y="6"/>
                    <a:pt x="77" y="6"/>
                  </a:cubicBezTo>
                  <a:cubicBezTo>
                    <a:pt x="77" y="6"/>
                    <a:pt x="78" y="6"/>
                    <a:pt x="78" y="5"/>
                  </a:cubicBezTo>
                  <a:cubicBezTo>
                    <a:pt x="78" y="5"/>
                    <a:pt x="78" y="5"/>
                    <a:pt x="78" y="5"/>
                  </a:cubicBezTo>
                  <a:cubicBezTo>
                    <a:pt x="78" y="5"/>
                    <a:pt x="78" y="5"/>
                    <a:pt x="78" y="5"/>
                  </a:cubicBezTo>
                  <a:cubicBezTo>
                    <a:pt x="77" y="5"/>
                    <a:pt x="77" y="5"/>
                    <a:pt x="77" y="5"/>
                  </a:cubicBezTo>
                  <a:cubicBezTo>
                    <a:pt x="77" y="5"/>
                    <a:pt x="77" y="5"/>
                    <a:pt x="77" y="5"/>
                  </a:cubicBezTo>
                  <a:cubicBezTo>
                    <a:pt x="77" y="5"/>
                    <a:pt x="77" y="5"/>
                    <a:pt x="77" y="5"/>
                  </a:cubicBezTo>
                  <a:cubicBezTo>
                    <a:pt x="77" y="4"/>
                    <a:pt x="76" y="4"/>
                    <a:pt x="76" y="4"/>
                  </a:cubicBezTo>
                  <a:cubicBezTo>
                    <a:pt x="76" y="4"/>
                    <a:pt x="76" y="4"/>
                    <a:pt x="76" y="4"/>
                  </a:cubicBezTo>
                  <a:cubicBezTo>
                    <a:pt x="76" y="4"/>
                    <a:pt x="76" y="4"/>
                    <a:pt x="76" y="4"/>
                  </a:cubicBezTo>
                  <a:cubicBezTo>
                    <a:pt x="76" y="4"/>
                    <a:pt x="76" y="4"/>
                    <a:pt x="76" y="4"/>
                  </a:cubicBezTo>
                  <a:cubicBezTo>
                    <a:pt x="76"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3"/>
                    <a:pt x="75" y="3"/>
                    <a:pt x="75" y="3"/>
                  </a:cubicBezTo>
                  <a:cubicBezTo>
                    <a:pt x="73" y="3"/>
                    <a:pt x="73" y="3"/>
                    <a:pt x="73" y="3"/>
                  </a:cubicBezTo>
                  <a:cubicBezTo>
                    <a:pt x="73" y="4"/>
                    <a:pt x="73" y="4"/>
                    <a:pt x="73" y="4"/>
                  </a:cubicBezTo>
                  <a:cubicBezTo>
                    <a:pt x="73" y="4"/>
                    <a:pt x="73" y="4"/>
                    <a:pt x="73" y="4"/>
                  </a:cubicBezTo>
                  <a:cubicBezTo>
                    <a:pt x="73" y="4"/>
                    <a:pt x="73" y="5"/>
                    <a:pt x="73" y="5"/>
                  </a:cubicBezTo>
                  <a:cubicBezTo>
                    <a:pt x="73" y="5"/>
                    <a:pt x="73" y="5"/>
                    <a:pt x="73" y="5"/>
                  </a:cubicBezTo>
                  <a:cubicBezTo>
                    <a:pt x="75" y="5"/>
                    <a:pt x="75" y="5"/>
                    <a:pt x="75" y="5"/>
                  </a:cubicBezTo>
                  <a:cubicBezTo>
                    <a:pt x="75" y="5"/>
                    <a:pt x="75" y="5"/>
                    <a:pt x="75" y="5"/>
                  </a:cubicBezTo>
                  <a:close/>
                  <a:moveTo>
                    <a:pt x="112" y="77"/>
                  </a:moveTo>
                  <a:cubicBezTo>
                    <a:pt x="113" y="76"/>
                    <a:pt x="113" y="75"/>
                    <a:pt x="113" y="74"/>
                  </a:cubicBezTo>
                  <a:cubicBezTo>
                    <a:pt x="113" y="74"/>
                    <a:pt x="113" y="74"/>
                    <a:pt x="113" y="74"/>
                  </a:cubicBezTo>
                  <a:cubicBezTo>
                    <a:pt x="113" y="74"/>
                    <a:pt x="113" y="74"/>
                    <a:pt x="113" y="74"/>
                  </a:cubicBezTo>
                  <a:cubicBezTo>
                    <a:pt x="113" y="74"/>
                    <a:pt x="113" y="74"/>
                    <a:pt x="113" y="74"/>
                  </a:cubicBezTo>
                  <a:cubicBezTo>
                    <a:pt x="113" y="74"/>
                    <a:pt x="113" y="74"/>
                    <a:pt x="113" y="74"/>
                  </a:cubicBezTo>
                  <a:cubicBezTo>
                    <a:pt x="113" y="74"/>
                    <a:pt x="113" y="74"/>
                    <a:pt x="112" y="73"/>
                  </a:cubicBezTo>
                  <a:cubicBezTo>
                    <a:pt x="112" y="74"/>
                    <a:pt x="112" y="74"/>
                    <a:pt x="112" y="74"/>
                  </a:cubicBezTo>
                  <a:cubicBezTo>
                    <a:pt x="112" y="74"/>
                    <a:pt x="112" y="74"/>
                    <a:pt x="112" y="74"/>
                  </a:cubicBezTo>
                  <a:cubicBezTo>
                    <a:pt x="112" y="74"/>
                    <a:pt x="112" y="74"/>
                    <a:pt x="111" y="74"/>
                  </a:cubicBezTo>
                  <a:cubicBezTo>
                    <a:pt x="111" y="75"/>
                    <a:pt x="111" y="75"/>
                    <a:pt x="111" y="75"/>
                  </a:cubicBezTo>
                  <a:cubicBezTo>
                    <a:pt x="111" y="75"/>
                    <a:pt x="110" y="76"/>
                    <a:pt x="110" y="76"/>
                  </a:cubicBezTo>
                  <a:cubicBezTo>
                    <a:pt x="110" y="76"/>
                    <a:pt x="110" y="76"/>
                    <a:pt x="110" y="76"/>
                  </a:cubicBezTo>
                  <a:cubicBezTo>
                    <a:pt x="110" y="76"/>
                    <a:pt x="110" y="76"/>
                    <a:pt x="110" y="76"/>
                  </a:cubicBezTo>
                  <a:cubicBezTo>
                    <a:pt x="110" y="76"/>
                    <a:pt x="110" y="77"/>
                    <a:pt x="110" y="77"/>
                  </a:cubicBezTo>
                  <a:cubicBezTo>
                    <a:pt x="110" y="77"/>
                    <a:pt x="110" y="77"/>
                    <a:pt x="110" y="77"/>
                  </a:cubicBezTo>
                  <a:cubicBezTo>
                    <a:pt x="110" y="77"/>
                    <a:pt x="110" y="77"/>
                    <a:pt x="110" y="77"/>
                  </a:cubicBezTo>
                  <a:cubicBezTo>
                    <a:pt x="109" y="78"/>
                    <a:pt x="109" y="78"/>
                    <a:pt x="109" y="79"/>
                  </a:cubicBezTo>
                  <a:cubicBezTo>
                    <a:pt x="109" y="79"/>
                    <a:pt x="109" y="79"/>
                    <a:pt x="109" y="79"/>
                  </a:cubicBezTo>
                  <a:cubicBezTo>
                    <a:pt x="109" y="79"/>
                    <a:pt x="109" y="79"/>
                    <a:pt x="109" y="79"/>
                  </a:cubicBezTo>
                  <a:cubicBezTo>
                    <a:pt x="109" y="79"/>
                    <a:pt x="109" y="80"/>
                    <a:pt x="109" y="81"/>
                  </a:cubicBezTo>
                  <a:cubicBezTo>
                    <a:pt x="109" y="81"/>
                    <a:pt x="109" y="81"/>
                    <a:pt x="109" y="81"/>
                  </a:cubicBezTo>
                  <a:cubicBezTo>
                    <a:pt x="109" y="82"/>
                    <a:pt x="109" y="82"/>
                    <a:pt x="109" y="82"/>
                  </a:cubicBezTo>
                  <a:cubicBezTo>
                    <a:pt x="109" y="82"/>
                    <a:pt x="109" y="82"/>
                    <a:pt x="109" y="82"/>
                  </a:cubicBezTo>
                  <a:cubicBezTo>
                    <a:pt x="109" y="82"/>
                    <a:pt x="109" y="82"/>
                    <a:pt x="109" y="82"/>
                  </a:cubicBezTo>
                  <a:cubicBezTo>
                    <a:pt x="110" y="82"/>
                    <a:pt x="111" y="81"/>
                    <a:pt x="111" y="81"/>
                  </a:cubicBezTo>
                  <a:cubicBezTo>
                    <a:pt x="111" y="81"/>
                    <a:pt x="111" y="80"/>
                    <a:pt x="111" y="80"/>
                  </a:cubicBezTo>
                  <a:cubicBezTo>
                    <a:pt x="111" y="80"/>
                    <a:pt x="111" y="80"/>
                    <a:pt x="111" y="80"/>
                  </a:cubicBezTo>
                  <a:cubicBezTo>
                    <a:pt x="111" y="80"/>
                    <a:pt x="111" y="80"/>
                    <a:pt x="111" y="79"/>
                  </a:cubicBezTo>
                  <a:cubicBezTo>
                    <a:pt x="111" y="79"/>
                    <a:pt x="111" y="79"/>
                    <a:pt x="111" y="79"/>
                  </a:cubicBezTo>
                  <a:cubicBezTo>
                    <a:pt x="111" y="79"/>
                    <a:pt x="111" y="79"/>
                    <a:pt x="111" y="79"/>
                  </a:cubicBezTo>
                  <a:cubicBezTo>
                    <a:pt x="111" y="79"/>
                    <a:pt x="111" y="79"/>
                    <a:pt x="111" y="78"/>
                  </a:cubicBezTo>
                  <a:cubicBezTo>
                    <a:pt x="111" y="78"/>
                    <a:pt x="111" y="78"/>
                    <a:pt x="111" y="78"/>
                  </a:cubicBezTo>
                  <a:cubicBezTo>
                    <a:pt x="111" y="78"/>
                    <a:pt x="111" y="78"/>
                    <a:pt x="111" y="78"/>
                  </a:cubicBezTo>
                  <a:cubicBezTo>
                    <a:pt x="111" y="78"/>
                    <a:pt x="112" y="78"/>
                    <a:pt x="112" y="78"/>
                  </a:cubicBezTo>
                  <a:cubicBezTo>
                    <a:pt x="112" y="77"/>
                    <a:pt x="112" y="77"/>
                    <a:pt x="112" y="77"/>
                  </a:cubicBezTo>
                  <a:cubicBezTo>
                    <a:pt x="112" y="77"/>
                    <a:pt x="112" y="77"/>
                    <a:pt x="112" y="77"/>
                  </a:cubicBezTo>
                  <a:cubicBezTo>
                    <a:pt x="112" y="77"/>
                    <a:pt x="112" y="77"/>
                    <a:pt x="112" y="77"/>
                  </a:cubicBezTo>
                  <a:cubicBezTo>
                    <a:pt x="112" y="77"/>
                    <a:pt x="112" y="77"/>
                    <a:pt x="112" y="77"/>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Tree>
    <p:extLst>
      <p:ext uri="{BB962C8B-B14F-4D97-AF65-F5344CB8AC3E}">
        <p14:creationId xmlns:p14="http://schemas.microsoft.com/office/powerpoint/2010/main" val="2200126329"/>
      </p:ext>
    </p:extLst>
  </p:cSld>
  <p:clrMapOvr>
    <a:masterClrMapping/>
  </p:clrMapOvr>
  <mc:AlternateContent xmlns:mc="http://schemas.openxmlformats.org/markup-compatibility/2006" xmlns:p14="http://schemas.microsoft.com/office/powerpoint/2010/main">
    <mc:Choice Requires="p14">
      <p:transition spd="slow" p14:dur="1500" advClick="0" advTm="3600">
        <p:random/>
      </p:transition>
    </mc:Choice>
    <mc:Fallback xmlns="">
      <p:transition spd="slow" advClick="0" advTm="36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7"/>
                                        </p:tgtEl>
                                        <p:attrNameLst>
                                          <p:attrName>style.visibility</p:attrName>
                                        </p:attrNameLst>
                                      </p:cBhvr>
                                      <p:to>
                                        <p:strVal val="visible"/>
                                      </p:to>
                                    </p:set>
                                    <p:animEffect transition="in" filter="wipe(left)">
                                      <p:cBhvr>
                                        <p:cTn id="11" dur="500"/>
                                        <p:tgtEl>
                                          <p:spTgt spid="8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par>
                          <p:cTn id="16" fill="hold">
                            <p:stCondLst>
                              <p:cond delay="1500"/>
                            </p:stCondLst>
                            <p:childTnLst>
                              <p:par>
                                <p:cTn id="17" presetID="25" presetClass="entr" presetSubtype="0" fill="hold" nodeType="afterEffect">
                                  <p:stCondLst>
                                    <p:cond delay="0"/>
                                  </p:stCondLst>
                                  <p:childTnLst>
                                    <p:set>
                                      <p:cBhvr>
                                        <p:cTn id="18" dur="1" fill="hold">
                                          <p:stCondLst>
                                            <p:cond delay="0"/>
                                          </p:stCondLst>
                                        </p:cTn>
                                        <p:tgtEl>
                                          <p:spTgt spid="200"/>
                                        </p:tgtEl>
                                        <p:attrNameLst>
                                          <p:attrName>style.visibility</p:attrName>
                                        </p:attrNameLst>
                                      </p:cBhvr>
                                      <p:to>
                                        <p:strVal val="visible"/>
                                      </p:to>
                                    </p:set>
                                    <p:anim calcmode="lin" valueType="num">
                                      <p:cBhvr>
                                        <p:cTn id="19" dur="250" decel="50000" fill="hold">
                                          <p:stCondLst>
                                            <p:cond delay="0"/>
                                          </p:stCondLst>
                                        </p:cTn>
                                        <p:tgtEl>
                                          <p:spTgt spid="200"/>
                                        </p:tgtEl>
                                        <p:attrNameLst>
                                          <p:attrName>style.rotation</p:attrName>
                                        </p:attrNameLst>
                                      </p:cBhvr>
                                      <p:tavLst>
                                        <p:tav tm="0">
                                          <p:val>
                                            <p:fltVal val="-90"/>
                                          </p:val>
                                        </p:tav>
                                        <p:tav tm="100000">
                                          <p:val>
                                            <p:fltVal val="0"/>
                                          </p:val>
                                        </p:tav>
                                      </p:tavLst>
                                    </p:anim>
                                    <p:anim calcmode="lin" valueType="num">
                                      <p:cBhvr>
                                        <p:cTn id="20" dur="250" decel="50000" fill="hold">
                                          <p:stCondLst>
                                            <p:cond delay="0"/>
                                          </p:stCondLst>
                                        </p:cTn>
                                        <p:tgtEl>
                                          <p:spTgt spid="200"/>
                                        </p:tgtEl>
                                        <p:attrNameLst>
                                          <p:attrName>ppt_w</p:attrName>
                                        </p:attrNameLst>
                                      </p:cBhvr>
                                      <p:tavLst>
                                        <p:tav tm="0">
                                          <p:val>
                                            <p:strVal val="#ppt_w"/>
                                          </p:val>
                                        </p:tav>
                                        <p:tav tm="100000">
                                          <p:val>
                                            <p:strVal val="#ppt_w*.05"/>
                                          </p:val>
                                        </p:tav>
                                      </p:tavLst>
                                    </p:anim>
                                    <p:anim calcmode="lin" valueType="num">
                                      <p:cBhvr>
                                        <p:cTn id="21" dur="250" accel="50000" fill="hold">
                                          <p:stCondLst>
                                            <p:cond delay="250"/>
                                          </p:stCondLst>
                                        </p:cTn>
                                        <p:tgtEl>
                                          <p:spTgt spid="200"/>
                                        </p:tgtEl>
                                        <p:attrNameLst>
                                          <p:attrName>ppt_w</p:attrName>
                                        </p:attrNameLst>
                                      </p:cBhvr>
                                      <p:tavLst>
                                        <p:tav tm="0">
                                          <p:val>
                                            <p:strVal val="#ppt_w*.05"/>
                                          </p:val>
                                        </p:tav>
                                        <p:tav tm="100000">
                                          <p:val>
                                            <p:strVal val="#ppt_w"/>
                                          </p:val>
                                        </p:tav>
                                      </p:tavLst>
                                    </p:anim>
                                    <p:anim calcmode="lin" valueType="num">
                                      <p:cBhvr>
                                        <p:cTn id="22" dur="500" fill="hold"/>
                                        <p:tgtEl>
                                          <p:spTgt spid="200"/>
                                        </p:tgtEl>
                                        <p:attrNameLst>
                                          <p:attrName>ppt_h</p:attrName>
                                        </p:attrNameLst>
                                      </p:cBhvr>
                                      <p:tavLst>
                                        <p:tav tm="0">
                                          <p:val>
                                            <p:strVal val="#ppt_h"/>
                                          </p:val>
                                        </p:tav>
                                        <p:tav tm="100000">
                                          <p:val>
                                            <p:strVal val="#ppt_h"/>
                                          </p:val>
                                        </p:tav>
                                      </p:tavLst>
                                    </p:anim>
                                    <p:anim calcmode="lin" valueType="num">
                                      <p:cBhvr>
                                        <p:cTn id="23" dur="250" decel="50000" fill="hold">
                                          <p:stCondLst>
                                            <p:cond delay="0"/>
                                          </p:stCondLst>
                                        </p:cTn>
                                        <p:tgtEl>
                                          <p:spTgt spid="200"/>
                                        </p:tgtEl>
                                        <p:attrNameLst>
                                          <p:attrName>ppt_x</p:attrName>
                                        </p:attrNameLst>
                                      </p:cBhvr>
                                      <p:tavLst>
                                        <p:tav tm="0">
                                          <p:val>
                                            <p:strVal val="#ppt_x+.4"/>
                                          </p:val>
                                        </p:tav>
                                        <p:tav tm="100000">
                                          <p:val>
                                            <p:strVal val="#ppt_x"/>
                                          </p:val>
                                        </p:tav>
                                      </p:tavLst>
                                    </p:anim>
                                    <p:anim calcmode="lin" valueType="num">
                                      <p:cBhvr>
                                        <p:cTn id="24" dur="250" decel="50000" fill="hold">
                                          <p:stCondLst>
                                            <p:cond delay="0"/>
                                          </p:stCondLst>
                                        </p:cTn>
                                        <p:tgtEl>
                                          <p:spTgt spid="200"/>
                                        </p:tgtEl>
                                        <p:attrNameLst>
                                          <p:attrName>ppt_y</p:attrName>
                                        </p:attrNameLst>
                                      </p:cBhvr>
                                      <p:tavLst>
                                        <p:tav tm="0">
                                          <p:val>
                                            <p:strVal val="#ppt_y-.2"/>
                                          </p:val>
                                        </p:tav>
                                        <p:tav tm="100000">
                                          <p:val>
                                            <p:strVal val="#ppt_y+.1"/>
                                          </p:val>
                                        </p:tav>
                                      </p:tavLst>
                                    </p:anim>
                                    <p:anim calcmode="lin" valueType="num">
                                      <p:cBhvr>
                                        <p:cTn id="25" dur="250" accel="50000" fill="hold">
                                          <p:stCondLst>
                                            <p:cond delay="250"/>
                                          </p:stCondLst>
                                        </p:cTn>
                                        <p:tgtEl>
                                          <p:spTgt spid="200"/>
                                        </p:tgtEl>
                                        <p:attrNameLst>
                                          <p:attrName>ppt_y</p:attrName>
                                        </p:attrNameLst>
                                      </p:cBhvr>
                                      <p:tavLst>
                                        <p:tav tm="0">
                                          <p:val>
                                            <p:strVal val="#ppt_y+.1"/>
                                          </p:val>
                                        </p:tav>
                                        <p:tav tm="100000">
                                          <p:val>
                                            <p:strVal val="#ppt_y"/>
                                          </p:val>
                                        </p:tav>
                                      </p:tavLst>
                                    </p:anim>
                                    <p:animEffect transition="in" filter="fade">
                                      <p:cBhvr>
                                        <p:cTn id="26" dur="500" decel="50000">
                                          <p:stCondLst>
                                            <p:cond delay="0"/>
                                          </p:stCondLst>
                                        </p:cTn>
                                        <p:tgtEl>
                                          <p:spTgt spid="200"/>
                                        </p:tgtEl>
                                      </p:cBhvr>
                                    </p:animEffect>
                                  </p:childTnLst>
                                </p:cTn>
                              </p:par>
                              <p:par>
                                <p:cTn id="27" presetID="25" presetClass="entr" presetSubtype="0" fill="hold" nodeType="withEffect">
                                  <p:stCondLst>
                                    <p:cond delay="200"/>
                                  </p:stCondLst>
                                  <p:childTnLst>
                                    <p:set>
                                      <p:cBhvr>
                                        <p:cTn id="28" dur="1" fill="hold">
                                          <p:stCondLst>
                                            <p:cond delay="0"/>
                                          </p:stCondLst>
                                        </p:cTn>
                                        <p:tgtEl>
                                          <p:spTgt spid="185"/>
                                        </p:tgtEl>
                                        <p:attrNameLst>
                                          <p:attrName>style.visibility</p:attrName>
                                        </p:attrNameLst>
                                      </p:cBhvr>
                                      <p:to>
                                        <p:strVal val="visible"/>
                                      </p:to>
                                    </p:set>
                                    <p:anim calcmode="lin" valueType="num">
                                      <p:cBhvr>
                                        <p:cTn id="29" dur="250" decel="50000" fill="hold">
                                          <p:stCondLst>
                                            <p:cond delay="0"/>
                                          </p:stCondLst>
                                        </p:cTn>
                                        <p:tgtEl>
                                          <p:spTgt spid="185"/>
                                        </p:tgtEl>
                                        <p:attrNameLst>
                                          <p:attrName>style.rotation</p:attrName>
                                        </p:attrNameLst>
                                      </p:cBhvr>
                                      <p:tavLst>
                                        <p:tav tm="0">
                                          <p:val>
                                            <p:fltVal val="-90"/>
                                          </p:val>
                                        </p:tav>
                                        <p:tav tm="100000">
                                          <p:val>
                                            <p:fltVal val="0"/>
                                          </p:val>
                                        </p:tav>
                                      </p:tavLst>
                                    </p:anim>
                                    <p:anim calcmode="lin" valueType="num">
                                      <p:cBhvr>
                                        <p:cTn id="30" dur="250" decel="50000" fill="hold">
                                          <p:stCondLst>
                                            <p:cond delay="0"/>
                                          </p:stCondLst>
                                        </p:cTn>
                                        <p:tgtEl>
                                          <p:spTgt spid="185"/>
                                        </p:tgtEl>
                                        <p:attrNameLst>
                                          <p:attrName>ppt_w</p:attrName>
                                        </p:attrNameLst>
                                      </p:cBhvr>
                                      <p:tavLst>
                                        <p:tav tm="0">
                                          <p:val>
                                            <p:strVal val="#ppt_w"/>
                                          </p:val>
                                        </p:tav>
                                        <p:tav tm="100000">
                                          <p:val>
                                            <p:strVal val="#ppt_w*.05"/>
                                          </p:val>
                                        </p:tav>
                                      </p:tavLst>
                                    </p:anim>
                                    <p:anim calcmode="lin" valueType="num">
                                      <p:cBhvr>
                                        <p:cTn id="31" dur="250" accel="50000" fill="hold">
                                          <p:stCondLst>
                                            <p:cond delay="250"/>
                                          </p:stCondLst>
                                        </p:cTn>
                                        <p:tgtEl>
                                          <p:spTgt spid="185"/>
                                        </p:tgtEl>
                                        <p:attrNameLst>
                                          <p:attrName>ppt_w</p:attrName>
                                        </p:attrNameLst>
                                      </p:cBhvr>
                                      <p:tavLst>
                                        <p:tav tm="0">
                                          <p:val>
                                            <p:strVal val="#ppt_w*.05"/>
                                          </p:val>
                                        </p:tav>
                                        <p:tav tm="100000">
                                          <p:val>
                                            <p:strVal val="#ppt_w"/>
                                          </p:val>
                                        </p:tav>
                                      </p:tavLst>
                                    </p:anim>
                                    <p:anim calcmode="lin" valueType="num">
                                      <p:cBhvr>
                                        <p:cTn id="32" dur="500" fill="hold"/>
                                        <p:tgtEl>
                                          <p:spTgt spid="185"/>
                                        </p:tgtEl>
                                        <p:attrNameLst>
                                          <p:attrName>ppt_h</p:attrName>
                                        </p:attrNameLst>
                                      </p:cBhvr>
                                      <p:tavLst>
                                        <p:tav tm="0">
                                          <p:val>
                                            <p:strVal val="#ppt_h"/>
                                          </p:val>
                                        </p:tav>
                                        <p:tav tm="100000">
                                          <p:val>
                                            <p:strVal val="#ppt_h"/>
                                          </p:val>
                                        </p:tav>
                                      </p:tavLst>
                                    </p:anim>
                                    <p:anim calcmode="lin" valueType="num">
                                      <p:cBhvr>
                                        <p:cTn id="33" dur="250" decel="50000" fill="hold">
                                          <p:stCondLst>
                                            <p:cond delay="0"/>
                                          </p:stCondLst>
                                        </p:cTn>
                                        <p:tgtEl>
                                          <p:spTgt spid="185"/>
                                        </p:tgtEl>
                                        <p:attrNameLst>
                                          <p:attrName>ppt_x</p:attrName>
                                        </p:attrNameLst>
                                      </p:cBhvr>
                                      <p:tavLst>
                                        <p:tav tm="0">
                                          <p:val>
                                            <p:strVal val="#ppt_x+.4"/>
                                          </p:val>
                                        </p:tav>
                                        <p:tav tm="100000">
                                          <p:val>
                                            <p:strVal val="#ppt_x"/>
                                          </p:val>
                                        </p:tav>
                                      </p:tavLst>
                                    </p:anim>
                                    <p:anim calcmode="lin" valueType="num">
                                      <p:cBhvr>
                                        <p:cTn id="34" dur="250" decel="50000" fill="hold">
                                          <p:stCondLst>
                                            <p:cond delay="0"/>
                                          </p:stCondLst>
                                        </p:cTn>
                                        <p:tgtEl>
                                          <p:spTgt spid="185"/>
                                        </p:tgtEl>
                                        <p:attrNameLst>
                                          <p:attrName>ppt_y</p:attrName>
                                        </p:attrNameLst>
                                      </p:cBhvr>
                                      <p:tavLst>
                                        <p:tav tm="0">
                                          <p:val>
                                            <p:strVal val="#ppt_y-.2"/>
                                          </p:val>
                                        </p:tav>
                                        <p:tav tm="100000">
                                          <p:val>
                                            <p:strVal val="#ppt_y+.1"/>
                                          </p:val>
                                        </p:tav>
                                      </p:tavLst>
                                    </p:anim>
                                    <p:anim calcmode="lin" valueType="num">
                                      <p:cBhvr>
                                        <p:cTn id="35" dur="250" accel="50000" fill="hold">
                                          <p:stCondLst>
                                            <p:cond delay="250"/>
                                          </p:stCondLst>
                                        </p:cTn>
                                        <p:tgtEl>
                                          <p:spTgt spid="185"/>
                                        </p:tgtEl>
                                        <p:attrNameLst>
                                          <p:attrName>ppt_y</p:attrName>
                                        </p:attrNameLst>
                                      </p:cBhvr>
                                      <p:tavLst>
                                        <p:tav tm="0">
                                          <p:val>
                                            <p:strVal val="#ppt_y+.1"/>
                                          </p:val>
                                        </p:tav>
                                        <p:tav tm="100000">
                                          <p:val>
                                            <p:strVal val="#ppt_y"/>
                                          </p:val>
                                        </p:tav>
                                      </p:tavLst>
                                    </p:anim>
                                    <p:animEffect transition="in" filter="fade">
                                      <p:cBhvr>
                                        <p:cTn id="36" dur="500" decel="50000">
                                          <p:stCondLst>
                                            <p:cond delay="0"/>
                                          </p:stCondLst>
                                        </p:cTn>
                                        <p:tgtEl>
                                          <p:spTgt spid="185"/>
                                        </p:tgtEl>
                                      </p:cBhvr>
                                    </p:animEffect>
                                  </p:childTnLst>
                                </p:cTn>
                              </p:par>
                              <p:par>
                                <p:cTn id="37" presetID="25" presetClass="entr" presetSubtype="0" fill="hold" nodeType="withEffect">
                                  <p:stCondLst>
                                    <p:cond delay="400"/>
                                  </p:stCondLst>
                                  <p:childTnLst>
                                    <p:set>
                                      <p:cBhvr>
                                        <p:cTn id="38" dur="1" fill="hold">
                                          <p:stCondLst>
                                            <p:cond delay="0"/>
                                          </p:stCondLst>
                                        </p:cTn>
                                        <p:tgtEl>
                                          <p:spTgt spid="195"/>
                                        </p:tgtEl>
                                        <p:attrNameLst>
                                          <p:attrName>style.visibility</p:attrName>
                                        </p:attrNameLst>
                                      </p:cBhvr>
                                      <p:to>
                                        <p:strVal val="visible"/>
                                      </p:to>
                                    </p:set>
                                    <p:anim calcmode="lin" valueType="num">
                                      <p:cBhvr>
                                        <p:cTn id="39" dur="250" decel="50000" fill="hold">
                                          <p:stCondLst>
                                            <p:cond delay="0"/>
                                          </p:stCondLst>
                                        </p:cTn>
                                        <p:tgtEl>
                                          <p:spTgt spid="195"/>
                                        </p:tgtEl>
                                        <p:attrNameLst>
                                          <p:attrName>style.rotation</p:attrName>
                                        </p:attrNameLst>
                                      </p:cBhvr>
                                      <p:tavLst>
                                        <p:tav tm="0">
                                          <p:val>
                                            <p:fltVal val="-90"/>
                                          </p:val>
                                        </p:tav>
                                        <p:tav tm="100000">
                                          <p:val>
                                            <p:fltVal val="0"/>
                                          </p:val>
                                        </p:tav>
                                      </p:tavLst>
                                    </p:anim>
                                    <p:anim calcmode="lin" valueType="num">
                                      <p:cBhvr>
                                        <p:cTn id="40" dur="250" decel="50000" fill="hold">
                                          <p:stCondLst>
                                            <p:cond delay="0"/>
                                          </p:stCondLst>
                                        </p:cTn>
                                        <p:tgtEl>
                                          <p:spTgt spid="195"/>
                                        </p:tgtEl>
                                        <p:attrNameLst>
                                          <p:attrName>ppt_w</p:attrName>
                                        </p:attrNameLst>
                                      </p:cBhvr>
                                      <p:tavLst>
                                        <p:tav tm="0">
                                          <p:val>
                                            <p:strVal val="#ppt_w"/>
                                          </p:val>
                                        </p:tav>
                                        <p:tav tm="100000">
                                          <p:val>
                                            <p:strVal val="#ppt_w*.05"/>
                                          </p:val>
                                        </p:tav>
                                      </p:tavLst>
                                    </p:anim>
                                    <p:anim calcmode="lin" valueType="num">
                                      <p:cBhvr>
                                        <p:cTn id="41" dur="250" accel="50000" fill="hold">
                                          <p:stCondLst>
                                            <p:cond delay="250"/>
                                          </p:stCondLst>
                                        </p:cTn>
                                        <p:tgtEl>
                                          <p:spTgt spid="195"/>
                                        </p:tgtEl>
                                        <p:attrNameLst>
                                          <p:attrName>ppt_w</p:attrName>
                                        </p:attrNameLst>
                                      </p:cBhvr>
                                      <p:tavLst>
                                        <p:tav tm="0">
                                          <p:val>
                                            <p:strVal val="#ppt_w*.05"/>
                                          </p:val>
                                        </p:tav>
                                        <p:tav tm="100000">
                                          <p:val>
                                            <p:strVal val="#ppt_w"/>
                                          </p:val>
                                        </p:tav>
                                      </p:tavLst>
                                    </p:anim>
                                    <p:anim calcmode="lin" valueType="num">
                                      <p:cBhvr>
                                        <p:cTn id="42" dur="500" fill="hold"/>
                                        <p:tgtEl>
                                          <p:spTgt spid="195"/>
                                        </p:tgtEl>
                                        <p:attrNameLst>
                                          <p:attrName>ppt_h</p:attrName>
                                        </p:attrNameLst>
                                      </p:cBhvr>
                                      <p:tavLst>
                                        <p:tav tm="0">
                                          <p:val>
                                            <p:strVal val="#ppt_h"/>
                                          </p:val>
                                        </p:tav>
                                        <p:tav tm="100000">
                                          <p:val>
                                            <p:strVal val="#ppt_h"/>
                                          </p:val>
                                        </p:tav>
                                      </p:tavLst>
                                    </p:anim>
                                    <p:anim calcmode="lin" valueType="num">
                                      <p:cBhvr>
                                        <p:cTn id="43" dur="250" decel="50000" fill="hold">
                                          <p:stCondLst>
                                            <p:cond delay="0"/>
                                          </p:stCondLst>
                                        </p:cTn>
                                        <p:tgtEl>
                                          <p:spTgt spid="195"/>
                                        </p:tgtEl>
                                        <p:attrNameLst>
                                          <p:attrName>ppt_x</p:attrName>
                                        </p:attrNameLst>
                                      </p:cBhvr>
                                      <p:tavLst>
                                        <p:tav tm="0">
                                          <p:val>
                                            <p:strVal val="#ppt_x+.4"/>
                                          </p:val>
                                        </p:tav>
                                        <p:tav tm="100000">
                                          <p:val>
                                            <p:strVal val="#ppt_x"/>
                                          </p:val>
                                        </p:tav>
                                      </p:tavLst>
                                    </p:anim>
                                    <p:anim calcmode="lin" valueType="num">
                                      <p:cBhvr>
                                        <p:cTn id="44" dur="250" decel="50000" fill="hold">
                                          <p:stCondLst>
                                            <p:cond delay="0"/>
                                          </p:stCondLst>
                                        </p:cTn>
                                        <p:tgtEl>
                                          <p:spTgt spid="195"/>
                                        </p:tgtEl>
                                        <p:attrNameLst>
                                          <p:attrName>ppt_y</p:attrName>
                                        </p:attrNameLst>
                                      </p:cBhvr>
                                      <p:tavLst>
                                        <p:tav tm="0">
                                          <p:val>
                                            <p:strVal val="#ppt_y-.2"/>
                                          </p:val>
                                        </p:tav>
                                        <p:tav tm="100000">
                                          <p:val>
                                            <p:strVal val="#ppt_y+.1"/>
                                          </p:val>
                                        </p:tav>
                                      </p:tavLst>
                                    </p:anim>
                                    <p:anim calcmode="lin" valueType="num">
                                      <p:cBhvr>
                                        <p:cTn id="45" dur="250" accel="50000" fill="hold">
                                          <p:stCondLst>
                                            <p:cond delay="250"/>
                                          </p:stCondLst>
                                        </p:cTn>
                                        <p:tgtEl>
                                          <p:spTgt spid="195"/>
                                        </p:tgtEl>
                                        <p:attrNameLst>
                                          <p:attrName>ppt_y</p:attrName>
                                        </p:attrNameLst>
                                      </p:cBhvr>
                                      <p:tavLst>
                                        <p:tav tm="0">
                                          <p:val>
                                            <p:strVal val="#ppt_y+.1"/>
                                          </p:val>
                                        </p:tav>
                                        <p:tav tm="100000">
                                          <p:val>
                                            <p:strVal val="#ppt_y"/>
                                          </p:val>
                                        </p:tav>
                                      </p:tavLst>
                                    </p:anim>
                                    <p:animEffect transition="in" filter="fade">
                                      <p:cBhvr>
                                        <p:cTn id="46" dur="500" decel="50000">
                                          <p:stCondLst>
                                            <p:cond delay="0"/>
                                          </p:stCondLst>
                                        </p:cTn>
                                        <p:tgtEl>
                                          <p:spTgt spid="195"/>
                                        </p:tgtEl>
                                      </p:cBhvr>
                                    </p:animEffect>
                                  </p:childTnLst>
                                </p:cTn>
                              </p:par>
                              <p:par>
                                <p:cTn id="47" presetID="25" presetClass="entr" presetSubtype="0" fill="hold" nodeType="withEffect">
                                  <p:stCondLst>
                                    <p:cond delay="600"/>
                                  </p:stCondLst>
                                  <p:childTnLst>
                                    <p:set>
                                      <p:cBhvr>
                                        <p:cTn id="48" dur="1" fill="hold">
                                          <p:stCondLst>
                                            <p:cond delay="0"/>
                                          </p:stCondLst>
                                        </p:cTn>
                                        <p:tgtEl>
                                          <p:spTgt spid="190"/>
                                        </p:tgtEl>
                                        <p:attrNameLst>
                                          <p:attrName>style.visibility</p:attrName>
                                        </p:attrNameLst>
                                      </p:cBhvr>
                                      <p:to>
                                        <p:strVal val="visible"/>
                                      </p:to>
                                    </p:set>
                                    <p:anim calcmode="lin" valueType="num">
                                      <p:cBhvr>
                                        <p:cTn id="49" dur="250" decel="50000" fill="hold">
                                          <p:stCondLst>
                                            <p:cond delay="0"/>
                                          </p:stCondLst>
                                        </p:cTn>
                                        <p:tgtEl>
                                          <p:spTgt spid="190"/>
                                        </p:tgtEl>
                                        <p:attrNameLst>
                                          <p:attrName>style.rotation</p:attrName>
                                        </p:attrNameLst>
                                      </p:cBhvr>
                                      <p:tavLst>
                                        <p:tav tm="0">
                                          <p:val>
                                            <p:fltVal val="-90"/>
                                          </p:val>
                                        </p:tav>
                                        <p:tav tm="100000">
                                          <p:val>
                                            <p:fltVal val="0"/>
                                          </p:val>
                                        </p:tav>
                                      </p:tavLst>
                                    </p:anim>
                                    <p:anim calcmode="lin" valueType="num">
                                      <p:cBhvr>
                                        <p:cTn id="50" dur="250" decel="50000" fill="hold">
                                          <p:stCondLst>
                                            <p:cond delay="0"/>
                                          </p:stCondLst>
                                        </p:cTn>
                                        <p:tgtEl>
                                          <p:spTgt spid="190"/>
                                        </p:tgtEl>
                                        <p:attrNameLst>
                                          <p:attrName>ppt_w</p:attrName>
                                        </p:attrNameLst>
                                      </p:cBhvr>
                                      <p:tavLst>
                                        <p:tav tm="0">
                                          <p:val>
                                            <p:strVal val="#ppt_w"/>
                                          </p:val>
                                        </p:tav>
                                        <p:tav tm="100000">
                                          <p:val>
                                            <p:strVal val="#ppt_w*.05"/>
                                          </p:val>
                                        </p:tav>
                                      </p:tavLst>
                                    </p:anim>
                                    <p:anim calcmode="lin" valueType="num">
                                      <p:cBhvr>
                                        <p:cTn id="51" dur="250" accel="50000" fill="hold">
                                          <p:stCondLst>
                                            <p:cond delay="250"/>
                                          </p:stCondLst>
                                        </p:cTn>
                                        <p:tgtEl>
                                          <p:spTgt spid="190"/>
                                        </p:tgtEl>
                                        <p:attrNameLst>
                                          <p:attrName>ppt_w</p:attrName>
                                        </p:attrNameLst>
                                      </p:cBhvr>
                                      <p:tavLst>
                                        <p:tav tm="0">
                                          <p:val>
                                            <p:strVal val="#ppt_w*.05"/>
                                          </p:val>
                                        </p:tav>
                                        <p:tav tm="100000">
                                          <p:val>
                                            <p:strVal val="#ppt_w"/>
                                          </p:val>
                                        </p:tav>
                                      </p:tavLst>
                                    </p:anim>
                                    <p:anim calcmode="lin" valueType="num">
                                      <p:cBhvr>
                                        <p:cTn id="52" dur="500" fill="hold"/>
                                        <p:tgtEl>
                                          <p:spTgt spid="190"/>
                                        </p:tgtEl>
                                        <p:attrNameLst>
                                          <p:attrName>ppt_h</p:attrName>
                                        </p:attrNameLst>
                                      </p:cBhvr>
                                      <p:tavLst>
                                        <p:tav tm="0">
                                          <p:val>
                                            <p:strVal val="#ppt_h"/>
                                          </p:val>
                                        </p:tav>
                                        <p:tav tm="100000">
                                          <p:val>
                                            <p:strVal val="#ppt_h"/>
                                          </p:val>
                                        </p:tav>
                                      </p:tavLst>
                                    </p:anim>
                                    <p:anim calcmode="lin" valueType="num">
                                      <p:cBhvr>
                                        <p:cTn id="53" dur="250" decel="50000" fill="hold">
                                          <p:stCondLst>
                                            <p:cond delay="0"/>
                                          </p:stCondLst>
                                        </p:cTn>
                                        <p:tgtEl>
                                          <p:spTgt spid="190"/>
                                        </p:tgtEl>
                                        <p:attrNameLst>
                                          <p:attrName>ppt_x</p:attrName>
                                        </p:attrNameLst>
                                      </p:cBhvr>
                                      <p:tavLst>
                                        <p:tav tm="0">
                                          <p:val>
                                            <p:strVal val="#ppt_x+.4"/>
                                          </p:val>
                                        </p:tav>
                                        <p:tav tm="100000">
                                          <p:val>
                                            <p:strVal val="#ppt_x"/>
                                          </p:val>
                                        </p:tav>
                                      </p:tavLst>
                                    </p:anim>
                                    <p:anim calcmode="lin" valueType="num">
                                      <p:cBhvr>
                                        <p:cTn id="54" dur="250" decel="50000" fill="hold">
                                          <p:stCondLst>
                                            <p:cond delay="0"/>
                                          </p:stCondLst>
                                        </p:cTn>
                                        <p:tgtEl>
                                          <p:spTgt spid="190"/>
                                        </p:tgtEl>
                                        <p:attrNameLst>
                                          <p:attrName>ppt_y</p:attrName>
                                        </p:attrNameLst>
                                      </p:cBhvr>
                                      <p:tavLst>
                                        <p:tav tm="0">
                                          <p:val>
                                            <p:strVal val="#ppt_y-.2"/>
                                          </p:val>
                                        </p:tav>
                                        <p:tav tm="100000">
                                          <p:val>
                                            <p:strVal val="#ppt_y+.1"/>
                                          </p:val>
                                        </p:tav>
                                      </p:tavLst>
                                    </p:anim>
                                    <p:anim calcmode="lin" valueType="num">
                                      <p:cBhvr>
                                        <p:cTn id="55" dur="250" accel="50000" fill="hold">
                                          <p:stCondLst>
                                            <p:cond delay="250"/>
                                          </p:stCondLst>
                                        </p:cTn>
                                        <p:tgtEl>
                                          <p:spTgt spid="190"/>
                                        </p:tgtEl>
                                        <p:attrNameLst>
                                          <p:attrName>ppt_y</p:attrName>
                                        </p:attrNameLst>
                                      </p:cBhvr>
                                      <p:tavLst>
                                        <p:tav tm="0">
                                          <p:val>
                                            <p:strVal val="#ppt_y+.1"/>
                                          </p:val>
                                        </p:tav>
                                        <p:tav tm="100000">
                                          <p:val>
                                            <p:strVal val="#ppt_y"/>
                                          </p:val>
                                        </p:tav>
                                      </p:tavLst>
                                    </p:anim>
                                    <p:animEffect transition="in" filter="fade">
                                      <p:cBhvr>
                                        <p:cTn id="56" dur="500" decel="50000">
                                          <p:stCondLst>
                                            <p:cond delay="0"/>
                                          </p:stCondLst>
                                        </p:cTn>
                                        <p:tgtEl>
                                          <p:spTgt spid="1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矩形 3"/>
          <p:cNvSpPr>
            <a:spLocks noChangeArrowheads="1"/>
          </p:cNvSpPr>
          <p:nvPr/>
        </p:nvSpPr>
        <p:spPr bwMode="auto">
          <a:xfrm>
            <a:off x="1145443" y="200077"/>
            <a:ext cx="1467050"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dirty="0">
                <a:solidFill>
                  <a:srgbClr val="0067B4"/>
                </a:solidFill>
                <a:latin typeface="Arial" panose="020B0604020202020204" pitchFamily="34" charset="0"/>
                <a:cs typeface="Arial" panose="020B0604020202020204" pitchFamily="34" charset="0"/>
              </a:rPr>
              <a:t>生活方面</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42" name="组合 41">
            <a:extLst>
              <a:ext uri="{FF2B5EF4-FFF2-40B4-BE49-F238E27FC236}">
                <a16:creationId xmlns:a16="http://schemas.microsoft.com/office/drawing/2014/main" xmlns="" id="{E1511080-AF4F-4078-ADA6-8F4C984017DB}"/>
              </a:ext>
            </a:extLst>
          </p:cNvPr>
          <p:cNvGrpSpPr/>
          <p:nvPr/>
        </p:nvGrpSpPr>
        <p:grpSpPr>
          <a:xfrm>
            <a:off x="4563488" y="2705516"/>
            <a:ext cx="1334876" cy="1790610"/>
            <a:chOff x="4562696" y="2704699"/>
            <a:chExt cx="1334644" cy="1790299"/>
          </a:xfrm>
          <a:solidFill>
            <a:schemeClr val="accent1">
              <a:lumMod val="75000"/>
            </a:schemeClr>
          </a:solidFill>
        </p:grpSpPr>
        <p:sp>
          <p:nvSpPr>
            <p:cNvPr id="43" name="Freeform 13">
              <a:extLst>
                <a:ext uri="{FF2B5EF4-FFF2-40B4-BE49-F238E27FC236}">
                  <a16:creationId xmlns:a16="http://schemas.microsoft.com/office/drawing/2014/main" xmlns="" id="{1477E462-3EE7-4CD3-A9B4-8EB287BB6249}"/>
                </a:ext>
              </a:extLst>
            </p:cNvPr>
            <p:cNvSpPr>
              <a:spLocks/>
            </p:cNvSpPr>
            <p:nvPr/>
          </p:nvSpPr>
          <p:spPr bwMode="auto">
            <a:xfrm>
              <a:off x="4562696" y="2704699"/>
              <a:ext cx="1334644" cy="1790299"/>
            </a:xfrm>
            <a:custGeom>
              <a:avLst/>
              <a:gdLst>
                <a:gd name="T0" fmla="*/ 45 w 723"/>
                <a:gd name="T1" fmla="*/ 753 h 970"/>
                <a:gd name="T2" fmla="*/ 506 w 723"/>
                <a:gd name="T3" fmla="*/ 877 h 970"/>
                <a:gd name="T4" fmla="*/ 630 w 723"/>
                <a:gd name="T5" fmla="*/ 416 h 970"/>
                <a:gd name="T6" fmla="*/ 504 w 723"/>
                <a:gd name="T7" fmla="*/ 291 h 970"/>
                <a:gd name="T8" fmla="*/ 504 w 723"/>
                <a:gd name="T9" fmla="*/ 291 h 970"/>
                <a:gd name="T10" fmla="*/ 0 w 723"/>
                <a:gd name="T11" fmla="*/ 0 h 970"/>
                <a:gd name="T12" fmla="*/ 0 w 723"/>
                <a:gd name="T13" fmla="*/ 582 h 970"/>
                <a:gd name="T14" fmla="*/ 0 w 723"/>
                <a:gd name="T15" fmla="*/ 582 h 970"/>
                <a:gd name="T16" fmla="*/ 45 w 723"/>
                <a:gd name="T17" fmla="*/ 753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3" h="970">
                  <a:moveTo>
                    <a:pt x="45" y="753"/>
                  </a:moveTo>
                  <a:cubicBezTo>
                    <a:pt x="138" y="915"/>
                    <a:pt x="345" y="970"/>
                    <a:pt x="506" y="877"/>
                  </a:cubicBezTo>
                  <a:cubicBezTo>
                    <a:pt x="668" y="784"/>
                    <a:pt x="723" y="577"/>
                    <a:pt x="630" y="416"/>
                  </a:cubicBezTo>
                  <a:cubicBezTo>
                    <a:pt x="599" y="362"/>
                    <a:pt x="555" y="320"/>
                    <a:pt x="504" y="291"/>
                  </a:cubicBezTo>
                  <a:cubicBezTo>
                    <a:pt x="504" y="291"/>
                    <a:pt x="504" y="291"/>
                    <a:pt x="504" y="291"/>
                  </a:cubicBezTo>
                  <a:cubicBezTo>
                    <a:pt x="0" y="0"/>
                    <a:pt x="0" y="0"/>
                    <a:pt x="0" y="0"/>
                  </a:cubicBezTo>
                  <a:cubicBezTo>
                    <a:pt x="0" y="582"/>
                    <a:pt x="0" y="582"/>
                    <a:pt x="0" y="582"/>
                  </a:cubicBezTo>
                  <a:cubicBezTo>
                    <a:pt x="0" y="582"/>
                    <a:pt x="0" y="582"/>
                    <a:pt x="0" y="582"/>
                  </a:cubicBezTo>
                  <a:cubicBezTo>
                    <a:pt x="0" y="640"/>
                    <a:pt x="14" y="699"/>
                    <a:pt x="45" y="753"/>
                  </a:cubicBezTo>
                  <a:close/>
                </a:path>
              </a:pathLst>
            </a:custGeom>
            <a:grpFill/>
            <a:ln>
              <a:noFill/>
            </a:ln>
            <a:extLst/>
          </p:spPr>
          <p:txBody>
            <a:bodyPr vert="horz" wrap="square" lIns="91456" tIns="45728" rIns="91456" bIns="45728" numCol="1" anchor="t" anchorCtr="0" compatLnSpc="1">
              <a:prstTxWarp prst="textNoShape">
                <a:avLst/>
              </a:prstTxWarp>
            </a:bodyPr>
            <a:lstStyle/>
            <a:p>
              <a:endParaRPr lang="zh-CN" altLang="en-US"/>
            </a:p>
          </p:txBody>
        </p:sp>
        <p:sp>
          <p:nvSpPr>
            <p:cNvPr id="44" name="文本框 47">
              <a:extLst>
                <a:ext uri="{FF2B5EF4-FFF2-40B4-BE49-F238E27FC236}">
                  <a16:creationId xmlns:a16="http://schemas.microsoft.com/office/drawing/2014/main" xmlns="" id="{E8629E8B-36AF-45D3-9D0C-28E4608D88A4}"/>
                </a:ext>
              </a:extLst>
            </p:cNvPr>
            <p:cNvSpPr txBox="1"/>
            <p:nvPr/>
          </p:nvSpPr>
          <p:spPr>
            <a:xfrm>
              <a:off x="4605443" y="2931790"/>
              <a:ext cx="427040" cy="377026"/>
            </a:xfrm>
            <a:prstGeom prst="rect">
              <a:avLst/>
            </a:prstGeom>
            <a:noFill/>
          </p:spPr>
          <p:txBody>
            <a:bodyPr wrap="none" lIns="68592" tIns="34296" rIns="68592" bIns="34296" rtlCol="0">
              <a:spAutoFit/>
            </a:bodyPr>
            <a:lstStyle>
              <a:defPPr>
                <a:defRPr lang="zh-CN"/>
              </a:defPPr>
              <a:lvl1pPr>
                <a:defRPr sz="2000" b="1">
                  <a:solidFill>
                    <a:schemeClr val="bg1">
                      <a:alpha val="44000"/>
                    </a:schemeClr>
                  </a:solidFill>
                  <a:latin typeface="+mj-lt"/>
                  <a:ea typeface="Microsoft YaHei UI" panose="020B0503020204020204" pitchFamily="34" charset="-122"/>
                  <a:cs typeface="Arial" panose="020B0604020202020204" pitchFamily="34" charset="0"/>
                </a:defRPr>
              </a:lvl1pPr>
            </a:lstStyle>
            <a:p>
              <a:r>
                <a:rPr lang="en-US" altLang="zh-CN" dirty="0"/>
                <a:t>04</a:t>
              </a:r>
              <a:endParaRPr lang="zh-CN" altLang="en-US" dirty="0"/>
            </a:p>
          </p:txBody>
        </p:sp>
      </p:grpSp>
      <p:grpSp>
        <p:nvGrpSpPr>
          <p:cNvPr id="45" name="组合 44">
            <a:extLst>
              <a:ext uri="{FF2B5EF4-FFF2-40B4-BE49-F238E27FC236}">
                <a16:creationId xmlns:a16="http://schemas.microsoft.com/office/drawing/2014/main" xmlns="" id="{02FEDAA4-D9E0-4D96-8F4F-FE5B3A5F282D}"/>
              </a:ext>
            </a:extLst>
          </p:cNvPr>
          <p:cNvGrpSpPr/>
          <p:nvPr/>
        </p:nvGrpSpPr>
        <p:grpSpPr>
          <a:xfrm>
            <a:off x="4563488" y="914907"/>
            <a:ext cx="1334876" cy="1790610"/>
            <a:chOff x="4562696" y="914400"/>
            <a:chExt cx="1334644" cy="1790299"/>
          </a:xfrm>
          <a:solidFill>
            <a:srgbClr val="A11C8B"/>
          </a:solidFill>
        </p:grpSpPr>
        <p:sp>
          <p:nvSpPr>
            <p:cNvPr id="46" name="Freeform 11">
              <a:extLst>
                <a:ext uri="{FF2B5EF4-FFF2-40B4-BE49-F238E27FC236}">
                  <a16:creationId xmlns:a16="http://schemas.microsoft.com/office/drawing/2014/main" xmlns="" id="{9457A0FD-F919-45AB-94E8-73C8945A869A}"/>
                </a:ext>
              </a:extLst>
            </p:cNvPr>
            <p:cNvSpPr>
              <a:spLocks/>
            </p:cNvSpPr>
            <p:nvPr/>
          </p:nvSpPr>
          <p:spPr bwMode="auto">
            <a:xfrm>
              <a:off x="4562696" y="914400"/>
              <a:ext cx="1334644" cy="1790299"/>
            </a:xfrm>
            <a:custGeom>
              <a:avLst/>
              <a:gdLst>
                <a:gd name="T0" fmla="*/ 630 w 723"/>
                <a:gd name="T1" fmla="*/ 554 h 970"/>
                <a:gd name="T2" fmla="*/ 506 w 723"/>
                <a:gd name="T3" fmla="*/ 93 h 970"/>
                <a:gd name="T4" fmla="*/ 45 w 723"/>
                <a:gd name="T5" fmla="*/ 216 h 970"/>
                <a:gd name="T6" fmla="*/ 0 w 723"/>
                <a:gd name="T7" fmla="*/ 388 h 970"/>
                <a:gd name="T8" fmla="*/ 0 w 723"/>
                <a:gd name="T9" fmla="*/ 388 h 970"/>
                <a:gd name="T10" fmla="*/ 0 w 723"/>
                <a:gd name="T11" fmla="*/ 970 h 970"/>
                <a:gd name="T12" fmla="*/ 504 w 723"/>
                <a:gd name="T13" fmla="*/ 679 h 970"/>
                <a:gd name="T14" fmla="*/ 504 w 723"/>
                <a:gd name="T15" fmla="*/ 679 h 970"/>
                <a:gd name="T16" fmla="*/ 630 w 723"/>
                <a:gd name="T17" fmla="*/ 554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3" h="970">
                  <a:moveTo>
                    <a:pt x="630" y="554"/>
                  </a:moveTo>
                  <a:cubicBezTo>
                    <a:pt x="723" y="393"/>
                    <a:pt x="668" y="186"/>
                    <a:pt x="506" y="93"/>
                  </a:cubicBezTo>
                  <a:cubicBezTo>
                    <a:pt x="345" y="0"/>
                    <a:pt x="138" y="55"/>
                    <a:pt x="45" y="216"/>
                  </a:cubicBezTo>
                  <a:cubicBezTo>
                    <a:pt x="14" y="270"/>
                    <a:pt x="0" y="329"/>
                    <a:pt x="0" y="388"/>
                  </a:cubicBezTo>
                  <a:cubicBezTo>
                    <a:pt x="0" y="388"/>
                    <a:pt x="0" y="388"/>
                    <a:pt x="0" y="388"/>
                  </a:cubicBezTo>
                  <a:cubicBezTo>
                    <a:pt x="0" y="970"/>
                    <a:pt x="0" y="970"/>
                    <a:pt x="0" y="970"/>
                  </a:cubicBezTo>
                  <a:cubicBezTo>
                    <a:pt x="504" y="679"/>
                    <a:pt x="504" y="679"/>
                    <a:pt x="504" y="679"/>
                  </a:cubicBezTo>
                  <a:cubicBezTo>
                    <a:pt x="504" y="679"/>
                    <a:pt x="504" y="679"/>
                    <a:pt x="504" y="679"/>
                  </a:cubicBezTo>
                  <a:cubicBezTo>
                    <a:pt x="555" y="650"/>
                    <a:pt x="599" y="608"/>
                    <a:pt x="630" y="554"/>
                  </a:cubicBezTo>
                  <a:close/>
                </a:path>
              </a:pathLst>
            </a:custGeom>
            <a:grpFill/>
            <a:ln>
              <a:noFill/>
            </a:ln>
            <a:extLst/>
          </p:spPr>
          <p:txBody>
            <a:bodyPr vert="horz" wrap="square" lIns="91456" tIns="45728" rIns="91456" bIns="45728" numCol="1" anchor="t" anchorCtr="0" compatLnSpc="1">
              <a:prstTxWarp prst="textNoShape">
                <a:avLst/>
              </a:prstTxWarp>
            </a:bodyPr>
            <a:lstStyle/>
            <a:p>
              <a:endParaRPr lang="zh-CN" altLang="en-US"/>
            </a:p>
          </p:txBody>
        </p:sp>
        <p:sp>
          <p:nvSpPr>
            <p:cNvPr id="47" name="文本框 48">
              <a:extLst>
                <a:ext uri="{FF2B5EF4-FFF2-40B4-BE49-F238E27FC236}">
                  <a16:creationId xmlns:a16="http://schemas.microsoft.com/office/drawing/2014/main" xmlns="" id="{C435D62C-957F-4478-861F-8C1240FE0870}"/>
                </a:ext>
              </a:extLst>
            </p:cNvPr>
            <p:cNvSpPr txBox="1"/>
            <p:nvPr/>
          </p:nvSpPr>
          <p:spPr>
            <a:xfrm>
              <a:off x="4605443" y="2035404"/>
              <a:ext cx="427040" cy="377026"/>
            </a:xfrm>
            <a:prstGeom prst="rect">
              <a:avLst/>
            </a:prstGeom>
            <a:noFill/>
          </p:spPr>
          <p:txBody>
            <a:bodyPr wrap="none" lIns="68592" tIns="34296" rIns="68592" bIns="34296" rtlCol="0">
              <a:spAutoFit/>
            </a:bodyPr>
            <a:lstStyle>
              <a:defPPr>
                <a:defRPr lang="zh-CN"/>
              </a:defPPr>
              <a:lvl1pPr>
                <a:defRPr sz="2000" b="1">
                  <a:solidFill>
                    <a:schemeClr val="bg1">
                      <a:alpha val="44000"/>
                    </a:schemeClr>
                  </a:solidFill>
                  <a:latin typeface="+mj-lt"/>
                  <a:ea typeface="Microsoft YaHei UI" panose="020B0503020204020204" pitchFamily="34" charset="-122"/>
                  <a:cs typeface="Arial" panose="020B0604020202020204" pitchFamily="34" charset="0"/>
                </a:defRPr>
              </a:lvl1pPr>
            </a:lstStyle>
            <a:p>
              <a:r>
                <a:rPr lang="en-US" altLang="zh-CN" dirty="0"/>
                <a:t>02</a:t>
              </a:r>
              <a:endParaRPr lang="zh-CN" altLang="en-US" dirty="0"/>
            </a:p>
          </p:txBody>
        </p:sp>
      </p:grpSp>
      <p:grpSp>
        <p:nvGrpSpPr>
          <p:cNvPr id="48" name="组合 47">
            <a:extLst>
              <a:ext uri="{FF2B5EF4-FFF2-40B4-BE49-F238E27FC236}">
                <a16:creationId xmlns:a16="http://schemas.microsoft.com/office/drawing/2014/main" xmlns="" id="{822D72D6-7003-405F-AC83-FD0AEF41F895}"/>
              </a:ext>
            </a:extLst>
          </p:cNvPr>
          <p:cNvGrpSpPr/>
          <p:nvPr/>
        </p:nvGrpSpPr>
        <p:grpSpPr>
          <a:xfrm>
            <a:off x="3228614" y="2705516"/>
            <a:ext cx="1334876" cy="1790610"/>
            <a:chOff x="3228053" y="2704699"/>
            <a:chExt cx="1334644" cy="1790299"/>
          </a:xfrm>
          <a:solidFill>
            <a:srgbClr val="A11C8B"/>
          </a:solidFill>
        </p:grpSpPr>
        <p:sp>
          <p:nvSpPr>
            <p:cNvPr id="49" name="Freeform 10">
              <a:extLst>
                <a:ext uri="{FF2B5EF4-FFF2-40B4-BE49-F238E27FC236}">
                  <a16:creationId xmlns:a16="http://schemas.microsoft.com/office/drawing/2014/main" xmlns="" id="{C428AE5E-F4A3-4B71-87BF-8F9BA3F9A77A}"/>
                </a:ext>
              </a:extLst>
            </p:cNvPr>
            <p:cNvSpPr>
              <a:spLocks/>
            </p:cNvSpPr>
            <p:nvPr/>
          </p:nvSpPr>
          <p:spPr bwMode="auto">
            <a:xfrm>
              <a:off x="3228053" y="2704699"/>
              <a:ext cx="1334644" cy="1790299"/>
            </a:xfrm>
            <a:custGeom>
              <a:avLst/>
              <a:gdLst>
                <a:gd name="T0" fmla="*/ 93 w 723"/>
                <a:gd name="T1" fmla="*/ 416 h 970"/>
                <a:gd name="T2" fmla="*/ 217 w 723"/>
                <a:gd name="T3" fmla="*/ 877 h 970"/>
                <a:gd name="T4" fmla="*/ 678 w 723"/>
                <a:gd name="T5" fmla="*/ 753 h 970"/>
                <a:gd name="T6" fmla="*/ 723 w 723"/>
                <a:gd name="T7" fmla="*/ 582 h 970"/>
                <a:gd name="T8" fmla="*/ 723 w 723"/>
                <a:gd name="T9" fmla="*/ 582 h 970"/>
                <a:gd name="T10" fmla="*/ 723 w 723"/>
                <a:gd name="T11" fmla="*/ 0 h 970"/>
                <a:gd name="T12" fmla="*/ 219 w 723"/>
                <a:gd name="T13" fmla="*/ 291 h 970"/>
                <a:gd name="T14" fmla="*/ 219 w 723"/>
                <a:gd name="T15" fmla="*/ 291 h 970"/>
                <a:gd name="T16" fmla="*/ 93 w 723"/>
                <a:gd name="T17" fmla="*/ 416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3" h="970">
                  <a:moveTo>
                    <a:pt x="93" y="416"/>
                  </a:moveTo>
                  <a:cubicBezTo>
                    <a:pt x="0" y="577"/>
                    <a:pt x="55" y="784"/>
                    <a:pt x="217" y="877"/>
                  </a:cubicBezTo>
                  <a:cubicBezTo>
                    <a:pt x="378" y="970"/>
                    <a:pt x="585" y="915"/>
                    <a:pt x="678" y="753"/>
                  </a:cubicBezTo>
                  <a:cubicBezTo>
                    <a:pt x="709" y="699"/>
                    <a:pt x="723" y="640"/>
                    <a:pt x="723" y="582"/>
                  </a:cubicBezTo>
                  <a:cubicBezTo>
                    <a:pt x="723" y="582"/>
                    <a:pt x="723" y="582"/>
                    <a:pt x="723" y="582"/>
                  </a:cubicBezTo>
                  <a:cubicBezTo>
                    <a:pt x="723" y="0"/>
                    <a:pt x="723" y="0"/>
                    <a:pt x="723" y="0"/>
                  </a:cubicBezTo>
                  <a:cubicBezTo>
                    <a:pt x="219" y="291"/>
                    <a:pt x="219" y="291"/>
                    <a:pt x="219" y="291"/>
                  </a:cubicBezTo>
                  <a:cubicBezTo>
                    <a:pt x="219" y="291"/>
                    <a:pt x="219" y="291"/>
                    <a:pt x="219" y="291"/>
                  </a:cubicBezTo>
                  <a:cubicBezTo>
                    <a:pt x="168" y="320"/>
                    <a:pt x="124" y="362"/>
                    <a:pt x="93" y="416"/>
                  </a:cubicBezTo>
                  <a:close/>
                </a:path>
              </a:pathLst>
            </a:custGeom>
            <a:grpFill/>
            <a:ln>
              <a:noFill/>
            </a:ln>
            <a:extLst/>
          </p:spPr>
          <p:txBody>
            <a:bodyPr vert="horz" wrap="square" lIns="91456" tIns="45728" rIns="91456" bIns="45728" numCol="1" anchor="t" anchorCtr="0" compatLnSpc="1">
              <a:prstTxWarp prst="textNoShape">
                <a:avLst/>
              </a:prstTxWarp>
            </a:bodyPr>
            <a:lstStyle/>
            <a:p>
              <a:endParaRPr lang="zh-CN" altLang="en-US"/>
            </a:p>
          </p:txBody>
        </p:sp>
        <p:sp>
          <p:nvSpPr>
            <p:cNvPr id="50" name="文本框 49">
              <a:extLst>
                <a:ext uri="{FF2B5EF4-FFF2-40B4-BE49-F238E27FC236}">
                  <a16:creationId xmlns:a16="http://schemas.microsoft.com/office/drawing/2014/main" xmlns="" id="{3A59DB5F-3268-4C3B-9F22-13F6018EA120}"/>
                </a:ext>
              </a:extLst>
            </p:cNvPr>
            <p:cNvSpPr txBox="1"/>
            <p:nvPr/>
          </p:nvSpPr>
          <p:spPr>
            <a:xfrm>
              <a:off x="4063692" y="2931790"/>
              <a:ext cx="427040" cy="377026"/>
            </a:xfrm>
            <a:prstGeom prst="rect">
              <a:avLst/>
            </a:prstGeom>
            <a:noFill/>
          </p:spPr>
          <p:txBody>
            <a:bodyPr wrap="none" lIns="68592" tIns="34296" rIns="68592" bIns="34296" rtlCol="0">
              <a:spAutoFit/>
            </a:bodyPr>
            <a:lstStyle>
              <a:defPPr>
                <a:defRPr lang="zh-CN"/>
              </a:defPPr>
              <a:lvl1pPr>
                <a:defRPr sz="2000" b="1">
                  <a:solidFill>
                    <a:schemeClr val="bg1">
                      <a:alpha val="44000"/>
                    </a:schemeClr>
                  </a:solidFill>
                  <a:latin typeface="+mj-lt"/>
                  <a:ea typeface="Microsoft YaHei UI" panose="020B0503020204020204" pitchFamily="34" charset="-122"/>
                  <a:cs typeface="Arial" panose="020B0604020202020204" pitchFamily="34" charset="0"/>
                </a:defRPr>
              </a:lvl1pPr>
            </a:lstStyle>
            <a:p>
              <a:r>
                <a:rPr lang="en-US" altLang="zh-CN" dirty="0"/>
                <a:t>05</a:t>
              </a:r>
              <a:endParaRPr lang="zh-CN" altLang="en-US" dirty="0"/>
            </a:p>
          </p:txBody>
        </p:sp>
      </p:grpSp>
      <p:grpSp>
        <p:nvGrpSpPr>
          <p:cNvPr id="51" name="组合 50">
            <a:extLst>
              <a:ext uri="{FF2B5EF4-FFF2-40B4-BE49-F238E27FC236}">
                <a16:creationId xmlns:a16="http://schemas.microsoft.com/office/drawing/2014/main" xmlns="" id="{2C5B36E2-350E-4B49-8B6C-75504A10C68F}"/>
              </a:ext>
            </a:extLst>
          </p:cNvPr>
          <p:cNvGrpSpPr/>
          <p:nvPr/>
        </p:nvGrpSpPr>
        <p:grpSpPr>
          <a:xfrm>
            <a:off x="3228614" y="914907"/>
            <a:ext cx="1334876" cy="1790610"/>
            <a:chOff x="3228053" y="914400"/>
            <a:chExt cx="1334644" cy="1790299"/>
          </a:xfrm>
          <a:solidFill>
            <a:schemeClr val="accent2">
              <a:lumMod val="75000"/>
            </a:schemeClr>
          </a:solidFill>
        </p:grpSpPr>
        <p:sp>
          <p:nvSpPr>
            <p:cNvPr id="52" name="Freeform 15">
              <a:extLst>
                <a:ext uri="{FF2B5EF4-FFF2-40B4-BE49-F238E27FC236}">
                  <a16:creationId xmlns:a16="http://schemas.microsoft.com/office/drawing/2014/main" xmlns="" id="{C074A511-B917-4415-9BB4-61F307126EC4}"/>
                </a:ext>
              </a:extLst>
            </p:cNvPr>
            <p:cNvSpPr>
              <a:spLocks/>
            </p:cNvSpPr>
            <p:nvPr/>
          </p:nvSpPr>
          <p:spPr bwMode="auto">
            <a:xfrm>
              <a:off x="3228053" y="914400"/>
              <a:ext cx="1334644" cy="1790299"/>
            </a:xfrm>
            <a:custGeom>
              <a:avLst/>
              <a:gdLst>
                <a:gd name="T0" fmla="*/ 678 w 723"/>
                <a:gd name="T1" fmla="*/ 216 h 970"/>
                <a:gd name="T2" fmla="*/ 217 w 723"/>
                <a:gd name="T3" fmla="*/ 93 h 970"/>
                <a:gd name="T4" fmla="*/ 93 w 723"/>
                <a:gd name="T5" fmla="*/ 554 h 970"/>
                <a:gd name="T6" fmla="*/ 219 w 723"/>
                <a:gd name="T7" fmla="*/ 679 h 970"/>
                <a:gd name="T8" fmla="*/ 219 w 723"/>
                <a:gd name="T9" fmla="*/ 679 h 970"/>
                <a:gd name="T10" fmla="*/ 723 w 723"/>
                <a:gd name="T11" fmla="*/ 970 h 970"/>
                <a:gd name="T12" fmla="*/ 723 w 723"/>
                <a:gd name="T13" fmla="*/ 388 h 970"/>
                <a:gd name="T14" fmla="*/ 723 w 723"/>
                <a:gd name="T15" fmla="*/ 388 h 970"/>
                <a:gd name="T16" fmla="*/ 678 w 723"/>
                <a:gd name="T17" fmla="*/ 216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3" h="970">
                  <a:moveTo>
                    <a:pt x="678" y="216"/>
                  </a:moveTo>
                  <a:cubicBezTo>
                    <a:pt x="585" y="55"/>
                    <a:pt x="378" y="0"/>
                    <a:pt x="217" y="93"/>
                  </a:cubicBezTo>
                  <a:cubicBezTo>
                    <a:pt x="55" y="186"/>
                    <a:pt x="0" y="393"/>
                    <a:pt x="93" y="554"/>
                  </a:cubicBezTo>
                  <a:cubicBezTo>
                    <a:pt x="124" y="608"/>
                    <a:pt x="168" y="650"/>
                    <a:pt x="219" y="679"/>
                  </a:cubicBezTo>
                  <a:cubicBezTo>
                    <a:pt x="219" y="679"/>
                    <a:pt x="219" y="679"/>
                    <a:pt x="219" y="679"/>
                  </a:cubicBezTo>
                  <a:cubicBezTo>
                    <a:pt x="723" y="970"/>
                    <a:pt x="723" y="970"/>
                    <a:pt x="723" y="970"/>
                  </a:cubicBezTo>
                  <a:cubicBezTo>
                    <a:pt x="723" y="388"/>
                    <a:pt x="723" y="388"/>
                    <a:pt x="723" y="388"/>
                  </a:cubicBezTo>
                  <a:cubicBezTo>
                    <a:pt x="723" y="388"/>
                    <a:pt x="723" y="388"/>
                    <a:pt x="723" y="388"/>
                  </a:cubicBezTo>
                  <a:cubicBezTo>
                    <a:pt x="723" y="329"/>
                    <a:pt x="709" y="270"/>
                    <a:pt x="678" y="216"/>
                  </a:cubicBezTo>
                  <a:close/>
                </a:path>
              </a:pathLst>
            </a:custGeom>
            <a:grpFill/>
            <a:ln>
              <a:noFill/>
            </a:ln>
            <a:extLst/>
          </p:spPr>
          <p:txBody>
            <a:bodyPr vert="horz" wrap="square" lIns="91456" tIns="45728" rIns="91456" bIns="45728" numCol="1" anchor="t" anchorCtr="0" compatLnSpc="1">
              <a:prstTxWarp prst="textNoShape">
                <a:avLst/>
              </a:prstTxWarp>
            </a:bodyPr>
            <a:lstStyle/>
            <a:p>
              <a:endParaRPr lang="zh-CN" altLang="en-US"/>
            </a:p>
          </p:txBody>
        </p:sp>
        <p:sp>
          <p:nvSpPr>
            <p:cNvPr id="53" name="文本框 59">
              <a:extLst>
                <a:ext uri="{FF2B5EF4-FFF2-40B4-BE49-F238E27FC236}">
                  <a16:creationId xmlns:a16="http://schemas.microsoft.com/office/drawing/2014/main" xmlns="" id="{603C5C68-5EE4-43B1-8964-AA71B68C9E1E}"/>
                </a:ext>
              </a:extLst>
            </p:cNvPr>
            <p:cNvSpPr txBox="1"/>
            <p:nvPr/>
          </p:nvSpPr>
          <p:spPr>
            <a:xfrm>
              <a:off x="4063692" y="2035404"/>
              <a:ext cx="427040" cy="377026"/>
            </a:xfrm>
            <a:prstGeom prst="rect">
              <a:avLst/>
            </a:prstGeom>
            <a:noFill/>
          </p:spPr>
          <p:txBody>
            <a:bodyPr wrap="none" lIns="68592" tIns="34296" rIns="68592" bIns="34296" rtlCol="0">
              <a:spAutoFit/>
            </a:bodyPr>
            <a:lstStyle>
              <a:defPPr>
                <a:defRPr lang="zh-CN"/>
              </a:defPPr>
              <a:lvl1pPr>
                <a:defRPr sz="2400" b="1">
                  <a:solidFill>
                    <a:schemeClr val="bg1">
                      <a:alpha val="44000"/>
                    </a:schemeClr>
                  </a:solidFill>
                  <a:latin typeface="+mj-lt"/>
                  <a:ea typeface="Microsoft YaHei UI" panose="020B0503020204020204" pitchFamily="34" charset="-122"/>
                  <a:cs typeface="Arial" panose="020B0604020202020204" pitchFamily="34" charset="0"/>
                </a:defRPr>
              </a:lvl1pPr>
            </a:lstStyle>
            <a:p>
              <a:r>
                <a:rPr lang="en-US" altLang="zh-CN" sz="2000" dirty="0"/>
                <a:t>01</a:t>
              </a:r>
              <a:endParaRPr lang="zh-CN" altLang="en-US" sz="2000" dirty="0"/>
            </a:p>
          </p:txBody>
        </p:sp>
      </p:grpSp>
      <p:grpSp>
        <p:nvGrpSpPr>
          <p:cNvPr id="54" name="组合 53">
            <a:extLst>
              <a:ext uri="{FF2B5EF4-FFF2-40B4-BE49-F238E27FC236}">
                <a16:creationId xmlns:a16="http://schemas.microsoft.com/office/drawing/2014/main" xmlns="" id="{59F3899B-1EE9-4C6A-95B8-D9BBEDCB1664}"/>
              </a:ext>
            </a:extLst>
          </p:cNvPr>
          <p:cNvGrpSpPr/>
          <p:nvPr/>
        </p:nvGrpSpPr>
        <p:grpSpPr>
          <a:xfrm>
            <a:off x="2693244" y="2081050"/>
            <a:ext cx="1870245" cy="1246567"/>
            <a:chOff x="2692776" y="2080341"/>
            <a:chExt cx="1869920" cy="1246351"/>
          </a:xfrm>
          <a:solidFill>
            <a:srgbClr val="AE338E"/>
          </a:solidFill>
        </p:grpSpPr>
        <p:sp>
          <p:nvSpPr>
            <p:cNvPr id="55" name="Freeform 14">
              <a:extLst>
                <a:ext uri="{FF2B5EF4-FFF2-40B4-BE49-F238E27FC236}">
                  <a16:creationId xmlns:a16="http://schemas.microsoft.com/office/drawing/2014/main" xmlns="" id="{9F338623-03DD-4F32-B9A7-3EB5076F786D}"/>
                </a:ext>
              </a:extLst>
            </p:cNvPr>
            <p:cNvSpPr>
              <a:spLocks/>
            </p:cNvSpPr>
            <p:nvPr/>
          </p:nvSpPr>
          <p:spPr bwMode="auto">
            <a:xfrm>
              <a:off x="2692776" y="2080341"/>
              <a:ext cx="1869920" cy="1246351"/>
            </a:xfrm>
            <a:custGeom>
              <a:avLst/>
              <a:gdLst>
                <a:gd name="T0" fmla="*/ 338 w 1013"/>
                <a:gd name="T1" fmla="*/ 0 h 675"/>
                <a:gd name="T2" fmla="*/ 0 w 1013"/>
                <a:gd name="T3" fmla="*/ 338 h 675"/>
                <a:gd name="T4" fmla="*/ 338 w 1013"/>
                <a:gd name="T5" fmla="*/ 675 h 675"/>
                <a:gd name="T6" fmla="*/ 509 w 1013"/>
                <a:gd name="T7" fmla="*/ 629 h 675"/>
                <a:gd name="T8" fmla="*/ 509 w 1013"/>
                <a:gd name="T9" fmla="*/ 629 h 675"/>
                <a:gd name="T10" fmla="*/ 1013 w 1013"/>
                <a:gd name="T11" fmla="*/ 338 h 675"/>
                <a:gd name="T12" fmla="*/ 509 w 1013"/>
                <a:gd name="T13" fmla="*/ 47 h 675"/>
                <a:gd name="T14" fmla="*/ 509 w 1013"/>
                <a:gd name="T15" fmla="*/ 47 h 675"/>
                <a:gd name="T16" fmla="*/ 338 w 1013"/>
                <a:gd name="T17" fmla="*/ 0 h 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3" h="675">
                  <a:moveTo>
                    <a:pt x="338" y="0"/>
                  </a:moveTo>
                  <a:cubicBezTo>
                    <a:pt x="152" y="0"/>
                    <a:pt x="0" y="151"/>
                    <a:pt x="0" y="338"/>
                  </a:cubicBezTo>
                  <a:cubicBezTo>
                    <a:pt x="0" y="524"/>
                    <a:pt x="152" y="675"/>
                    <a:pt x="338" y="675"/>
                  </a:cubicBezTo>
                  <a:cubicBezTo>
                    <a:pt x="400" y="675"/>
                    <a:pt x="459" y="658"/>
                    <a:pt x="509" y="629"/>
                  </a:cubicBezTo>
                  <a:cubicBezTo>
                    <a:pt x="509" y="629"/>
                    <a:pt x="509" y="629"/>
                    <a:pt x="509" y="629"/>
                  </a:cubicBezTo>
                  <a:cubicBezTo>
                    <a:pt x="1013" y="338"/>
                    <a:pt x="1013" y="338"/>
                    <a:pt x="1013" y="338"/>
                  </a:cubicBezTo>
                  <a:cubicBezTo>
                    <a:pt x="509" y="47"/>
                    <a:pt x="509" y="47"/>
                    <a:pt x="509" y="47"/>
                  </a:cubicBezTo>
                  <a:cubicBezTo>
                    <a:pt x="509" y="47"/>
                    <a:pt x="509" y="47"/>
                    <a:pt x="509" y="47"/>
                  </a:cubicBezTo>
                  <a:cubicBezTo>
                    <a:pt x="459" y="17"/>
                    <a:pt x="400" y="0"/>
                    <a:pt x="338" y="0"/>
                  </a:cubicBezTo>
                  <a:close/>
                </a:path>
              </a:pathLst>
            </a:custGeom>
            <a:grpFill/>
            <a:ln>
              <a:noFill/>
            </a:ln>
            <a:extLst/>
          </p:spPr>
          <p:txBody>
            <a:bodyPr vert="horz" wrap="square" lIns="91456" tIns="45728" rIns="91456" bIns="45728" numCol="1" anchor="t" anchorCtr="0" compatLnSpc="1">
              <a:prstTxWarp prst="textNoShape">
                <a:avLst/>
              </a:prstTxWarp>
            </a:bodyPr>
            <a:lstStyle/>
            <a:p>
              <a:endParaRPr lang="zh-CN" altLang="en-US"/>
            </a:p>
          </p:txBody>
        </p:sp>
        <p:sp>
          <p:nvSpPr>
            <p:cNvPr id="56" name="文本框 61">
              <a:extLst>
                <a:ext uri="{FF2B5EF4-FFF2-40B4-BE49-F238E27FC236}">
                  <a16:creationId xmlns:a16="http://schemas.microsoft.com/office/drawing/2014/main" xmlns="" id="{D2DDB523-57F4-4D30-BAEC-444AFEF027C1}"/>
                </a:ext>
              </a:extLst>
            </p:cNvPr>
            <p:cNvSpPr txBox="1"/>
            <p:nvPr/>
          </p:nvSpPr>
          <p:spPr>
            <a:xfrm>
              <a:off x="3783928" y="2499742"/>
              <a:ext cx="427040" cy="377026"/>
            </a:xfrm>
            <a:prstGeom prst="rect">
              <a:avLst/>
            </a:prstGeom>
            <a:noFill/>
          </p:spPr>
          <p:txBody>
            <a:bodyPr wrap="none" lIns="68592" tIns="34296" rIns="68592" bIns="34296" rtlCol="0">
              <a:spAutoFit/>
            </a:bodyPr>
            <a:lstStyle>
              <a:defPPr>
                <a:defRPr lang="zh-CN"/>
              </a:defPPr>
              <a:lvl1pPr>
                <a:defRPr sz="2000" b="1">
                  <a:solidFill>
                    <a:schemeClr val="bg1">
                      <a:alpha val="44000"/>
                    </a:schemeClr>
                  </a:solidFill>
                  <a:latin typeface="+mj-lt"/>
                  <a:ea typeface="Microsoft YaHei UI" panose="020B0503020204020204" pitchFamily="34" charset="-122"/>
                  <a:cs typeface="Arial" panose="020B0604020202020204" pitchFamily="34" charset="0"/>
                </a:defRPr>
              </a:lvl1pPr>
            </a:lstStyle>
            <a:p>
              <a:r>
                <a:rPr lang="en-US" altLang="zh-CN" dirty="0"/>
                <a:t>06</a:t>
              </a:r>
              <a:endParaRPr lang="zh-CN" altLang="en-US" dirty="0"/>
            </a:p>
          </p:txBody>
        </p:sp>
      </p:grpSp>
      <p:grpSp>
        <p:nvGrpSpPr>
          <p:cNvPr id="57" name="组合 56">
            <a:extLst>
              <a:ext uri="{FF2B5EF4-FFF2-40B4-BE49-F238E27FC236}">
                <a16:creationId xmlns:a16="http://schemas.microsoft.com/office/drawing/2014/main" xmlns="" id="{BB34C9EA-410F-4736-AA60-4E8F9F8032DF}"/>
              </a:ext>
            </a:extLst>
          </p:cNvPr>
          <p:cNvGrpSpPr/>
          <p:nvPr/>
        </p:nvGrpSpPr>
        <p:grpSpPr>
          <a:xfrm>
            <a:off x="4563488" y="2081050"/>
            <a:ext cx="1870245" cy="1246567"/>
            <a:chOff x="4562696" y="2080341"/>
            <a:chExt cx="1869920" cy="1246351"/>
          </a:xfrm>
          <a:solidFill>
            <a:srgbClr val="AE338E"/>
          </a:solidFill>
        </p:grpSpPr>
        <p:sp>
          <p:nvSpPr>
            <p:cNvPr id="58" name="Freeform 12">
              <a:extLst>
                <a:ext uri="{FF2B5EF4-FFF2-40B4-BE49-F238E27FC236}">
                  <a16:creationId xmlns:a16="http://schemas.microsoft.com/office/drawing/2014/main" xmlns="" id="{2D95A3F5-6C8C-4809-9D45-D816DB4C9019}"/>
                </a:ext>
              </a:extLst>
            </p:cNvPr>
            <p:cNvSpPr>
              <a:spLocks/>
            </p:cNvSpPr>
            <p:nvPr/>
          </p:nvSpPr>
          <p:spPr bwMode="auto">
            <a:xfrm>
              <a:off x="4562696" y="2080341"/>
              <a:ext cx="1869920" cy="1246351"/>
            </a:xfrm>
            <a:custGeom>
              <a:avLst/>
              <a:gdLst>
                <a:gd name="T0" fmla="*/ 675 w 1013"/>
                <a:gd name="T1" fmla="*/ 675 h 675"/>
                <a:gd name="T2" fmla="*/ 1013 w 1013"/>
                <a:gd name="T3" fmla="*/ 338 h 675"/>
                <a:gd name="T4" fmla="*/ 675 w 1013"/>
                <a:gd name="T5" fmla="*/ 0 h 675"/>
                <a:gd name="T6" fmla="*/ 504 w 1013"/>
                <a:gd name="T7" fmla="*/ 47 h 675"/>
                <a:gd name="T8" fmla="*/ 504 w 1013"/>
                <a:gd name="T9" fmla="*/ 47 h 675"/>
                <a:gd name="T10" fmla="*/ 0 w 1013"/>
                <a:gd name="T11" fmla="*/ 338 h 675"/>
                <a:gd name="T12" fmla="*/ 504 w 1013"/>
                <a:gd name="T13" fmla="*/ 629 h 675"/>
                <a:gd name="T14" fmla="*/ 504 w 1013"/>
                <a:gd name="T15" fmla="*/ 629 h 675"/>
                <a:gd name="T16" fmla="*/ 675 w 1013"/>
                <a:gd name="T17" fmla="*/ 675 h 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3" h="675">
                  <a:moveTo>
                    <a:pt x="675" y="675"/>
                  </a:moveTo>
                  <a:cubicBezTo>
                    <a:pt x="861" y="675"/>
                    <a:pt x="1013" y="524"/>
                    <a:pt x="1013" y="338"/>
                  </a:cubicBezTo>
                  <a:cubicBezTo>
                    <a:pt x="1013" y="151"/>
                    <a:pt x="861" y="0"/>
                    <a:pt x="675" y="0"/>
                  </a:cubicBezTo>
                  <a:cubicBezTo>
                    <a:pt x="613" y="0"/>
                    <a:pt x="554" y="17"/>
                    <a:pt x="504" y="47"/>
                  </a:cubicBezTo>
                  <a:cubicBezTo>
                    <a:pt x="504" y="47"/>
                    <a:pt x="504" y="47"/>
                    <a:pt x="504" y="47"/>
                  </a:cubicBezTo>
                  <a:cubicBezTo>
                    <a:pt x="0" y="338"/>
                    <a:pt x="0" y="338"/>
                    <a:pt x="0" y="338"/>
                  </a:cubicBezTo>
                  <a:cubicBezTo>
                    <a:pt x="504" y="629"/>
                    <a:pt x="504" y="629"/>
                    <a:pt x="504" y="629"/>
                  </a:cubicBezTo>
                  <a:cubicBezTo>
                    <a:pt x="504" y="629"/>
                    <a:pt x="504" y="629"/>
                    <a:pt x="504" y="629"/>
                  </a:cubicBezTo>
                  <a:cubicBezTo>
                    <a:pt x="554" y="658"/>
                    <a:pt x="613" y="675"/>
                    <a:pt x="675" y="675"/>
                  </a:cubicBezTo>
                  <a:close/>
                </a:path>
              </a:pathLst>
            </a:custGeom>
            <a:grpFill/>
            <a:ln>
              <a:noFill/>
            </a:ln>
            <a:extLst/>
          </p:spPr>
          <p:txBody>
            <a:bodyPr vert="horz" wrap="square" lIns="91456" tIns="45728" rIns="91456" bIns="45728" numCol="1" anchor="t" anchorCtr="0" compatLnSpc="1">
              <a:prstTxWarp prst="textNoShape">
                <a:avLst/>
              </a:prstTxWarp>
            </a:bodyPr>
            <a:lstStyle/>
            <a:p>
              <a:endParaRPr lang="zh-CN" altLang="en-US">
                <a:solidFill>
                  <a:srgbClr val="3A0F7A"/>
                </a:solidFill>
              </a:endParaRPr>
            </a:p>
          </p:txBody>
        </p:sp>
        <p:sp>
          <p:nvSpPr>
            <p:cNvPr id="59" name="文本框 62">
              <a:extLst>
                <a:ext uri="{FF2B5EF4-FFF2-40B4-BE49-F238E27FC236}">
                  <a16:creationId xmlns:a16="http://schemas.microsoft.com/office/drawing/2014/main" xmlns="" id="{31C8FD22-58DB-4833-83A0-B7EEA5A3C903}"/>
                </a:ext>
              </a:extLst>
            </p:cNvPr>
            <p:cNvSpPr txBox="1"/>
            <p:nvPr/>
          </p:nvSpPr>
          <p:spPr>
            <a:xfrm>
              <a:off x="4843337" y="2499742"/>
              <a:ext cx="427040" cy="377026"/>
            </a:xfrm>
            <a:prstGeom prst="rect">
              <a:avLst/>
            </a:prstGeom>
            <a:noFill/>
          </p:spPr>
          <p:txBody>
            <a:bodyPr wrap="none" lIns="68592" tIns="34296" rIns="68592" bIns="34296" rtlCol="0">
              <a:spAutoFit/>
            </a:bodyPr>
            <a:lstStyle>
              <a:defPPr>
                <a:defRPr lang="zh-CN"/>
              </a:defPPr>
              <a:lvl1pPr>
                <a:defRPr sz="2000" b="1">
                  <a:solidFill>
                    <a:schemeClr val="bg1">
                      <a:alpha val="44000"/>
                    </a:schemeClr>
                  </a:solidFill>
                  <a:latin typeface="+mj-lt"/>
                  <a:ea typeface="Microsoft YaHei UI" panose="020B0503020204020204" pitchFamily="34" charset="-122"/>
                  <a:cs typeface="Arial" panose="020B0604020202020204" pitchFamily="34" charset="0"/>
                </a:defRPr>
              </a:lvl1pPr>
            </a:lstStyle>
            <a:p>
              <a:r>
                <a:rPr lang="en-US" altLang="zh-CN" dirty="0">
                  <a:solidFill>
                    <a:srgbClr val="C484C6"/>
                  </a:solidFill>
                </a:rPr>
                <a:t>03</a:t>
              </a:r>
              <a:endParaRPr lang="zh-CN" altLang="en-US" dirty="0">
                <a:solidFill>
                  <a:srgbClr val="C484C6"/>
                </a:solidFill>
              </a:endParaRPr>
            </a:p>
          </p:txBody>
        </p:sp>
      </p:grpSp>
      <p:sp>
        <p:nvSpPr>
          <p:cNvPr id="60" name="Freeform 910">
            <a:extLst>
              <a:ext uri="{FF2B5EF4-FFF2-40B4-BE49-F238E27FC236}">
                <a16:creationId xmlns:a16="http://schemas.microsoft.com/office/drawing/2014/main" xmlns="" id="{07181FDE-20C5-4883-B683-F0FDC3FDD805}"/>
              </a:ext>
            </a:extLst>
          </p:cNvPr>
          <p:cNvSpPr>
            <a:spLocks/>
          </p:cNvSpPr>
          <p:nvPr/>
        </p:nvSpPr>
        <p:spPr bwMode="auto">
          <a:xfrm>
            <a:off x="3811504" y="1170971"/>
            <a:ext cx="247953" cy="250193"/>
          </a:xfrm>
          <a:custGeom>
            <a:avLst/>
            <a:gdLst>
              <a:gd name="T0" fmla="*/ 140 w 280"/>
              <a:gd name="T1" fmla="*/ 0 h 283"/>
              <a:gd name="T2" fmla="*/ 0 w 280"/>
              <a:gd name="T3" fmla="*/ 122 h 283"/>
              <a:gd name="T4" fmla="*/ 34 w 280"/>
              <a:gd name="T5" fmla="*/ 104 h 283"/>
              <a:gd name="T6" fmla="*/ 70 w 280"/>
              <a:gd name="T7" fmla="*/ 124 h 283"/>
              <a:gd name="T8" fmla="*/ 105 w 280"/>
              <a:gd name="T9" fmla="*/ 104 h 283"/>
              <a:gd name="T10" fmla="*/ 135 w 280"/>
              <a:gd name="T11" fmla="*/ 117 h 283"/>
              <a:gd name="T12" fmla="*/ 135 w 280"/>
              <a:gd name="T13" fmla="*/ 194 h 283"/>
              <a:gd name="T14" fmla="*/ 129 w 280"/>
              <a:gd name="T15" fmla="*/ 194 h 283"/>
              <a:gd name="T16" fmla="*/ 129 w 280"/>
              <a:gd name="T17" fmla="*/ 222 h 283"/>
              <a:gd name="T18" fmla="*/ 129 w 280"/>
              <a:gd name="T19" fmla="*/ 250 h 283"/>
              <a:gd name="T20" fmla="*/ 127 w 280"/>
              <a:gd name="T21" fmla="*/ 259 h 283"/>
              <a:gd name="T22" fmla="*/ 117 w 280"/>
              <a:gd name="T23" fmla="*/ 264 h 283"/>
              <a:gd name="T24" fmla="*/ 113 w 280"/>
              <a:gd name="T25" fmla="*/ 264 h 283"/>
              <a:gd name="T26" fmla="*/ 107 w 280"/>
              <a:gd name="T27" fmla="*/ 261 h 283"/>
              <a:gd name="T28" fmla="*/ 105 w 280"/>
              <a:gd name="T29" fmla="*/ 257 h 283"/>
              <a:gd name="T30" fmla="*/ 104 w 280"/>
              <a:gd name="T31" fmla="*/ 251 h 283"/>
              <a:gd name="T32" fmla="*/ 101 w 280"/>
              <a:gd name="T33" fmla="*/ 244 h 283"/>
              <a:gd name="T34" fmla="*/ 93 w 280"/>
              <a:gd name="T35" fmla="*/ 240 h 283"/>
              <a:gd name="T36" fmla="*/ 86 w 280"/>
              <a:gd name="T37" fmla="*/ 243 h 283"/>
              <a:gd name="T38" fmla="*/ 83 w 280"/>
              <a:gd name="T39" fmla="*/ 251 h 283"/>
              <a:gd name="T40" fmla="*/ 85 w 280"/>
              <a:gd name="T41" fmla="*/ 264 h 283"/>
              <a:gd name="T42" fmla="*/ 91 w 280"/>
              <a:gd name="T43" fmla="*/ 274 h 283"/>
              <a:gd name="T44" fmla="*/ 107 w 280"/>
              <a:gd name="T45" fmla="*/ 282 h 283"/>
              <a:gd name="T46" fmla="*/ 117 w 280"/>
              <a:gd name="T47" fmla="*/ 283 h 283"/>
              <a:gd name="T48" fmla="*/ 117 w 280"/>
              <a:gd name="T49" fmla="*/ 283 h 283"/>
              <a:gd name="T50" fmla="*/ 117 w 280"/>
              <a:gd name="T51" fmla="*/ 283 h 283"/>
              <a:gd name="T52" fmla="*/ 117 w 280"/>
              <a:gd name="T53" fmla="*/ 283 h 283"/>
              <a:gd name="T54" fmla="*/ 117 w 280"/>
              <a:gd name="T55" fmla="*/ 283 h 283"/>
              <a:gd name="T56" fmla="*/ 117 w 280"/>
              <a:gd name="T57" fmla="*/ 283 h 283"/>
              <a:gd name="T58" fmla="*/ 117 w 280"/>
              <a:gd name="T59" fmla="*/ 283 h 283"/>
              <a:gd name="T60" fmla="*/ 117 w 280"/>
              <a:gd name="T61" fmla="*/ 283 h 283"/>
              <a:gd name="T62" fmla="*/ 143 w 280"/>
              <a:gd name="T63" fmla="*/ 272 h 283"/>
              <a:gd name="T64" fmla="*/ 151 w 280"/>
              <a:gd name="T65" fmla="*/ 250 h 283"/>
              <a:gd name="T66" fmla="*/ 151 w 280"/>
              <a:gd name="T67" fmla="*/ 250 h 283"/>
              <a:gd name="T68" fmla="*/ 151 w 280"/>
              <a:gd name="T69" fmla="*/ 250 h 283"/>
              <a:gd name="T70" fmla="*/ 151 w 280"/>
              <a:gd name="T71" fmla="*/ 222 h 283"/>
              <a:gd name="T72" fmla="*/ 151 w 280"/>
              <a:gd name="T73" fmla="*/ 194 h 283"/>
              <a:gd name="T74" fmla="*/ 145 w 280"/>
              <a:gd name="T75" fmla="*/ 194 h 283"/>
              <a:gd name="T76" fmla="*/ 145 w 280"/>
              <a:gd name="T77" fmla="*/ 117 h 283"/>
              <a:gd name="T78" fmla="*/ 175 w 280"/>
              <a:gd name="T79" fmla="*/ 105 h 283"/>
              <a:gd name="T80" fmla="*/ 210 w 280"/>
              <a:gd name="T81" fmla="*/ 124 h 283"/>
              <a:gd name="T82" fmla="*/ 246 w 280"/>
              <a:gd name="T83" fmla="*/ 105 h 283"/>
              <a:gd name="T84" fmla="*/ 280 w 280"/>
              <a:gd name="T85" fmla="*/ 123 h 283"/>
              <a:gd name="T86" fmla="*/ 140 w 280"/>
              <a:gd name="T8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0" h="283">
                <a:moveTo>
                  <a:pt x="140" y="0"/>
                </a:moveTo>
                <a:cubicBezTo>
                  <a:pt x="68" y="0"/>
                  <a:pt x="9" y="54"/>
                  <a:pt x="0" y="122"/>
                </a:cubicBezTo>
                <a:cubicBezTo>
                  <a:pt x="7" y="112"/>
                  <a:pt x="20" y="104"/>
                  <a:pt x="34" y="104"/>
                </a:cubicBezTo>
                <a:cubicBezTo>
                  <a:pt x="50" y="104"/>
                  <a:pt x="63" y="112"/>
                  <a:pt x="70" y="124"/>
                </a:cubicBezTo>
                <a:cubicBezTo>
                  <a:pt x="76" y="113"/>
                  <a:pt x="89" y="104"/>
                  <a:pt x="105" y="104"/>
                </a:cubicBezTo>
                <a:cubicBezTo>
                  <a:pt x="117" y="104"/>
                  <a:pt x="128" y="110"/>
                  <a:pt x="135" y="117"/>
                </a:cubicBezTo>
                <a:cubicBezTo>
                  <a:pt x="135" y="194"/>
                  <a:pt x="135" y="194"/>
                  <a:pt x="135" y="194"/>
                </a:cubicBezTo>
                <a:cubicBezTo>
                  <a:pt x="129" y="194"/>
                  <a:pt x="129" y="194"/>
                  <a:pt x="129" y="194"/>
                </a:cubicBezTo>
                <a:cubicBezTo>
                  <a:pt x="129" y="194"/>
                  <a:pt x="129" y="208"/>
                  <a:pt x="129" y="222"/>
                </a:cubicBezTo>
                <a:cubicBezTo>
                  <a:pt x="129" y="236"/>
                  <a:pt x="129" y="250"/>
                  <a:pt x="129" y="250"/>
                </a:cubicBezTo>
                <a:cubicBezTo>
                  <a:pt x="129" y="252"/>
                  <a:pt x="129" y="256"/>
                  <a:pt x="127" y="259"/>
                </a:cubicBezTo>
                <a:cubicBezTo>
                  <a:pt x="125" y="262"/>
                  <a:pt x="122" y="264"/>
                  <a:pt x="117" y="264"/>
                </a:cubicBezTo>
                <a:cubicBezTo>
                  <a:pt x="116" y="264"/>
                  <a:pt x="115" y="264"/>
                  <a:pt x="113" y="264"/>
                </a:cubicBezTo>
                <a:cubicBezTo>
                  <a:pt x="111" y="263"/>
                  <a:pt x="109" y="262"/>
                  <a:pt x="107" y="261"/>
                </a:cubicBezTo>
                <a:cubicBezTo>
                  <a:pt x="106" y="259"/>
                  <a:pt x="106" y="258"/>
                  <a:pt x="105" y="257"/>
                </a:cubicBezTo>
                <a:cubicBezTo>
                  <a:pt x="104" y="255"/>
                  <a:pt x="104" y="253"/>
                  <a:pt x="104" y="251"/>
                </a:cubicBezTo>
                <a:cubicBezTo>
                  <a:pt x="104" y="248"/>
                  <a:pt x="103" y="245"/>
                  <a:pt x="101" y="244"/>
                </a:cubicBezTo>
                <a:cubicBezTo>
                  <a:pt x="99" y="242"/>
                  <a:pt x="96" y="240"/>
                  <a:pt x="93" y="240"/>
                </a:cubicBezTo>
                <a:cubicBezTo>
                  <a:pt x="90" y="240"/>
                  <a:pt x="88" y="242"/>
                  <a:pt x="86" y="243"/>
                </a:cubicBezTo>
                <a:cubicBezTo>
                  <a:pt x="84" y="245"/>
                  <a:pt x="83" y="248"/>
                  <a:pt x="83" y="251"/>
                </a:cubicBezTo>
                <a:cubicBezTo>
                  <a:pt x="83" y="256"/>
                  <a:pt x="83" y="260"/>
                  <a:pt x="85" y="264"/>
                </a:cubicBezTo>
                <a:cubicBezTo>
                  <a:pt x="86" y="267"/>
                  <a:pt x="88" y="271"/>
                  <a:pt x="91" y="274"/>
                </a:cubicBezTo>
                <a:cubicBezTo>
                  <a:pt x="96" y="278"/>
                  <a:pt x="102" y="281"/>
                  <a:pt x="107" y="282"/>
                </a:cubicBezTo>
                <a:cubicBezTo>
                  <a:pt x="112" y="283"/>
                  <a:pt x="116"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29" y="283"/>
                  <a:pt x="137" y="278"/>
                  <a:pt x="143" y="272"/>
                </a:cubicBezTo>
                <a:cubicBezTo>
                  <a:pt x="148" y="265"/>
                  <a:pt x="150" y="257"/>
                  <a:pt x="151" y="250"/>
                </a:cubicBezTo>
                <a:cubicBezTo>
                  <a:pt x="151" y="250"/>
                  <a:pt x="151" y="250"/>
                  <a:pt x="151" y="250"/>
                </a:cubicBezTo>
                <a:cubicBezTo>
                  <a:pt x="151" y="250"/>
                  <a:pt x="151" y="250"/>
                  <a:pt x="151" y="250"/>
                </a:cubicBezTo>
                <a:cubicBezTo>
                  <a:pt x="151" y="222"/>
                  <a:pt x="151" y="222"/>
                  <a:pt x="151" y="222"/>
                </a:cubicBezTo>
                <a:cubicBezTo>
                  <a:pt x="151" y="194"/>
                  <a:pt x="151" y="194"/>
                  <a:pt x="151" y="194"/>
                </a:cubicBezTo>
                <a:cubicBezTo>
                  <a:pt x="145" y="194"/>
                  <a:pt x="145" y="194"/>
                  <a:pt x="145" y="194"/>
                </a:cubicBezTo>
                <a:cubicBezTo>
                  <a:pt x="145" y="117"/>
                  <a:pt x="145" y="117"/>
                  <a:pt x="145" y="117"/>
                </a:cubicBezTo>
                <a:cubicBezTo>
                  <a:pt x="152" y="109"/>
                  <a:pt x="163" y="104"/>
                  <a:pt x="175" y="105"/>
                </a:cubicBezTo>
                <a:cubicBezTo>
                  <a:pt x="191" y="105"/>
                  <a:pt x="204" y="113"/>
                  <a:pt x="210" y="124"/>
                </a:cubicBezTo>
                <a:cubicBezTo>
                  <a:pt x="217" y="113"/>
                  <a:pt x="230" y="105"/>
                  <a:pt x="246" y="105"/>
                </a:cubicBezTo>
                <a:cubicBezTo>
                  <a:pt x="260" y="105"/>
                  <a:pt x="273" y="112"/>
                  <a:pt x="280" y="123"/>
                </a:cubicBezTo>
                <a:cubicBezTo>
                  <a:pt x="271" y="54"/>
                  <a:pt x="212" y="0"/>
                  <a:pt x="140" y="0"/>
                </a:cubicBezTo>
                <a:close/>
              </a:path>
            </a:pathLst>
          </a:custGeom>
          <a:solidFill>
            <a:schemeClr val="bg1"/>
          </a:solidFill>
          <a:ln>
            <a:noFill/>
          </a:ln>
          <a:extLst/>
        </p:spPr>
        <p:txBody>
          <a:bodyPr vert="horz" wrap="square" lIns="68592" tIns="34296" rIns="68592" bIns="34296" numCol="1" anchor="t" anchorCtr="0" compatLnSpc="1">
            <a:prstTxWarp prst="textNoShape">
              <a:avLst/>
            </a:prstTxWarp>
          </a:bodyPr>
          <a:lstStyle/>
          <a:p>
            <a:endParaRPr lang="zh-CN" altLang="en-US"/>
          </a:p>
        </p:txBody>
      </p:sp>
      <p:sp>
        <p:nvSpPr>
          <p:cNvPr id="61" name="Freeform 307">
            <a:extLst>
              <a:ext uri="{FF2B5EF4-FFF2-40B4-BE49-F238E27FC236}">
                <a16:creationId xmlns:a16="http://schemas.microsoft.com/office/drawing/2014/main" xmlns="" id="{A8D504D5-6535-4698-A70B-08E64928E968}"/>
              </a:ext>
            </a:extLst>
          </p:cNvPr>
          <p:cNvSpPr>
            <a:spLocks noChangeAspect="1" noEditPoints="1"/>
          </p:cNvSpPr>
          <p:nvPr/>
        </p:nvSpPr>
        <p:spPr bwMode="auto">
          <a:xfrm>
            <a:off x="2878228" y="2577380"/>
            <a:ext cx="188993" cy="276100"/>
          </a:xfrm>
          <a:custGeom>
            <a:avLst/>
            <a:gdLst>
              <a:gd name="T0" fmla="*/ 151 w 243"/>
              <a:gd name="T1" fmla="*/ 4 h 354"/>
              <a:gd name="T2" fmla="*/ 236 w 243"/>
              <a:gd name="T3" fmla="*/ 91 h 354"/>
              <a:gd name="T4" fmla="*/ 212 w 243"/>
              <a:gd name="T5" fmla="*/ 202 h 354"/>
              <a:gd name="T6" fmla="*/ 201 w 243"/>
              <a:gd name="T7" fmla="*/ 243 h 354"/>
              <a:gd name="T8" fmla="*/ 199 w 243"/>
              <a:gd name="T9" fmla="*/ 276 h 354"/>
              <a:gd name="T10" fmla="*/ 183 w 243"/>
              <a:gd name="T11" fmla="*/ 322 h 354"/>
              <a:gd name="T12" fmla="*/ 143 w 243"/>
              <a:gd name="T13" fmla="*/ 354 h 354"/>
              <a:gd name="T14" fmla="*/ 63 w 243"/>
              <a:gd name="T15" fmla="*/ 328 h 354"/>
              <a:gd name="T16" fmla="*/ 43 w 243"/>
              <a:gd name="T17" fmla="*/ 281 h 354"/>
              <a:gd name="T18" fmla="*/ 43 w 243"/>
              <a:gd name="T19" fmla="*/ 253 h 354"/>
              <a:gd name="T20" fmla="*/ 39 w 243"/>
              <a:gd name="T21" fmla="*/ 231 h 354"/>
              <a:gd name="T22" fmla="*/ 10 w 243"/>
              <a:gd name="T23" fmla="*/ 163 h 354"/>
              <a:gd name="T24" fmla="*/ 74 w 243"/>
              <a:gd name="T25" fmla="*/ 10 h 354"/>
              <a:gd name="T26" fmla="*/ 114 w 243"/>
              <a:gd name="T27" fmla="*/ 0 h 354"/>
              <a:gd name="T28" fmla="*/ 121 w 243"/>
              <a:gd name="T29" fmla="*/ 245 h 354"/>
              <a:gd name="T30" fmla="*/ 180 w 243"/>
              <a:gd name="T31" fmla="*/ 233 h 354"/>
              <a:gd name="T32" fmla="*/ 205 w 243"/>
              <a:gd name="T33" fmla="*/ 168 h 354"/>
              <a:gd name="T34" fmla="*/ 182 w 243"/>
              <a:gd name="T35" fmla="*/ 44 h 354"/>
              <a:gd name="T36" fmla="*/ 26 w 243"/>
              <a:gd name="T37" fmla="*/ 138 h 354"/>
              <a:gd name="T38" fmla="*/ 62 w 243"/>
              <a:gd name="T39" fmla="*/ 235 h 354"/>
              <a:gd name="T40" fmla="*/ 121 w 243"/>
              <a:gd name="T41" fmla="*/ 245 h 354"/>
              <a:gd name="T42" fmla="*/ 74 w 243"/>
              <a:gd name="T43" fmla="*/ 254 h 354"/>
              <a:gd name="T44" fmla="*/ 74 w 243"/>
              <a:gd name="T45" fmla="*/ 274 h 354"/>
              <a:gd name="T46" fmla="*/ 169 w 243"/>
              <a:gd name="T47" fmla="*/ 274 h 354"/>
              <a:gd name="T48" fmla="*/ 169 w 243"/>
              <a:gd name="T49" fmla="*/ 254 h 354"/>
              <a:gd name="T50" fmla="*/ 121 w 243"/>
              <a:gd name="T51" fmla="*/ 283 h 354"/>
              <a:gd name="T52" fmla="*/ 64 w 243"/>
              <a:gd name="T53" fmla="*/ 289 h 354"/>
              <a:gd name="T54" fmla="*/ 140 w 243"/>
              <a:gd name="T55" fmla="*/ 303 h 354"/>
              <a:gd name="T56" fmla="*/ 178 w 243"/>
              <a:gd name="T57" fmla="*/ 297 h 354"/>
              <a:gd name="T58" fmla="*/ 121 w 243"/>
              <a:gd name="T59" fmla="*/ 283 h 354"/>
              <a:gd name="T60" fmla="*/ 100 w 243"/>
              <a:gd name="T61" fmla="*/ 332 h 354"/>
              <a:gd name="T62" fmla="*/ 159 w 243"/>
              <a:gd name="T63" fmla="*/ 313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3" h="354">
                <a:moveTo>
                  <a:pt x="128" y="0"/>
                </a:moveTo>
                <a:cubicBezTo>
                  <a:pt x="136" y="1"/>
                  <a:pt x="144" y="2"/>
                  <a:pt x="151" y="4"/>
                </a:cubicBezTo>
                <a:cubicBezTo>
                  <a:pt x="172" y="9"/>
                  <a:pt x="190" y="20"/>
                  <a:pt x="205" y="35"/>
                </a:cubicBezTo>
                <a:cubicBezTo>
                  <a:pt x="221" y="51"/>
                  <a:pt x="231" y="69"/>
                  <a:pt x="236" y="91"/>
                </a:cubicBezTo>
                <a:cubicBezTo>
                  <a:pt x="243" y="121"/>
                  <a:pt x="240" y="149"/>
                  <a:pt x="225" y="177"/>
                </a:cubicBezTo>
                <a:cubicBezTo>
                  <a:pt x="221" y="185"/>
                  <a:pt x="216" y="194"/>
                  <a:pt x="212" y="202"/>
                </a:cubicBezTo>
                <a:cubicBezTo>
                  <a:pt x="206" y="214"/>
                  <a:pt x="203" y="226"/>
                  <a:pt x="202" y="238"/>
                </a:cubicBezTo>
                <a:cubicBezTo>
                  <a:pt x="202" y="240"/>
                  <a:pt x="201" y="241"/>
                  <a:pt x="201" y="243"/>
                </a:cubicBezTo>
                <a:cubicBezTo>
                  <a:pt x="200" y="246"/>
                  <a:pt x="200" y="255"/>
                  <a:pt x="200" y="258"/>
                </a:cubicBezTo>
                <a:cubicBezTo>
                  <a:pt x="202" y="264"/>
                  <a:pt x="201" y="270"/>
                  <a:pt x="199" y="276"/>
                </a:cubicBezTo>
                <a:cubicBezTo>
                  <a:pt x="198" y="278"/>
                  <a:pt x="198" y="279"/>
                  <a:pt x="199" y="281"/>
                </a:cubicBezTo>
                <a:cubicBezTo>
                  <a:pt x="205" y="297"/>
                  <a:pt x="198" y="314"/>
                  <a:pt x="183" y="322"/>
                </a:cubicBezTo>
                <a:cubicBezTo>
                  <a:pt x="181" y="322"/>
                  <a:pt x="180" y="324"/>
                  <a:pt x="180" y="325"/>
                </a:cubicBezTo>
                <a:cubicBezTo>
                  <a:pt x="173" y="342"/>
                  <a:pt x="161" y="353"/>
                  <a:pt x="143" y="354"/>
                </a:cubicBezTo>
                <a:cubicBezTo>
                  <a:pt x="127" y="354"/>
                  <a:pt x="111" y="354"/>
                  <a:pt x="96" y="353"/>
                </a:cubicBezTo>
                <a:cubicBezTo>
                  <a:pt x="80" y="352"/>
                  <a:pt x="69" y="342"/>
                  <a:pt x="63" y="328"/>
                </a:cubicBezTo>
                <a:cubicBezTo>
                  <a:pt x="62" y="324"/>
                  <a:pt x="60" y="322"/>
                  <a:pt x="57" y="321"/>
                </a:cubicBezTo>
                <a:cubicBezTo>
                  <a:pt x="43" y="313"/>
                  <a:pt x="37" y="296"/>
                  <a:pt x="43" y="281"/>
                </a:cubicBezTo>
                <a:cubicBezTo>
                  <a:pt x="44" y="279"/>
                  <a:pt x="44" y="278"/>
                  <a:pt x="43" y="276"/>
                </a:cubicBezTo>
                <a:cubicBezTo>
                  <a:pt x="40" y="268"/>
                  <a:pt x="40" y="261"/>
                  <a:pt x="43" y="253"/>
                </a:cubicBezTo>
                <a:cubicBezTo>
                  <a:pt x="43" y="252"/>
                  <a:pt x="43" y="250"/>
                  <a:pt x="43" y="248"/>
                </a:cubicBezTo>
                <a:cubicBezTo>
                  <a:pt x="41" y="242"/>
                  <a:pt x="40" y="237"/>
                  <a:pt x="39" y="231"/>
                </a:cubicBezTo>
                <a:cubicBezTo>
                  <a:pt x="37" y="218"/>
                  <a:pt x="32" y="206"/>
                  <a:pt x="26" y="195"/>
                </a:cubicBezTo>
                <a:cubicBezTo>
                  <a:pt x="21" y="184"/>
                  <a:pt x="15" y="174"/>
                  <a:pt x="10" y="163"/>
                </a:cubicBezTo>
                <a:cubicBezTo>
                  <a:pt x="2" y="143"/>
                  <a:pt x="0" y="121"/>
                  <a:pt x="4" y="100"/>
                </a:cubicBezTo>
                <a:cubicBezTo>
                  <a:pt x="11" y="57"/>
                  <a:pt x="35" y="27"/>
                  <a:pt x="74" y="10"/>
                </a:cubicBezTo>
                <a:cubicBezTo>
                  <a:pt x="86" y="4"/>
                  <a:pt x="98" y="1"/>
                  <a:pt x="111" y="1"/>
                </a:cubicBezTo>
                <a:cubicBezTo>
                  <a:pt x="112" y="0"/>
                  <a:pt x="113" y="0"/>
                  <a:pt x="114" y="0"/>
                </a:cubicBezTo>
                <a:lnTo>
                  <a:pt x="128" y="0"/>
                </a:lnTo>
                <a:close/>
                <a:moveTo>
                  <a:pt x="121" y="245"/>
                </a:moveTo>
                <a:cubicBezTo>
                  <a:pt x="136" y="245"/>
                  <a:pt x="151" y="245"/>
                  <a:pt x="167" y="245"/>
                </a:cubicBezTo>
                <a:cubicBezTo>
                  <a:pt x="176" y="245"/>
                  <a:pt x="179" y="242"/>
                  <a:pt x="180" y="233"/>
                </a:cubicBezTo>
                <a:cubicBezTo>
                  <a:pt x="182" y="223"/>
                  <a:pt x="184" y="213"/>
                  <a:pt x="187" y="203"/>
                </a:cubicBezTo>
                <a:cubicBezTo>
                  <a:pt x="192" y="191"/>
                  <a:pt x="199" y="180"/>
                  <a:pt x="205" y="168"/>
                </a:cubicBezTo>
                <a:cubicBezTo>
                  <a:pt x="212" y="156"/>
                  <a:pt x="216" y="143"/>
                  <a:pt x="217" y="128"/>
                </a:cubicBezTo>
                <a:cubicBezTo>
                  <a:pt x="220" y="94"/>
                  <a:pt x="208" y="66"/>
                  <a:pt x="182" y="44"/>
                </a:cubicBezTo>
                <a:cubicBezTo>
                  <a:pt x="149" y="17"/>
                  <a:pt x="106" y="15"/>
                  <a:pt x="70" y="37"/>
                </a:cubicBezTo>
                <a:cubicBezTo>
                  <a:pt x="35" y="58"/>
                  <a:pt x="19" y="98"/>
                  <a:pt x="26" y="138"/>
                </a:cubicBezTo>
                <a:cubicBezTo>
                  <a:pt x="28" y="152"/>
                  <a:pt x="35" y="165"/>
                  <a:pt x="42" y="177"/>
                </a:cubicBezTo>
                <a:cubicBezTo>
                  <a:pt x="52" y="195"/>
                  <a:pt x="60" y="214"/>
                  <a:pt x="62" y="235"/>
                </a:cubicBezTo>
                <a:cubicBezTo>
                  <a:pt x="62" y="242"/>
                  <a:pt x="66" y="245"/>
                  <a:pt x="73" y="245"/>
                </a:cubicBezTo>
                <a:cubicBezTo>
                  <a:pt x="89" y="245"/>
                  <a:pt x="105" y="245"/>
                  <a:pt x="121" y="245"/>
                </a:cubicBezTo>
                <a:moveTo>
                  <a:pt x="121" y="254"/>
                </a:moveTo>
                <a:cubicBezTo>
                  <a:pt x="105" y="254"/>
                  <a:pt x="89" y="254"/>
                  <a:pt x="74" y="254"/>
                </a:cubicBezTo>
                <a:cubicBezTo>
                  <a:pt x="69" y="254"/>
                  <a:pt x="65" y="256"/>
                  <a:pt x="64" y="260"/>
                </a:cubicBezTo>
                <a:cubicBezTo>
                  <a:pt x="61" y="267"/>
                  <a:pt x="66" y="274"/>
                  <a:pt x="74" y="274"/>
                </a:cubicBezTo>
                <a:cubicBezTo>
                  <a:pt x="96" y="274"/>
                  <a:pt x="118" y="274"/>
                  <a:pt x="140" y="274"/>
                </a:cubicBezTo>
                <a:cubicBezTo>
                  <a:pt x="149" y="274"/>
                  <a:pt x="159" y="274"/>
                  <a:pt x="169" y="274"/>
                </a:cubicBezTo>
                <a:cubicBezTo>
                  <a:pt x="173" y="274"/>
                  <a:pt x="176" y="272"/>
                  <a:pt x="178" y="268"/>
                </a:cubicBezTo>
                <a:cubicBezTo>
                  <a:pt x="181" y="261"/>
                  <a:pt x="176" y="254"/>
                  <a:pt x="169" y="254"/>
                </a:cubicBezTo>
                <a:cubicBezTo>
                  <a:pt x="153" y="254"/>
                  <a:pt x="137" y="254"/>
                  <a:pt x="121" y="254"/>
                </a:cubicBezTo>
                <a:moveTo>
                  <a:pt x="121" y="283"/>
                </a:moveTo>
                <a:cubicBezTo>
                  <a:pt x="105" y="283"/>
                  <a:pt x="89" y="283"/>
                  <a:pt x="74" y="283"/>
                </a:cubicBezTo>
                <a:cubicBezTo>
                  <a:pt x="69" y="283"/>
                  <a:pt x="65" y="285"/>
                  <a:pt x="64" y="289"/>
                </a:cubicBezTo>
                <a:cubicBezTo>
                  <a:pt x="61" y="296"/>
                  <a:pt x="66" y="303"/>
                  <a:pt x="74" y="303"/>
                </a:cubicBezTo>
                <a:cubicBezTo>
                  <a:pt x="96" y="303"/>
                  <a:pt x="118" y="303"/>
                  <a:pt x="140" y="303"/>
                </a:cubicBezTo>
                <a:cubicBezTo>
                  <a:pt x="149" y="303"/>
                  <a:pt x="159" y="303"/>
                  <a:pt x="169" y="303"/>
                </a:cubicBezTo>
                <a:cubicBezTo>
                  <a:pt x="173" y="303"/>
                  <a:pt x="176" y="301"/>
                  <a:pt x="178" y="297"/>
                </a:cubicBezTo>
                <a:cubicBezTo>
                  <a:pt x="181" y="290"/>
                  <a:pt x="176" y="283"/>
                  <a:pt x="169" y="283"/>
                </a:cubicBezTo>
                <a:cubicBezTo>
                  <a:pt x="153" y="283"/>
                  <a:pt x="137" y="283"/>
                  <a:pt x="121" y="283"/>
                </a:cubicBezTo>
                <a:moveTo>
                  <a:pt x="82" y="313"/>
                </a:moveTo>
                <a:cubicBezTo>
                  <a:pt x="82" y="323"/>
                  <a:pt x="90" y="331"/>
                  <a:pt x="100" y="332"/>
                </a:cubicBezTo>
                <a:cubicBezTo>
                  <a:pt x="114" y="332"/>
                  <a:pt x="128" y="332"/>
                  <a:pt x="142" y="332"/>
                </a:cubicBezTo>
                <a:cubicBezTo>
                  <a:pt x="152" y="331"/>
                  <a:pt x="159" y="323"/>
                  <a:pt x="159" y="313"/>
                </a:cubicBezTo>
                <a:lnTo>
                  <a:pt x="82" y="313"/>
                </a:lnTo>
                <a:close/>
              </a:path>
            </a:pathLst>
          </a:custGeom>
          <a:solidFill>
            <a:schemeClr val="bg1"/>
          </a:solidFill>
          <a:ln>
            <a:noFill/>
          </a:ln>
          <a:extLst/>
        </p:spPr>
        <p:txBody>
          <a:bodyPr vert="horz" wrap="square" lIns="68592" tIns="34296" rIns="68592" bIns="34296" numCol="1" anchor="t" anchorCtr="0" compatLnSpc="1">
            <a:prstTxWarp prst="textNoShape">
              <a:avLst/>
            </a:prstTxWarp>
          </a:bodyPr>
          <a:lstStyle/>
          <a:p>
            <a:endParaRPr lang="zh-CN" altLang="en-US"/>
          </a:p>
        </p:txBody>
      </p:sp>
      <p:sp>
        <p:nvSpPr>
          <p:cNvPr id="62" name="Freeform 266">
            <a:extLst>
              <a:ext uri="{FF2B5EF4-FFF2-40B4-BE49-F238E27FC236}">
                <a16:creationId xmlns:a16="http://schemas.microsoft.com/office/drawing/2014/main" xmlns="" id="{2E22EBC8-03DD-41A6-B9FB-59A8A692014C}"/>
              </a:ext>
            </a:extLst>
          </p:cNvPr>
          <p:cNvSpPr>
            <a:spLocks noChangeAspect="1" noEditPoints="1"/>
          </p:cNvSpPr>
          <p:nvPr/>
        </p:nvSpPr>
        <p:spPr bwMode="auto">
          <a:xfrm>
            <a:off x="3810486" y="3959069"/>
            <a:ext cx="236655" cy="259287"/>
          </a:xfrm>
          <a:custGeom>
            <a:avLst/>
            <a:gdLst>
              <a:gd name="T0" fmla="*/ 62 w 183"/>
              <a:gd name="T1" fmla="*/ 22 h 200"/>
              <a:gd name="T2" fmla="*/ 36 w 183"/>
              <a:gd name="T3" fmla="*/ 11 h 200"/>
              <a:gd name="T4" fmla="*/ 0 w 183"/>
              <a:gd name="T5" fmla="*/ 48 h 200"/>
              <a:gd name="T6" fmla="*/ 9 w 183"/>
              <a:gd name="T7" fmla="*/ 73 h 200"/>
              <a:gd name="T8" fmla="*/ 62 w 183"/>
              <a:gd name="T9" fmla="*/ 22 h 200"/>
              <a:gd name="T10" fmla="*/ 147 w 183"/>
              <a:gd name="T11" fmla="*/ 11 h 200"/>
              <a:gd name="T12" fmla="*/ 119 w 183"/>
              <a:gd name="T13" fmla="*/ 23 h 200"/>
              <a:gd name="T14" fmla="*/ 170 w 183"/>
              <a:gd name="T15" fmla="*/ 76 h 200"/>
              <a:gd name="T16" fmla="*/ 183 w 183"/>
              <a:gd name="T17" fmla="*/ 48 h 200"/>
              <a:gd name="T18" fmla="*/ 147 w 183"/>
              <a:gd name="T19" fmla="*/ 11 h 200"/>
              <a:gd name="T20" fmla="*/ 169 w 183"/>
              <a:gd name="T21" fmla="*/ 103 h 200"/>
              <a:gd name="T22" fmla="*/ 96 w 183"/>
              <a:gd name="T23" fmla="*/ 23 h 200"/>
              <a:gd name="T24" fmla="*/ 96 w 183"/>
              <a:gd name="T25" fmla="*/ 6 h 200"/>
              <a:gd name="T26" fmla="*/ 98 w 183"/>
              <a:gd name="T27" fmla="*/ 6 h 200"/>
              <a:gd name="T28" fmla="*/ 102 w 183"/>
              <a:gd name="T29" fmla="*/ 3 h 200"/>
              <a:gd name="T30" fmla="*/ 98 w 183"/>
              <a:gd name="T31" fmla="*/ 0 h 200"/>
              <a:gd name="T32" fmla="*/ 81 w 183"/>
              <a:gd name="T33" fmla="*/ 0 h 200"/>
              <a:gd name="T34" fmla="*/ 78 w 183"/>
              <a:gd name="T35" fmla="*/ 3 h 200"/>
              <a:gd name="T36" fmla="*/ 81 w 183"/>
              <a:gd name="T37" fmla="*/ 6 h 200"/>
              <a:gd name="T38" fmla="*/ 84 w 183"/>
              <a:gd name="T39" fmla="*/ 6 h 200"/>
              <a:gd name="T40" fmla="*/ 84 w 183"/>
              <a:gd name="T41" fmla="*/ 23 h 200"/>
              <a:gd name="T42" fmla="*/ 9 w 183"/>
              <a:gd name="T43" fmla="*/ 103 h 200"/>
              <a:gd name="T44" fmla="*/ 38 w 183"/>
              <a:gd name="T45" fmla="*/ 164 h 200"/>
              <a:gd name="T46" fmla="*/ 29 w 183"/>
              <a:gd name="T47" fmla="*/ 190 h 200"/>
              <a:gd name="T48" fmla="*/ 33 w 183"/>
              <a:gd name="T49" fmla="*/ 198 h 200"/>
              <a:gd name="T50" fmla="*/ 35 w 183"/>
              <a:gd name="T51" fmla="*/ 199 h 200"/>
              <a:gd name="T52" fmla="*/ 43 w 183"/>
              <a:gd name="T53" fmla="*/ 196 h 200"/>
              <a:gd name="T54" fmla="*/ 53 w 183"/>
              <a:gd name="T55" fmla="*/ 174 h 200"/>
              <a:gd name="T56" fmla="*/ 89 w 183"/>
              <a:gd name="T57" fmla="*/ 183 h 200"/>
              <a:gd name="T58" fmla="*/ 125 w 183"/>
              <a:gd name="T59" fmla="*/ 174 h 200"/>
              <a:gd name="T60" fmla="*/ 136 w 183"/>
              <a:gd name="T61" fmla="*/ 196 h 200"/>
              <a:gd name="T62" fmla="*/ 144 w 183"/>
              <a:gd name="T63" fmla="*/ 199 h 200"/>
              <a:gd name="T64" fmla="*/ 146 w 183"/>
              <a:gd name="T65" fmla="*/ 198 h 200"/>
              <a:gd name="T66" fmla="*/ 149 w 183"/>
              <a:gd name="T67" fmla="*/ 190 h 200"/>
              <a:gd name="T68" fmla="*/ 141 w 183"/>
              <a:gd name="T69" fmla="*/ 164 h 200"/>
              <a:gd name="T70" fmla="*/ 169 w 183"/>
              <a:gd name="T71" fmla="*/ 103 h 200"/>
              <a:gd name="T72" fmla="*/ 89 w 183"/>
              <a:gd name="T73" fmla="*/ 167 h 200"/>
              <a:gd name="T74" fmla="*/ 25 w 183"/>
              <a:gd name="T75" fmla="*/ 103 h 200"/>
              <a:gd name="T76" fmla="*/ 89 w 183"/>
              <a:gd name="T77" fmla="*/ 39 h 200"/>
              <a:gd name="T78" fmla="*/ 153 w 183"/>
              <a:gd name="T79" fmla="*/ 103 h 200"/>
              <a:gd name="T80" fmla="*/ 89 w 183"/>
              <a:gd name="T81" fmla="*/ 167 h 200"/>
              <a:gd name="T82" fmla="*/ 97 w 183"/>
              <a:gd name="T83" fmla="*/ 111 h 200"/>
              <a:gd name="T84" fmla="*/ 100 w 183"/>
              <a:gd name="T85" fmla="*/ 103 h 200"/>
              <a:gd name="T86" fmla="*/ 91 w 183"/>
              <a:gd name="T87" fmla="*/ 92 h 200"/>
              <a:gd name="T88" fmla="*/ 91 w 183"/>
              <a:gd name="T89" fmla="*/ 55 h 200"/>
              <a:gd name="T90" fmla="*/ 89 w 183"/>
              <a:gd name="T91" fmla="*/ 53 h 200"/>
              <a:gd name="T92" fmla="*/ 87 w 183"/>
              <a:gd name="T93" fmla="*/ 55 h 200"/>
              <a:gd name="T94" fmla="*/ 87 w 183"/>
              <a:gd name="T95" fmla="*/ 92 h 200"/>
              <a:gd name="T96" fmla="*/ 78 w 183"/>
              <a:gd name="T97" fmla="*/ 103 h 200"/>
              <a:gd name="T98" fmla="*/ 89 w 183"/>
              <a:gd name="T99" fmla="*/ 114 h 200"/>
              <a:gd name="T100" fmla="*/ 93 w 183"/>
              <a:gd name="T101" fmla="*/ 113 h 200"/>
              <a:gd name="T102" fmla="*/ 104 w 183"/>
              <a:gd name="T103" fmla="*/ 131 h 200"/>
              <a:gd name="T104" fmla="*/ 107 w 183"/>
              <a:gd name="T105" fmla="*/ 132 h 200"/>
              <a:gd name="T106" fmla="*/ 108 w 183"/>
              <a:gd name="T107" fmla="*/ 129 h 200"/>
              <a:gd name="T108" fmla="*/ 97 w 183"/>
              <a:gd name="T109" fmla="*/ 11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3" h="200">
                <a:moveTo>
                  <a:pt x="62" y="22"/>
                </a:moveTo>
                <a:cubicBezTo>
                  <a:pt x="56" y="15"/>
                  <a:pt x="46" y="11"/>
                  <a:pt x="36" y="11"/>
                </a:cubicBezTo>
                <a:cubicBezTo>
                  <a:pt x="16" y="11"/>
                  <a:pt x="0" y="28"/>
                  <a:pt x="0" y="48"/>
                </a:cubicBezTo>
                <a:cubicBezTo>
                  <a:pt x="0" y="57"/>
                  <a:pt x="3" y="66"/>
                  <a:pt x="9" y="73"/>
                </a:cubicBezTo>
                <a:cubicBezTo>
                  <a:pt x="18" y="49"/>
                  <a:pt x="38" y="30"/>
                  <a:pt x="62" y="22"/>
                </a:cubicBezTo>
                <a:close/>
                <a:moveTo>
                  <a:pt x="147" y="11"/>
                </a:moveTo>
                <a:cubicBezTo>
                  <a:pt x="136" y="11"/>
                  <a:pt x="126" y="16"/>
                  <a:pt x="119" y="23"/>
                </a:cubicBezTo>
                <a:cubicBezTo>
                  <a:pt x="143" y="32"/>
                  <a:pt x="162" y="52"/>
                  <a:pt x="170" y="76"/>
                </a:cubicBezTo>
                <a:cubicBezTo>
                  <a:pt x="178" y="69"/>
                  <a:pt x="183" y="59"/>
                  <a:pt x="183" y="48"/>
                </a:cubicBezTo>
                <a:cubicBezTo>
                  <a:pt x="183" y="28"/>
                  <a:pt x="167" y="11"/>
                  <a:pt x="147" y="11"/>
                </a:cubicBezTo>
                <a:close/>
                <a:moveTo>
                  <a:pt x="169" y="103"/>
                </a:moveTo>
                <a:cubicBezTo>
                  <a:pt x="169" y="61"/>
                  <a:pt x="137" y="26"/>
                  <a:pt x="96" y="23"/>
                </a:cubicBezTo>
                <a:cubicBezTo>
                  <a:pt x="96" y="6"/>
                  <a:pt x="96" y="6"/>
                  <a:pt x="96" y="6"/>
                </a:cubicBezTo>
                <a:cubicBezTo>
                  <a:pt x="98" y="6"/>
                  <a:pt x="98" y="6"/>
                  <a:pt x="98" y="6"/>
                </a:cubicBezTo>
                <a:cubicBezTo>
                  <a:pt x="100" y="6"/>
                  <a:pt x="102" y="5"/>
                  <a:pt x="102" y="3"/>
                </a:cubicBezTo>
                <a:cubicBezTo>
                  <a:pt x="102" y="1"/>
                  <a:pt x="100" y="0"/>
                  <a:pt x="98" y="0"/>
                </a:cubicBezTo>
                <a:cubicBezTo>
                  <a:pt x="81" y="0"/>
                  <a:pt x="81" y="0"/>
                  <a:pt x="81" y="0"/>
                </a:cubicBezTo>
                <a:cubicBezTo>
                  <a:pt x="80" y="0"/>
                  <a:pt x="78" y="1"/>
                  <a:pt x="78" y="3"/>
                </a:cubicBezTo>
                <a:cubicBezTo>
                  <a:pt x="78" y="5"/>
                  <a:pt x="80" y="6"/>
                  <a:pt x="81" y="6"/>
                </a:cubicBezTo>
                <a:cubicBezTo>
                  <a:pt x="84" y="6"/>
                  <a:pt x="84" y="6"/>
                  <a:pt x="84" y="6"/>
                </a:cubicBezTo>
                <a:cubicBezTo>
                  <a:pt x="84" y="23"/>
                  <a:pt x="84" y="23"/>
                  <a:pt x="84" y="23"/>
                </a:cubicBezTo>
                <a:cubicBezTo>
                  <a:pt x="42" y="25"/>
                  <a:pt x="9" y="60"/>
                  <a:pt x="9" y="103"/>
                </a:cubicBezTo>
                <a:cubicBezTo>
                  <a:pt x="9" y="127"/>
                  <a:pt x="20" y="150"/>
                  <a:pt x="38" y="164"/>
                </a:cubicBezTo>
                <a:cubicBezTo>
                  <a:pt x="29" y="190"/>
                  <a:pt x="29" y="190"/>
                  <a:pt x="29" y="190"/>
                </a:cubicBezTo>
                <a:cubicBezTo>
                  <a:pt x="28" y="194"/>
                  <a:pt x="30" y="197"/>
                  <a:pt x="33" y="198"/>
                </a:cubicBezTo>
                <a:cubicBezTo>
                  <a:pt x="35" y="199"/>
                  <a:pt x="35" y="199"/>
                  <a:pt x="35" y="199"/>
                </a:cubicBezTo>
                <a:cubicBezTo>
                  <a:pt x="38" y="200"/>
                  <a:pt x="41" y="199"/>
                  <a:pt x="43" y="196"/>
                </a:cubicBezTo>
                <a:cubicBezTo>
                  <a:pt x="53" y="174"/>
                  <a:pt x="53" y="174"/>
                  <a:pt x="53" y="174"/>
                </a:cubicBezTo>
                <a:cubicBezTo>
                  <a:pt x="64" y="180"/>
                  <a:pt x="76" y="183"/>
                  <a:pt x="89" y="183"/>
                </a:cubicBezTo>
                <a:cubicBezTo>
                  <a:pt x="102" y="183"/>
                  <a:pt x="114" y="180"/>
                  <a:pt x="125" y="174"/>
                </a:cubicBezTo>
                <a:cubicBezTo>
                  <a:pt x="136" y="196"/>
                  <a:pt x="136" y="196"/>
                  <a:pt x="136" y="196"/>
                </a:cubicBezTo>
                <a:cubicBezTo>
                  <a:pt x="137" y="199"/>
                  <a:pt x="141" y="200"/>
                  <a:pt x="144" y="199"/>
                </a:cubicBezTo>
                <a:cubicBezTo>
                  <a:pt x="146" y="198"/>
                  <a:pt x="146" y="198"/>
                  <a:pt x="146" y="198"/>
                </a:cubicBezTo>
                <a:cubicBezTo>
                  <a:pt x="149" y="197"/>
                  <a:pt x="150" y="194"/>
                  <a:pt x="149" y="190"/>
                </a:cubicBezTo>
                <a:cubicBezTo>
                  <a:pt x="141" y="164"/>
                  <a:pt x="141" y="164"/>
                  <a:pt x="141" y="164"/>
                </a:cubicBezTo>
                <a:cubicBezTo>
                  <a:pt x="158" y="149"/>
                  <a:pt x="169" y="127"/>
                  <a:pt x="169" y="103"/>
                </a:cubicBezTo>
                <a:close/>
                <a:moveTo>
                  <a:pt x="89" y="167"/>
                </a:moveTo>
                <a:cubicBezTo>
                  <a:pt x="54" y="167"/>
                  <a:pt x="25" y="138"/>
                  <a:pt x="25" y="103"/>
                </a:cubicBezTo>
                <a:cubicBezTo>
                  <a:pt x="25" y="67"/>
                  <a:pt x="54" y="39"/>
                  <a:pt x="89" y="39"/>
                </a:cubicBezTo>
                <a:cubicBezTo>
                  <a:pt x="124" y="39"/>
                  <a:pt x="153" y="67"/>
                  <a:pt x="153" y="103"/>
                </a:cubicBezTo>
                <a:cubicBezTo>
                  <a:pt x="153" y="138"/>
                  <a:pt x="124" y="167"/>
                  <a:pt x="89" y="167"/>
                </a:cubicBezTo>
                <a:close/>
                <a:moveTo>
                  <a:pt x="97" y="111"/>
                </a:moveTo>
                <a:cubicBezTo>
                  <a:pt x="99" y="109"/>
                  <a:pt x="100" y="106"/>
                  <a:pt x="100" y="103"/>
                </a:cubicBezTo>
                <a:cubicBezTo>
                  <a:pt x="100" y="97"/>
                  <a:pt x="96" y="93"/>
                  <a:pt x="91" y="92"/>
                </a:cubicBezTo>
                <a:cubicBezTo>
                  <a:pt x="91" y="55"/>
                  <a:pt x="91" y="55"/>
                  <a:pt x="91" y="55"/>
                </a:cubicBezTo>
                <a:cubicBezTo>
                  <a:pt x="91" y="54"/>
                  <a:pt x="90" y="53"/>
                  <a:pt x="89" y="53"/>
                </a:cubicBezTo>
                <a:cubicBezTo>
                  <a:pt x="88" y="53"/>
                  <a:pt x="87" y="54"/>
                  <a:pt x="87" y="55"/>
                </a:cubicBezTo>
                <a:cubicBezTo>
                  <a:pt x="87" y="92"/>
                  <a:pt x="87" y="92"/>
                  <a:pt x="87" y="92"/>
                </a:cubicBezTo>
                <a:cubicBezTo>
                  <a:pt x="82" y="93"/>
                  <a:pt x="78" y="97"/>
                  <a:pt x="78" y="103"/>
                </a:cubicBezTo>
                <a:cubicBezTo>
                  <a:pt x="78" y="109"/>
                  <a:pt x="83" y="114"/>
                  <a:pt x="89" y="114"/>
                </a:cubicBezTo>
                <a:cubicBezTo>
                  <a:pt x="90" y="114"/>
                  <a:pt x="92" y="114"/>
                  <a:pt x="93" y="113"/>
                </a:cubicBezTo>
                <a:cubicBezTo>
                  <a:pt x="104" y="131"/>
                  <a:pt x="104" y="131"/>
                  <a:pt x="104" y="131"/>
                </a:cubicBezTo>
                <a:cubicBezTo>
                  <a:pt x="105" y="132"/>
                  <a:pt x="106" y="133"/>
                  <a:pt x="107" y="132"/>
                </a:cubicBezTo>
                <a:cubicBezTo>
                  <a:pt x="108" y="131"/>
                  <a:pt x="109" y="130"/>
                  <a:pt x="108" y="129"/>
                </a:cubicBezTo>
                <a:lnTo>
                  <a:pt x="97" y="111"/>
                </a:lnTo>
                <a:close/>
              </a:path>
            </a:pathLst>
          </a:custGeom>
          <a:solidFill>
            <a:schemeClr val="bg1"/>
          </a:solidFill>
          <a:ln>
            <a:noFill/>
          </a:ln>
        </p:spPr>
        <p:txBody>
          <a:bodyPr vert="horz" wrap="square" lIns="68592" tIns="34296" rIns="68592" bIns="34296" numCol="1" anchor="t" anchorCtr="0" compatLnSpc="1">
            <a:prstTxWarp prst="textNoShape">
              <a:avLst/>
            </a:prstTxWarp>
          </a:bodyPr>
          <a:lstStyle/>
          <a:p>
            <a:endParaRPr lang="zh-CN" altLang="en-US"/>
          </a:p>
        </p:txBody>
      </p:sp>
      <p:grpSp>
        <p:nvGrpSpPr>
          <p:cNvPr id="63" name="组合 62">
            <a:extLst>
              <a:ext uri="{FF2B5EF4-FFF2-40B4-BE49-F238E27FC236}">
                <a16:creationId xmlns:a16="http://schemas.microsoft.com/office/drawing/2014/main" xmlns="" id="{7A765C03-23C1-4A09-94F8-AE562B1B6987}"/>
              </a:ext>
            </a:extLst>
          </p:cNvPr>
          <p:cNvGrpSpPr>
            <a:grpSpLocks noChangeAspect="1"/>
          </p:cNvGrpSpPr>
          <p:nvPr/>
        </p:nvGrpSpPr>
        <p:grpSpPr>
          <a:xfrm>
            <a:off x="5058168" y="3978959"/>
            <a:ext cx="256381" cy="219506"/>
            <a:chOff x="2162176" y="-104775"/>
            <a:chExt cx="1655763" cy="1417638"/>
          </a:xfrm>
          <a:solidFill>
            <a:schemeClr val="bg1"/>
          </a:solidFill>
        </p:grpSpPr>
        <p:sp>
          <p:nvSpPr>
            <p:cNvPr id="64" name="Freeform 3767">
              <a:extLst>
                <a:ext uri="{FF2B5EF4-FFF2-40B4-BE49-F238E27FC236}">
                  <a16:creationId xmlns:a16="http://schemas.microsoft.com/office/drawing/2014/main" xmlns="" id="{A265028C-87B8-4E3E-8A3E-0A4690085C39}"/>
                </a:ext>
              </a:extLst>
            </p:cNvPr>
            <p:cNvSpPr>
              <a:spLocks/>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solidFill>
                  <a:schemeClr val="bg1"/>
                </a:solidFill>
              </a:endParaRPr>
            </a:p>
          </p:txBody>
        </p:sp>
        <p:sp>
          <p:nvSpPr>
            <p:cNvPr id="65" name="Freeform 3768">
              <a:extLst>
                <a:ext uri="{FF2B5EF4-FFF2-40B4-BE49-F238E27FC236}">
                  <a16:creationId xmlns:a16="http://schemas.microsoft.com/office/drawing/2014/main" xmlns="" id="{E3BCA683-D745-491A-BD9C-DFC3B3522697}"/>
                </a:ext>
              </a:extLst>
            </p:cNvPr>
            <p:cNvSpPr>
              <a:spLocks/>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solidFill>
                  <a:schemeClr val="bg1"/>
                </a:solidFill>
              </a:endParaRPr>
            </a:p>
          </p:txBody>
        </p:sp>
      </p:grpSp>
      <p:grpSp>
        <p:nvGrpSpPr>
          <p:cNvPr id="66" name="组合 65">
            <a:extLst>
              <a:ext uri="{FF2B5EF4-FFF2-40B4-BE49-F238E27FC236}">
                <a16:creationId xmlns:a16="http://schemas.microsoft.com/office/drawing/2014/main" xmlns="" id="{8C9ED83A-12AF-4436-95D3-E5EE1437318D}"/>
              </a:ext>
            </a:extLst>
          </p:cNvPr>
          <p:cNvGrpSpPr>
            <a:grpSpLocks noChangeAspect="1"/>
          </p:cNvGrpSpPr>
          <p:nvPr/>
        </p:nvGrpSpPr>
        <p:grpSpPr>
          <a:xfrm>
            <a:off x="6024936" y="2582071"/>
            <a:ext cx="276100" cy="209824"/>
            <a:chOff x="10004425" y="1971676"/>
            <a:chExt cx="1593850" cy="1211262"/>
          </a:xfrm>
          <a:solidFill>
            <a:schemeClr val="bg1"/>
          </a:solidFill>
        </p:grpSpPr>
        <p:sp>
          <p:nvSpPr>
            <p:cNvPr id="67" name="Freeform 267">
              <a:extLst>
                <a:ext uri="{FF2B5EF4-FFF2-40B4-BE49-F238E27FC236}">
                  <a16:creationId xmlns:a16="http://schemas.microsoft.com/office/drawing/2014/main" xmlns="" id="{307C58A3-B185-4582-B0A1-90D7F1DB2BF8}"/>
                </a:ext>
              </a:extLst>
            </p:cNvPr>
            <p:cNvSpPr>
              <a:spLocks/>
            </p:cNvSpPr>
            <p:nvPr/>
          </p:nvSpPr>
          <p:spPr bwMode="auto">
            <a:xfrm>
              <a:off x="10004425" y="1971676"/>
              <a:ext cx="1535113" cy="688975"/>
            </a:xfrm>
            <a:custGeom>
              <a:avLst/>
              <a:gdLst>
                <a:gd name="T0" fmla="*/ 480 w 967"/>
                <a:gd name="T1" fmla="*/ 434 h 434"/>
                <a:gd name="T2" fmla="*/ 0 w 967"/>
                <a:gd name="T3" fmla="*/ 217 h 434"/>
                <a:gd name="T4" fmla="*/ 492 w 967"/>
                <a:gd name="T5" fmla="*/ 0 h 434"/>
                <a:gd name="T6" fmla="*/ 967 w 967"/>
                <a:gd name="T7" fmla="*/ 212 h 434"/>
                <a:gd name="T8" fmla="*/ 480 w 967"/>
                <a:gd name="T9" fmla="*/ 434 h 434"/>
              </a:gdLst>
              <a:ahLst/>
              <a:cxnLst>
                <a:cxn ang="0">
                  <a:pos x="T0" y="T1"/>
                </a:cxn>
                <a:cxn ang="0">
                  <a:pos x="T2" y="T3"/>
                </a:cxn>
                <a:cxn ang="0">
                  <a:pos x="T4" y="T5"/>
                </a:cxn>
                <a:cxn ang="0">
                  <a:pos x="T6" y="T7"/>
                </a:cxn>
                <a:cxn ang="0">
                  <a:pos x="T8" y="T9"/>
                </a:cxn>
              </a:cxnLst>
              <a:rect l="0" t="0" r="r" b="b"/>
              <a:pathLst>
                <a:path w="967" h="434">
                  <a:moveTo>
                    <a:pt x="480" y="434"/>
                  </a:moveTo>
                  <a:lnTo>
                    <a:pt x="0" y="217"/>
                  </a:lnTo>
                  <a:lnTo>
                    <a:pt x="492" y="0"/>
                  </a:lnTo>
                  <a:lnTo>
                    <a:pt x="967" y="212"/>
                  </a:lnTo>
                  <a:lnTo>
                    <a:pt x="480" y="4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p>
          </p:txBody>
        </p:sp>
        <p:sp>
          <p:nvSpPr>
            <p:cNvPr id="68" name="Rectangle 268">
              <a:extLst>
                <a:ext uri="{FF2B5EF4-FFF2-40B4-BE49-F238E27FC236}">
                  <a16:creationId xmlns:a16="http://schemas.microsoft.com/office/drawing/2014/main" xmlns="" id="{2F8B6B44-4AE1-4DC3-9336-A16EF1193F66}"/>
                </a:ext>
              </a:extLst>
            </p:cNvPr>
            <p:cNvSpPr>
              <a:spLocks noChangeArrowheads="1"/>
            </p:cNvSpPr>
            <p:nvPr/>
          </p:nvSpPr>
          <p:spPr bwMode="auto">
            <a:xfrm>
              <a:off x="11474450" y="2297113"/>
              <a:ext cx="46038" cy="5032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56" tIns="45728" rIns="91456" bIns="45728" numCol="1" anchor="t" anchorCtr="0" compatLnSpc="1">
              <a:prstTxWarp prst="textNoShape">
                <a:avLst/>
              </a:prstTxWarp>
            </a:bodyPr>
            <a:lstStyle/>
            <a:p>
              <a:endParaRPr lang="zh-CN" altLang="en-US"/>
            </a:p>
          </p:txBody>
        </p:sp>
        <p:sp>
          <p:nvSpPr>
            <p:cNvPr id="69" name="Oval 269">
              <a:extLst>
                <a:ext uri="{FF2B5EF4-FFF2-40B4-BE49-F238E27FC236}">
                  <a16:creationId xmlns:a16="http://schemas.microsoft.com/office/drawing/2014/main" xmlns="" id="{129FBD3F-DE61-4531-9D0E-790E133CD1C7}"/>
                </a:ext>
              </a:extLst>
            </p:cNvPr>
            <p:cNvSpPr>
              <a:spLocks noChangeArrowheads="1"/>
            </p:cNvSpPr>
            <p:nvPr/>
          </p:nvSpPr>
          <p:spPr bwMode="auto">
            <a:xfrm>
              <a:off x="11422063" y="2743201"/>
              <a:ext cx="150813" cy="1508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p>
          </p:txBody>
        </p:sp>
        <p:sp>
          <p:nvSpPr>
            <p:cNvPr id="70" name="Freeform 270">
              <a:extLst>
                <a:ext uri="{FF2B5EF4-FFF2-40B4-BE49-F238E27FC236}">
                  <a16:creationId xmlns:a16="http://schemas.microsoft.com/office/drawing/2014/main" xmlns="" id="{94D4C553-4E53-4744-9F3C-C264F8CD6D97}"/>
                </a:ext>
              </a:extLst>
            </p:cNvPr>
            <p:cNvSpPr>
              <a:spLocks/>
            </p:cNvSpPr>
            <p:nvPr/>
          </p:nvSpPr>
          <p:spPr bwMode="auto">
            <a:xfrm>
              <a:off x="11404600" y="2822576"/>
              <a:ext cx="107950" cy="336550"/>
            </a:xfrm>
            <a:custGeom>
              <a:avLst/>
              <a:gdLst>
                <a:gd name="T0" fmla="*/ 16 w 29"/>
                <a:gd name="T1" fmla="*/ 5 h 90"/>
                <a:gd name="T2" fmla="*/ 6 w 29"/>
                <a:gd name="T3" fmla="*/ 90 h 90"/>
                <a:gd name="T4" fmla="*/ 29 w 29"/>
                <a:gd name="T5" fmla="*/ 90 h 90"/>
                <a:gd name="T6" fmla="*/ 29 w 29"/>
                <a:gd name="T7" fmla="*/ 0 h 90"/>
                <a:gd name="T8" fmla="*/ 16 w 29"/>
                <a:gd name="T9" fmla="*/ 5 h 90"/>
              </a:gdLst>
              <a:ahLst/>
              <a:cxnLst>
                <a:cxn ang="0">
                  <a:pos x="T0" y="T1"/>
                </a:cxn>
                <a:cxn ang="0">
                  <a:pos x="T2" y="T3"/>
                </a:cxn>
                <a:cxn ang="0">
                  <a:pos x="T4" y="T5"/>
                </a:cxn>
                <a:cxn ang="0">
                  <a:pos x="T6" y="T7"/>
                </a:cxn>
                <a:cxn ang="0">
                  <a:pos x="T8" y="T9"/>
                </a:cxn>
              </a:cxnLst>
              <a:rect l="0" t="0" r="r" b="b"/>
              <a:pathLst>
                <a:path w="29" h="90">
                  <a:moveTo>
                    <a:pt x="16" y="5"/>
                  </a:moveTo>
                  <a:cubicBezTo>
                    <a:pt x="16" y="5"/>
                    <a:pt x="0" y="39"/>
                    <a:pt x="6" y="90"/>
                  </a:cubicBezTo>
                  <a:cubicBezTo>
                    <a:pt x="29" y="90"/>
                    <a:pt x="29" y="90"/>
                    <a:pt x="29" y="90"/>
                  </a:cubicBezTo>
                  <a:cubicBezTo>
                    <a:pt x="29" y="0"/>
                    <a:pt x="29" y="0"/>
                    <a:pt x="29" y="0"/>
                  </a:cubicBezTo>
                  <a:cubicBezTo>
                    <a:pt x="29" y="0"/>
                    <a:pt x="16" y="8"/>
                    <a:pt x="16"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p>
          </p:txBody>
        </p:sp>
        <p:sp>
          <p:nvSpPr>
            <p:cNvPr id="71" name="Freeform 271">
              <a:extLst>
                <a:ext uri="{FF2B5EF4-FFF2-40B4-BE49-F238E27FC236}">
                  <a16:creationId xmlns:a16="http://schemas.microsoft.com/office/drawing/2014/main" xmlns="" id="{ADACA23D-1E52-4FD4-A3A1-5C81E9EDB1C5}"/>
                </a:ext>
              </a:extLst>
            </p:cNvPr>
            <p:cNvSpPr>
              <a:spLocks/>
            </p:cNvSpPr>
            <p:nvPr/>
          </p:nvSpPr>
          <p:spPr bwMode="auto">
            <a:xfrm>
              <a:off x="11490325" y="2822576"/>
              <a:ext cx="107950" cy="336550"/>
            </a:xfrm>
            <a:custGeom>
              <a:avLst/>
              <a:gdLst>
                <a:gd name="T0" fmla="*/ 13 w 29"/>
                <a:gd name="T1" fmla="*/ 5 h 90"/>
                <a:gd name="T2" fmla="*/ 23 w 29"/>
                <a:gd name="T3" fmla="*/ 90 h 90"/>
                <a:gd name="T4" fmla="*/ 0 w 29"/>
                <a:gd name="T5" fmla="*/ 90 h 90"/>
                <a:gd name="T6" fmla="*/ 0 w 29"/>
                <a:gd name="T7" fmla="*/ 0 h 90"/>
                <a:gd name="T8" fmla="*/ 13 w 29"/>
                <a:gd name="T9" fmla="*/ 5 h 90"/>
              </a:gdLst>
              <a:ahLst/>
              <a:cxnLst>
                <a:cxn ang="0">
                  <a:pos x="T0" y="T1"/>
                </a:cxn>
                <a:cxn ang="0">
                  <a:pos x="T2" y="T3"/>
                </a:cxn>
                <a:cxn ang="0">
                  <a:pos x="T4" y="T5"/>
                </a:cxn>
                <a:cxn ang="0">
                  <a:pos x="T6" y="T7"/>
                </a:cxn>
                <a:cxn ang="0">
                  <a:pos x="T8" y="T9"/>
                </a:cxn>
              </a:cxnLst>
              <a:rect l="0" t="0" r="r" b="b"/>
              <a:pathLst>
                <a:path w="29" h="90">
                  <a:moveTo>
                    <a:pt x="13" y="5"/>
                  </a:moveTo>
                  <a:cubicBezTo>
                    <a:pt x="13" y="5"/>
                    <a:pt x="29" y="39"/>
                    <a:pt x="23" y="90"/>
                  </a:cubicBezTo>
                  <a:cubicBezTo>
                    <a:pt x="0" y="90"/>
                    <a:pt x="0" y="90"/>
                    <a:pt x="0" y="90"/>
                  </a:cubicBezTo>
                  <a:cubicBezTo>
                    <a:pt x="0" y="0"/>
                    <a:pt x="0" y="0"/>
                    <a:pt x="0" y="0"/>
                  </a:cubicBezTo>
                  <a:cubicBezTo>
                    <a:pt x="0" y="0"/>
                    <a:pt x="13" y="8"/>
                    <a:pt x="1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p>
          </p:txBody>
        </p:sp>
        <p:sp>
          <p:nvSpPr>
            <p:cNvPr id="72" name="Freeform 272">
              <a:extLst>
                <a:ext uri="{FF2B5EF4-FFF2-40B4-BE49-F238E27FC236}">
                  <a16:creationId xmlns:a16="http://schemas.microsoft.com/office/drawing/2014/main" xmlns="" id="{4505896B-66F2-4E38-8412-AE285777338B}"/>
                </a:ext>
              </a:extLst>
            </p:cNvPr>
            <p:cNvSpPr>
              <a:spLocks/>
            </p:cNvSpPr>
            <p:nvPr/>
          </p:nvSpPr>
          <p:spPr bwMode="auto">
            <a:xfrm>
              <a:off x="10309225" y="2522538"/>
              <a:ext cx="889000" cy="660400"/>
            </a:xfrm>
            <a:custGeom>
              <a:avLst/>
              <a:gdLst>
                <a:gd name="T0" fmla="*/ 237 w 237"/>
                <a:gd name="T1" fmla="*/ 0 h 176"/>
                <a:gd name="T2" fmla="*/ 118 w 237"/>
                <a:gd name="T3" fmla="*/ 55 h 176"/>
                <a:gd name="T4" fmla="*/ 0 w 237"/>
                <a:gd name="T5" fmla="*/ 0 h 176"/>
                <a:gd name="T6" fmla="*/ 0 w 237"/>
                <a:gd name="T7" fmla="*/ 136 h 176"/>
                <a:gd name="T8" fmla="*/ 115 w 237"/>
                <a:gd name="T9" fmla="*/ 176 h 176"/>
                <a:gd name="T10" fmla="*/ 115 w 237"/>
                <a:gd name="T11" fmla="*/ 176 h 176"/>
                <a:gd name="T12" fmla="*/ 118 w 237"/>
                <a:gd name="T13" fmla="*/ 176 h 176"/>
                <a:gd name="T14" fmla="*/ 122 w 237"/>
                <a:gd name="T15" fmla="*/ 176 h 176"/>
                <a:gd name="T16" fmla="*/ 122 w 237"/>
                <a:gd name="T17" fmla="*/ 176 h 176"/>
                <a:gd name="T18" fmla="*/ 237 w 237"/>
                <a:gd name="T19" fmla="*/ 136 h 176"/>
                <a:gd name="T20" fmla="*/ 237 w 237"/>
                <a:gd name="T21"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7" h="176">
                  <a:moveTo>
                    <a:pt x="237" y="0"/>
                  </a:moveTo>
                  <a:cubicBezTo>
                    <a:pt x="237" y="1"/>
                    <a:pt x="138" y="47"/>
                    <a:pt x="118" y="55"/>
                  </a:cubicBezTo>
                  <a:cubicBezTo>
                    <a:pt x="99" y="47"/>
                    <a:pt x="0" y="1"/>
                    <a:pt x="0" y="0"/>
                  </a:cubicBezTo>
                  <a:cubicBezTo>
                    <a:pt x="0" y="136"/>
                    <a:pt x="0" y="136"/>
                    <a:pt x="0" y="136"/>
                  </a:cubicBezTo>
                  <a:cubicBezTo>
                    <a:pt x="32" y="170"/>
                    <a:pt x="95" y="175"/>
                    <a:pt x="115" y="176"/>
                  </a:cubicBezTo>
                  <a:cubicBezTo>
                    <a:pt x="115" y="176"/>
                    <a:pt x="115" y="176"/>
                    <a:pt x="115" y="176"/>
                  </a:cubicBezTo>
                  <a:cubicBezTo>
                    <a:pt x="115" y="176"/>
                    <a:pt x="116" y="176"/>
                    <a:pt x="118" y="176"/>
                  </a:cubicBezTo>
                  <a:cubicBezTo>
                    <a:pt x="121" y="176"/>
                    <a:pt x="122" y="176"/>
                    <a:pt x="122" y="176"/>
                  </a:cubicBezTo>
                  <a:cubicBezTo>
                    <a:pt x="122" y="176"/>
                    <a:pt x="122" y="176"/>
                    <a:pt x="122" y="176"/>
                  </a:cubicBezTo>
                  <a:cubicBezTo>
                    <a:pt x="142" y="175"/>
                    <a:pt x="205" y="170"/>
                    <a:pt x="237" y="136"/>
                  </a:cubicBezTo>
                  <a:lnTo>
                    <a:pt x="2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p>
          </p:txBody>
        </p:sp>
      </p:grpSp>
      <p:sp>
        <p:nvSpPr>
          <p:cNvPr id="73" name="Freeform 63">
            <a:extLst>
              <a:ext uri="{FF2B5EF4-FFF2-40B4-BE49-F238E27FC236}">
                <a16:creationId xmlns:a16="http://schemas.microsoft.com/office/drawing/2014/main" xmlns="" id="{C3C9C7D7-9FF6-4A81-805C-739C923C6C3C}"/>
              </a:ext>
            </a:extLst>
          </p:cNvPr>
          <p:cNvSpPr>
            <a:spLocks noChangeAspect="1" noEditPoints="1"/>
          </p:cNvSpPr>
          <p:nvPr/>
        </p:nvSpPr>
        <p:spPr bwMode="auto">
          <a:xfrm>
            <a:off x="5141871" y="1112238"/>
            <a:ext cx="236657" cy="268799"/>
          </a:xfrm>
          <a:custGeom>
            <a:avLst/>
            <a:gdLst>
              <a:gd name="T0" fmla="*/ 319 w 352"/>
              <a:gd name="T1" fmla="*/ 209 h 400"/>
              <a:gd name="T2" fmla="*/ 238 w 352"/>
              <a:gd name="T3" fmla="*/ 134 h 400"/>
              <a:gd name="T4" fmla="*/ 251 w 352"/>
              <a:gd name="T5" fmla="*/ 134 h 400"/>
              <a:gd name="T6" fmla="*/ 313 w 352"/>
              <a:gd name="T7" fmla="*/ 114 h 400"/>
              <a:gd name="T8" fmla="*/ 283 w 352"/>
              <a:gd name="T9" fmla="*/ 96 h 400"/>
              <a:gd name="T10" fmla="*/ 292 w 352"/>
              <a:gd name="T11" fmla="*/ 82 h 400"/>
              <a:gd name="T12" fmla="*/ 289 w 352"/>
              <a:gd name="T13" fmla="*/ 75 h 400"/>
              <a:gd name="T14" fmla="*/ 237 w 352"/>
              <a:gd name="T15" fmla="*/ 97 h 400"/>
              <a:gd name="T16" fmla="*/ 231 w 352"/>
              <a:gd name="T17" fmla="*/ 16 h 400"/>
              <a:gd name="T18" fmla="*/ 142 w 352"/>
              <a:gd name="T19" fmla="*/ 17 h 400"/>
              <a:gd name="T20" fmla="*/ 136 w 352"/>
              <a:gd name="T21" fmla="*/ 108 h 400"/>
              <a:gd name="T22" fmla="*/ 121 w 352"/>
              <a:gd name="T23" fmla="*/ 112 h 400"/>
              <a:gd name="T24" fmla="*/ 111 w 352"/>
              <a:gd name="T25" fmla="*/ 119 h 400"/>
              <a:gd name="T26" fmla="*/ 127 w 352"/>
              <a:gd name="T27" fmla="*/ 130 h 400"/>
              <a:gd name="T28" fmla="*/ 34 w 352"/>
              <a:gd name="T29" fmla="*/ 214 h 400"/>
              <a:gd name="T30" fmla="*/ 149 w 352"/>
              <a:gd name="T31" fmla="*/ 391 h 400"/>
              <a:gd name="T32" fmla="*/ 343 w 352"/>
              <a:gd name="T33" fmla="*/ 268 h 400"/>
              <a:gd name="T34" fmla="*/ 303 w 352"/>
              <a:gd name="T35" fmla="*/ 109 h 400"/>
              <a:gd name="T36" fmla="*/ 251 w 352"/>
              <a:gd name="T37" fmla="*/ 123 h 400"/>
              <a:gd name="T38" fmla="*/ 243 w 352"/>
              <a:gd name="T39" fmla="*/ 122 h 400"/>
              <a:gd name="T40" fmla="*/ 280 w 352"/>
              <a:gd name="T41" fmla="*/ 85 h 400"/>
              <a:gd name="T42" fmla="*/ 239 w 352"/>
              <a:gd name="T43" fmla="*/ 111 h 400"/>
              <a:gd name="T44" fmla="*/ 280 w 352"/>
              <a:gd name="T45" fmla="*/ 85 h 400"/>
              <a:gd name="T46" fmla="*/ 218 w 352"/>
              <a:gd name="T47" fmla="*/ 315 h 400"/>
              <a:gd name="T48" fmla="*/ 183 w 352"/>
              <a:gd name="T49" fmla="*/ 326 h 400"/>
              <a:gd name="T50" fmla="*/ 169 w 352"/>
              <a:gd name="T51" fmla="*/ 344 h 400"/>
              <a:gd name="T52" fmla="*/ 147 w 352"/>
              <a:gd name="T53" fmla="*/ 322 h 400"/>
              <a:gd name="T54" fmla="*/ 122 w 352"/>
              <a:gd name="T55" fmla="*/ 300 h 400"/>
              <a:gd name="T56" fmla="*/ 155 w 352"/>
              <a:gd name="T57" fmla="*/ 280 h 400"/>
              <a:gd name="T58" fmla="*/ 169 w 352"/>
              <a:gd name="T59" fmla="*/ 301 h 400"/>
              <a:gd name="T60" fmla="*/ 142 w 352"/>
              <a:gd name="T61" fmla="*/ 258 h 400"/>
              <a:gd name="T62" fmla="*/ 122 w 352"/>
              <a:gd name="T63" fmla="*/ 225 h 400"/>
              <a:gd name="T64" fmla="*/ 169 w 352"/>
              <a:gd name="T65" fmla="*/ 184 h 400"/>
              <a:gd name="T66" fmla="*/ 183 w 352"/>
              <a:gd name="T67" fmla="*/ 175 h 400"/>
              <a:gd name="T68" fmla="*/ 215 w 352"/>
              <a:gd name="T69" fmla="*/ 194 h 400"/>
              <a:gd name="T70" fmla="*/ 195 w 352"/>
              <a:gd name="T71" fmla="*/ 223 h 400"/>
              <a:gd name="T72" fmla="*/ 183 w 352"/>
              <a:gd name="T73" fmla="*/ 209 h 400"/>
              <a:gd name="T74" fmla="*/ 221 w 352"/>
              <a:gd name="T75" fmla="*/ 252 h 400"/>
              <a:gd name="T76" fmla="*/ 230 w 352"/>
              <a:gd name="T77" fmla="*/ 301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52" h="400">
                <a:moveTo>
                  <a:pt x="343" y="268"/>
                </a:moveTo>
                <a:cubicBezTo>
                  <a:pt x="339" y="245"/>
                  <a:pt x="331" y="231"/>
                  <a:pt x="319" y="209"/>
                </a:cubicBezTo>
                <a:cubicBezTo>
                  <a:pt x="308" y="192"/>
                  <a:pt x="288" y="172"/>
                  <a:pt x="273" y="160"/>
                </a:cubicBezTo>
                <a:cubicBezTo>
                  <a:pt x="262" y="151"/>
                  <a:pt x="249" y="143"/>
                  <a:pt x="238" y="134"/>
                </a:cubicBezTo>
                <a:cubicBezTo>
                  <a:pt x="241" y="134"/>
                  <a:pt x="241" y="134"/>
                  <a:pt x="241" y="134"/>
                </a:cubicBezTo>
                <a:cubicBezTo>
                  <a:pt x="251" y="134"/>
                  <a:pt x="251" y="134"/>
                  <a:pt x="251" y="134"/>
                </a:cubicBezTo>
                <a:cubicBezTo>
                  <a:pt x="258" y="134"/>
                  <a:pt x="266" y="134"/>
                  <a:pt x="274" y="133"/>
                </a:cubicBezTo>
                <a:cubicBezTo>
                  <a:pt x="283" y="132"/>
                  <a:pt x="306" y="128"/>
                  <a:pt x="313" y="114"/>
                </a:cubicBezTo>
                <a:cubicBezTo>
                  <a:pt x="318" y="104"/>
                  <a:pt x="314" y="99"/>
                  <a:pt x="311" y="97"/>
                </a:cubicBezTo>
                <a:cubicBezTo>
                  <a:pt x="306" y="93"/>
                  <a:pt x="295" y="94"/>
                  <a:pt x="283" y="96"/>
                </a:cubicBezTo>
                <a:cubicBezTo>
                  <a:pt x="288" y="92"/>
                  <a:pt x="291" y="88"/>
                  <a:pt x="292" y="84"/>
                </a:cubicBezTo>
                <a:cubicBezTo>
                  <a:pt x="292" y="84"/>
                  <a:pt x="292" y="83"/>
                  <a:pt x="292" y="82"/>
                </a:cubicBezTo>
                <a:cubicBezTo>
                  <a:pt x="292" y="80"/>
                  <a:pt x="292" y="78"/>
                  <a:pt x="290" y="76"/>
                </a:cubicBezTo>
                <a:cubicBezTo>
                  <a:pt x="289" y="75"/>
                  <a:pt x="289" y="75"/>
                  <a:pt x="289" y="75"/>
                </a:cubicBezTo>
                <a:cubicBezTo>
                  <a:pt x="287" y="74"/>
                  <a:pt x="287" y="74"/>
                  <a:pt x="287" y="74"/>
                </a:cubicBezTo>
                <a:cubicBezTo>
                  <a:pt x="272" y="72"/>
                  <a:pt x="251" y="83"/>
                  <a:pt x="237" y="97"/>
                </a:cubicBezTo>
                <a:cubicBezTo>
                  <a:pt x="252" y="77"/>
                  <a:pt x="280" y="51"/>
                  <a:pt x="285" y="30"/>
                </a:cubicBezTo>
                <a:cubicBezTo>
                  <a:pt x="266" y="29"/>
                  <a:pt x="247" y="25"/>
                  <a:pt x="231" y="16"/>
                </a:cubicBezTo>
                <a:cubicBezTo>
                  <a:pt x="216" y="8"/>
                  <a:pt x="209" y="0"/>
                  <a:pt x="191" y="3"/>
                </a:cubicBezTo>
                <a:cubicBezTo>
                  <a:pt x="174" y="5"/>
                  <a:pt x="158" y="13"/>
                  <a:pt x="142" y="17"/>
                </a:cubicBezTo>
                <a:cubicBezTo>
                  <a:pt x="124" y="22"/>
                  <a:pt x="108" y="15"/>
                  <a:pt x="90" y="18"/>
                </a:cubicBezTo>
                <a:cubicBezTo>
                  <a:pt x="87" y="49"/>
                  <a:pt x="125" y="79"/>
                  <a:pt x="136" y="108"/>
                </a:cubicBezTo>
                <a:cubicBezTo>
                  <a:pt x="131" y="109"/>
                  <a:pt x="126" y="110"/>
                  <a:pt x="121" y="112"/>
                </a:cubicBezTo>
                <a:cubicBezTo>
                  <a:pt x="121" y="112"/>
                  <a:pt x="121" y="112"/>
                  <a:pt x="121" y="112"/>
                </a:cubicBezTo>
                <a:cubicBezTo>
                  <a:pt x="118" y="113"/>
                  <a:pt x="115" y="114"/>
                  <a:pt x="114" y="116"/>
                </a:cubicBezTo>
                <a:cubicBezTo>
                  <a:pt x="111" y="119"/>
                  <a:pt x="111" y="119"/>
                  <a:pt x="111" y="119"/>
                </a:cubicBezTo>
                <a:cubicBezTo>
                  <a:pt x="113" y="123"/>
                  <a:pt x="113" y="123"/>
                  <a:pt x="113" y="123"/>
                </a:cubicBezTo>
                <a:cubicBezTo>
                  <a:pt x="116" y="127"/>
                  <a:pt x="120" y="129"/>
                  <a:pt x="127" y="130"/>
                </a:cubicBezTo>
                <a:cubicBezTo>
                  <a:pt x="113" y="139"/>
                  <a:pt x="96" y="149"/>
                  <a:pt x="84" y="159"/>
                </a:cubicBezTo>
                <a:cubicBezTo>
                  <a:pt x="69" y="172"/>
                  <a:pt x="46" y="198"/>
                  <a:pt x="34" y="214"/>
                </a:cubicBezTo>
                <a:cubicBezTo>
                  <a:pt x="13" y="240"/>
                  <a:pt x="0" y="275"/>
                  <a:pt x="6" y="307"/>
                </a:cubicBezTo>
                <a:cubicBezTo>
                  <a:pt x="18" y="370"/>
                  <a:pt x="92" y="391"/>
                  <a:pt x="149" y="391"/>
                </a:cubicBezTo>
                <a:cubicBezTo>
                  <a:pt x="212" y="391"/>
                  <a:pt x="293" y="400"/>
                  <a:pt x="335" y="348"/>
                </a:cubicBezTo>
                <a:cubicBezTo>
                  <a:pt x="352" y="327"/>
                  <a:pt x="347" y="295"/>
                  <a:pt x="343" y="268"/>
                </a:cubicBezTo>
                <a:close/>
                <a:moveTo>
                  <a:pt x="305" y="105"/>
                </a:moveTo>
                <a:cubicBezTo>
                  <a:pt x="305" y="105"/>
                  <a:pt x="305" y="106"/>
                  <a:pt x="303" y="109"/>
                </a:cubicBezTo>
                <a:cubicBezTo>
                  <a:pt x="299" y="117"/>
                  <a:pt x="284" y="121"/>
                  <a:pt x="273" y="123"/>
                </a:cubicBezTo>
                <a:cubicBezTo>
                  <a:pt x="266" y="124"/>
                  <a:pt x="258" y="124"/>
                  <a:pt x="251" y="123"/>
                </a:cubicBezTo>
                <a:cubicBezTo>
                  <a:pt x="243" y="123"/>
                  <a:pt x="243" y="123"/>
                  <a:pt x="243" y="123"/>
                </a:cubicBezTo>
                <a:cubicBezTo>
                  <a:pt x="243" y="122"/>
                  <a:pt x="243" y="122"/>
                  <a:pt x="243" y="122"/>
                </a:cubicBezTo>
                <a:cubicBezTo>
                  <a:pt x="263" y="112"/>
                  <a:pt x="300" y="101"/>
                  <a:pt x="305" y="105"/>
                </a:cubicBezTo>
                <a:close/>
                <a:moveTo>
                  <a:pt x="280" y="85"/>
                </a:moveTo>
                <a:cubicBezTo>
                  <a:pt x="275" y="90"/>
                  <a:pt x="260" y="99"/>
                  <a:pt x="251" y="104"/>
                </a:cubicBezTo>
                <a:cubicBezTo>
                  <a:pt x="247" y="106"/>
                  <a:pt x="243" y="108"/>
                  <a:pt x="239" y="111"/>
                </a:cubicBezTo>
                <a:cubicBezTo>
                  <a:pt x="239" y="111"/>
                  <a:pt x="239" y="111"/>
                  <a:pt x="239" y="111"/>
                </a:cubicBezTo>
                <a:cubicBezTo>
                  <a:pt x="249" y="98"/>
                  <a:pt x="267" y="86"/>
                  <a:pt x="280" y="85"/>
                </a:cubicBezTo>
                <a:close/>
                <a:moveTo>
                  <a:pt x="230" y="301"/>
                </a:moveTo>
                <a:cubicBezTo>
                  <a:pt x="227" y="306"/>
                  <a:pt x="223" y="311"/>
                  <a:pt x="218" y="315"/>
                </a:cubicBezTo>
                <a:cubicBezTo>
                  <a:pt x="213" y="319"/>
                  <a:pt x="208" y="322"/>
                  <a:pt x="203" y="323"/>
                </a:cubicBezTo>
                <a:cubicBezTo>
                  <a:pt x="197" y="325"/>
                  <a:pt x="191" y="326"/>
                  <a:pt x="183" y="326"/>
                </a:cubicBezTo>
                <a:cubicBezTo>
                  <a:pt x="183" y="344"/>
                  <a:pt x="183" y="344"/>
                  <a:pt x="183" y="344"/>
                </a:cubicBezTo>
                <a:cubicBezTo>
                  <a:pt x="169" y="344"/>
                  <a:pt x="169" y="344"/>
                  <a:pt x="169" y="344"/>
                </a:cubicBezTo>
                <a:cubicBezTo>
                  <a:pt x="169" y="326"/>
                  <a:pt x="169" y="326"/>
                  <a:pt x="169" y="326"/>
                </a:cubicBezTo>
                <a:cubicBezTo>
                  <a:pt x="160" y="326"/>
                  <a:pt x="152" y="324"/>
                  <a:pt x="147" y="322"/>
                </a:cubicBezTo>
                <a:cubicBezTo>
                  <a:pt x="141" y="320"/>
                  <a:pt x="136" y="317"/>
                  <a:pt x="132" y="313"/>
                </a:cubicBezTo>
                <a:cubicBezTo>
                  <a:pt x="127" y="309"/>
                  <a:pt x="124" y="305"/>
                  <a:pt x="122" y="300"/>
                </a:cubicBezTo>
                <a:cubicBezTo>
                  <a:pt x="120" y="296"/>
                  <a:pt x="118" y="291"/>
                  <a:pt x="117" y="284"/>
                </a:cubicBezTo>
                <a:cubicBezTo>
                  <a:pt x="155" y="280"/>
                  <a:pt x="155" y="280"/>
                  <a:pt x="155" y="280"/>
                </a:cubicBezTo>
                <a:cubicBezTo>
                  <a:pt x="156" y="286"/>
                  <a:pt x="158" y="291"/>
                  <a:pt x="160" y="293"/>
                </a:cubicBezTo>
                <a:cubicBezTo>
                  <a:pt x="162" y="296"/>
                  <a:pt x="165" y="299"/>
                  <a:pt x="169" y="301"/>
                </a:cubicBezTo>
                <a:cubicBezTo>
                  <a:pt x="169" y="267"/>
                  <a:pt x="169" y="267"/>
                  <a:pt x="169" y="267"/>
                </a:cubicBezTo>
                <a:cubicBezTo>
                  <a:pt x="156" y="264"/>
                  <a:pt x="147" y="261"/>
                  <a:pt x="142" y="258"/>
                </a:cubicBezTo>
                <a:cubicBezTo>
                  <a:pt x="137" y="255"/>
                  <a:pt x="132" y="251"/>
                  <a:pt x="128" y="246"/>
                </a:cubicBezTo>
                <a:cubicBezTo>
                  <a:pt x="124" y="240"/>
                  <a:pt x="122" y="233"/>
                  <a:pt x="122" y="225"/>
                </a:cubicBezTo>
                <a:cubicBezTo>
                  <a:pt x="122" y="213"/>
                  <a:pt x="126" y="204"/>
                  <a:pt x="134" y="196"/>
                </a:cubicBezTo>
                <a:cubicBezTo>
                  <a:pt x="142" y="189"/>
                  <a:pt x="154" y="185"/>
                  <a:pt x="169" y="184"/>
                </a:cubicBezTo>
                <a:cubicBezTo>
                  <a:pt x="169" y="175"/>
                  <a:pt x="169" y="175"/>
                  <a:pt x="169" y="175"/>
                </a:cubicBezTo>
                <a:cubicBezTo>
                  <a:pt x="183" y="175"/>
                  <a:pt x="183" y="175"/>
                  <a:pt x="183" y="175"/>
                </a:cubicBezTo>
                <a:cubicBezTo>
                  <a:pt x="183" y="184"/>
                  <a:pt x="183" y="184"/>
                  <a:pt x="183" y="184"/>
                </a:cubicBezTo>
                <a:cubicBezTo>
                  <a:pt x="197" y="185"/>
                  <a:pt x="208" y="188"/>
                  <a:pt x="215" y="194"/>
                </a:cubicBezTo>
                <a:cubicBezTo>
                  <a:pt x="223" y="200"/>
                  <a:pt x="228" y="208"/>
                  <a:pt x="230" y="218"/>
                </a:cubicBezTo>
                <a:cubicBezTo>
                  <a:pt x="195" y="223"/>
                  <a:pt x="195" y="223"/>
                  <a:pt x="195" y="223"/>
                </a:cubicBezTo>
                <a:cubicBezTo>
                  <a:pt x="193" y="219"/>
                  <a:pt x="191" y="216"/>
                  <a:pt x="190" y="214"/>
                </a:cubicBezTo>
                <a:cubicBezTo>
                  <a:pt x="189" y="212"/>
                  <a:pt x="186" y="211"/>
                  <a:pt x="183" y="209"/>
                </a:cubicBezTo>
                <a:cubicBezTo>
                  <a:pt x="183" y="236"/>
                  <a:pt x="183" y="236"/>
                  <a:pt x="183" y="236"/>
                </a:cubicBezTo>
                <a:cubicBezTo>
                  <a:pt x="202" y="241"/>
                  <a:pt x="215" y="247"/>
                  <a:pt x="221" y="252"/>
                </a:cubicBezTo>
                <a:cubicBezTo>
                  <a:pt x="230" y="260"/>
                  <a:pt x="234" y="270"/>
                  <a:pt x="234" y="282"/>
                </a:cubicBezTo>
                <a:cubicBezTo>
                  <a:pt x="234" y="288"/>
                  <a:pt x="233" y="295"/>
                  <a:pt x="230" y="301"/>
                </a:cubicBezTo>
                <a:close/>
              </a:path>
            </a:pathLst>
          </a:custGeom>
          <a:solidFill>
            <a:schemeClr val="bg1"/>
          </a:solidFill>
          <a:ln>
            <a:noFill/>
          </a:ln>
          <a:extLst/>
        </p:spPr>
        <p:txBody>
          <a:bodyPr vert="horz" wrap="square" lIns="68592" tIns="34296" rIns="68592" bIns="34296" numCol="1" anchor="t" anchorCtr="0" compatLnSpc="1">
            <a:prstTxWarp prst="textNoShape">
              <a:avLst/>
            </a:prstTxWarp>
          </a:bodyPr>
          <a:lstStyle/>
          <a:p>
            <a:endParaRPr lang="zh-CN" altLang="en-US"/>
          </a:p>
        </p:txBody>
      </p:sp>
      <p:sp>
        <p:nvSpPr>
          <p:cNvPr id="74" name="文本框 83">
            <a:extLst>
              <a:ext uri="{FF2B5EF4-FFF2-40B4-BE49-F238E27FC236}">
                <a16:creationId xmlns:a16="http://schemas.microsoft.com/office/drawing/2014/main" xmlns="" id="{42F9FBE5-D8A5-4403-8CAC-11028DD52007}"/>
              </a:ext>
            </a:extLst>
          </p:cNvPr>
          <p:cNvSpPr txBox="1"/>
          <p:nvPr/>
        </p:nvSpPr>
        <p:spPr>
          <a:xfrm>
            <a:off x="3121289" y="2533535"/>
            <a:ext cx="677226" cy="346309"/>
          </a:xfrm>
          <a:prstGeom prst="rect">
            <a:avLst/>
          </a:prstGeom>
          <a:noFill/>
        </p:spPr>
        <p:txBody>
          <a:bodyPr wrap="none" lIns="68592" tIns="34296" rIns="68592" bIns="34296" rtlCol="0">
            <a:spAutoFit/>
          </a:bodyPr>
          <a:lstStyle/>
          <a:p>
            <a:r>
              <a:rPr lang="zh-CN" altLang="en-US" spc="3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标题</a:t>
            </a:r>
            <a:endParaRPr lang="zh-CN" altLang="en-US" dirty="0">
              <a:solidFill>
                <a:schemeClr val="bg1"/>
              </a:solidFill>
              <a:effectLst>
                <a:outerShdw blurRad="38100" dist="38100" dir="2700000" algn="tl">
                  <a:srgbClr val="000000">
                    <a:alpha val="43137"/>
                  </a:srgbClr>
                </a:outerShdw>
              </a:effectLst>
            </a:endParaRPr>
          </a:p>
        </p:txBody>
      </p:sp>
      <p:sp>
        <p:nvSpPr>
          <p:cNvPr id="75" name="文本框 83">
            <a:extLst>
              <a:ext uri="{FF2B5EF4-FFF2-40B4-BE49-F238E27FC236}">
                <a16:creationId xmlns:a16="http://schemas.microsoft.com/office/drawing/2014/main" xmlns="" id="{E15D4EF9-5D3F-4BA9-922C-A479623BD2F8}"/>
              </a:ext>
            </a:extLst>
          </p:cNvPr>
          <p:cNvSpPr txBox="1"/>
          <p:nvPr/>
        </p:nvSpPr>
        <p:spPr>
          <a:xfrm>
            <a:off x="3649862" y="1541394"/>
            <a:ext cx="677226" cy="346309"/>
          </a:xfrm>
          <a:prstGeom prst="rect">
            <a:avLst/>
          </a:prstGeom>
          <a:noFill/>
        </p:spPr>
        <p:txBody>
          <a:bodyPr wrap="none" lIns="68592" tIns="34296" rIns="68592" bIns="34296" rtlCol="0">
            <a:spAutoFit/>
          </a:bodyPr>
          <a:lstStyle/>
          <a:p>
            <a:r>
              <a:rPr lang="zh-CN" altLang="en-US" spc="3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标题</a:t>
            </a:r>
            <a:endParaRPr lang="zh-CN" altLang="en-US" dirty="0">
              <a:solidFill>
                <a:schemeClr val="bg1"/>
              </a:solidFill>
              <a:effectLst>
                <a:outerShdw blurRad="38100" dist="38100" dir="2700000" algn="tl">
                  <a:srgbClr val="000000">
                    <a:alpha val="43137"/>
                  </a:srgbClr>
                </a:outerShdw>
              </a:effectLst>
            </a:endParaRPr>
          </a:p>
        </p:txBody>
      </p:sp>
      <p:sp>
        <p:nvSpPr>
          <p:cNvPr id="76" name="文本框 83">
            <a:extLst>
              <a:ext uri="{FF2B5EF4-FFF2-40B4-BE49-F238E27FC236}">
                <a16:creationId xmlns:a16="http://schemas.microsoft.com/office/drawing/2014/main" xmlns="" id="{5AB2DE03-A4B7-4A58-81A6-0280ADA2088B}"/>
              </a:ext>
            </a:extLst>
          </p:cNvPr>
          <p:cNvSpPr txBox="1"/>
          <p:nvPr/>
        </p:nvSpPr>
        <p:spPr>
          <a:xfrm>
            <a:off x="4880228" y="1541394"/>
            <a:ext cx="677226" cy="346309"/>
          </a:xfrm>
          <a:prstGeom prst="rect">
            <a:avLst/>
          </a:prstGeom>
          <a:noFill/>
        </p:spPr>
        <p:txBody>
          <a:bodyPr wrap="none" lIns="68592" tIns="34296" rIns="68592" bIns="34296" rtlCol="0">
            <a:spAutoFit/>
          </a:bodyPr>
          <a:lstStyle/>
          <a:p>
            <a:r>
              <a:rPr lang="zh-CN" altLang="en-US" spc="3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标题</a:t>
            </a:r>
            <a:endParaRPr lang="zh-CN" altLang="en-US" dirty="0">
              <a:solidFill>
                <a:schemeClr val="bg1"/>
              </a:solidFill>
              <a:effectLst>
                <a:outerShdw blurRad="38100" dist="38100" dir="2700000" algn="tl">
                  <a:srgbClr val="000000">
                    <a:alpha val="43137"/>
                  </a:srgbClr>
                </a:outerShdw>
              </a:effectLst>
            </a:endParaRPr>
          </a:p>
        </p:txBody>
      </p:sp>
      <p:sp>
        <p:nvSpPr>
          <p:cNvPr id="77" name="文本框 83">
            <a:extLst>
              <a:ext uri="{FF2B5EF4-FFF2-40B4-BE49-F238E27FC236}">
                <a16:creationId xmlns:a16="http://schemas.microsoft.com/office/drawing/2014/main" xmlns="" id="{AFBE4C52-99B8-4EE2-9094-083AC907A30F}"/>
              </a:ext>
            </a:extLst>
          </p:cNvPr>
          <p:cNvSpPr txBox="1"/>
          <p:nvPr/>
        </p:nvSpPr>
        <p:spPr>
          <a:xfrm>
            <a:off x="3649862" y="3531048"/>
            <a:ext cx="677226" cy="346309"/>
          </a:xfrm>
          <a:prstGeom prst="rect">
            <a:avLst/>
          </a:prstGeom>
          <a:noFill/>
        </p:spPr>
        <p:txBody>
          <a:bodyPr wrap="none" lIns="68592" tIns="34296" rIns="68592" bIns="34296" rtlCol="0">
            <a:spAutoFit/>
          </a:bodyPr>
          <a:lstStyle/>
          <a:p>
            <a:r>
              <a:rPr lang="zh-CN" altLang="en-US" spc="3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标题</a:t>
            </a:r>
            <a:endParaRPr lang="zh-CN" altLang="en-US" dirty="0">
              <a:solidFill>
                <a:schemeClr val="bg1"/>
              </a:solidFill>
              <a:effectLst>
                <a:outerShdw blurRad="38100" dist="38100" dir="2700000" algn="tl">
                  <a:srgbClr val="000000">
                    <a:alpha val="43137"/>
                  </a:srgbClr>
                </a:outerShdw>
              </a:effectLst>
            </a:endParaRPr>
          </a:p>
        </p:txBody>
      </p:sp>
      <p:sp>
        <p:nvSpPr>
          <p:cNvPr id="78" name="文本框 83">
            <a:extLst>
              <a:ext uri="{FF2B5EF4-FFF2-40B4-BE49-F238E27FC236}">
                <a16:creationId xmlns:a16="http://schemas.microsoft.com/office/drawing/2014/main" xmlns="" id="{9CB331E0-BFAC-4249-98D5-6B55FEBD47C7}"/>
              </a:ext>
            </a:extLst>
          </p:cNvPr>
          <p:cNvSpPr txBox="1"/>
          <p:nvPr/>
        </p:nvSpPr>
        <p:spPr>
          <a:xfrm>
            <a:off x="4880228" y="3531048"/>
            <a:ext cx="677226" cy="346309"/>
          </a:xfrm>
          <a:prstGeom prst="rect">
            <a:avLst/>
          </a:prstGeom>
          <a:noFill/>
        </p:spPr>
        <p:txBody>
          <a:bodyPr wrap="none" lIns="68592" tIns="34296" rIns="68592" bIns="34296" rtlCol="0">
            <a:spAutoFit/>
          </a:bodyPr>
          <a:lstStyle/>
          <a:p>
            <a:r>
              <a:rPr lang="zh-CN" altLang="en-US" spc="3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标题</a:t>
            </a:r>
            <a:endParaRPr lang="zh-CN" altLang="en-US" dirty="0">
              <a:solidFill>
                <a:schemeClr val="bg1"/>
              </a:solidFill>
              <a:effectLst>
                <a:outerShdw blurRad="38100" dist="38100" dir="2700000" algn="tl">
                  <a:srgbClr val="000000">
                    <a:alpha val="43137"/>
                  </a:srgbClr>
                </a:outerShdw>
              </a:effectLst>
            </a:endParaRPr>
          </a:p>
        </p:txBody>
      </p:sp>
      <p:sp>
        <p:nvSpPr>
          <p:cNvPr id="79" name="文本框 83">
            <a:extLst>
              <a:ext uri="{FF2B5EF4-FFF2-40B4-BE49-F238E27FC236}">
                <a16:creationId xmlns:a16="http://schemas.microsoft.com/office/drawing/2014/main" xmlns="" id="{0F9B4CA7-1B12-4CD2-9A34-220B064C81B6}"/>
              </a:ext>
            </a:extLst>
          </p:cNvPr>
          <p:cNvSpPr txBox="1"/>
          <p:nvPr/>
        </p:nvSpPr>
        <p:spPr>
          <a:xfrm>
            <a:off x="5337647" y="2542275"/>
            <a:ext cx="677226" cy="346309"/>
          </a:xfrm>
          <a:prstGeom prst="rect">
            <a:avLst/>
          </a:prstGeom>
          <a:noFill/>
        </p:spPr>
        <p:txBody>
          <a:bodyPr wrap="none" lIns="68592" tIns="34296" rIns="68592" bIns="34296" rtlCol="0">
            <a:spAutoFit/>
          </a:bodyPr>
          <a:lstStyle/>
          <a:p>
            <a:r>
              <a:rPr lang="zh-CN" altLang="en-US" spc="3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标题</a:t>
            </a:r>
            <a:endParaRPr lang="zh-CN" altLang="en-US" dirty="0">
              <a:solidFill>
                <a:schemeClr val="bg1"/>
              </a:solidFill>
              <a:effectLst>
                <a:outerShdw blurRad="38100" dist="38100" dir="2700000" algn="tl">
                  <a:srgbClr val="000000">
                    <a:alpha val="43137"/>
                  </a:srgbClr>
                </a:outerShdw>
              </a:effectLst>
            </a:endParaRPr>
          </a:p>
        </p:txBody>
      </p:sp>
      <p:sp>
        <p:nvSpPr>
          <p:cNvPr id="80" name="文本框 58">
            <a:extLst>
              <a:ext uri="{FF2B5EF4-FFF2-40B4-BE49-F238E27FC236}">
                <a16:creationId xmlns:a16="http://schemas.microsoft.com/office/drawing/2014/main" xmlns="" id="{5C22DD99-AEF9-4D9B-A986-D5DA8E14FF04}"/>
              </a:ext>
            </a:extLst>
          </p:cNvPr>
          <p:cNvSpPr txBox="1"/>
          <p:nvPr/>
        </p:nvSpPr>
        <p:spPr>
          <a:xfrm>
            <a:off x="1120971" y="2486264"/>
            <a:ext cx="1442266" cy="341580"/>
          </a:xfrm>
          <a:prstGeom prst="rect">
            <a:avLst/>
          </a:prstGeom>
          <a:noFill/>
        </p:spPr>
        <p:txBody>
          <a:bodyPr wrap="square" lIns="68592" tIns="34296" rIns="68592" bIns="34296" rtlCol="0">
            <a:spAutoFit/>
          </a:bodyPr>
          <a:lstStyle/>
          <a:p>
            <a:pPr algn="r">
              <a:lnSpc>
                <a:spcPct val="121000"/>
              </a:lnSpc>
              <a:spcAft>
                <a:spcPts val="600"/>
              </a:spcAft>
            </a:pPr>
            <a:r>
              <a:rPr lang="zh-CN" altLang="en-US" sz="1600" b="0" dirty="0">
                <a:latin typeface="微软雅黑" panose="020B0503020204020204" pitchFamily="34" charset="-122"/>
                <a:ea typeface="微软雅黑" panose="020B0503020204020204" pitchFamily="34" charset="-122"/>
              </a:rPr>
              <a:t>输入您的文字</a:t>
            </a:r>
            <a:endParaRPr lang="en-US" altLang="zh-CN" sz="1600" b="0" dirty="0">
              <a:latin typeface="微软雅黑" panose="020B0503020204020204" pitchFamily="34" charset="-122"/>
              <a:ea typeface="微软雅黑" panose="020B0503020204020204" pitchFamily="34" charset="-122"/>
            </a:endParaRPr>
          </a:p>
        </p:txBody>
      </p:sp>
      <p:sp>
        <p:nvSpPr>
          <p:cNvPr id="81" name="文本框 58">
            <a:extLst>
              <a:ext uri="{FF2B5EF4-FFF2-40B4-BE49-F238E27FC236}">
                <a16:creationId xmlns:a16="http://schemas.microsoft.com/office/drawing/2014/main" xmlns="" id="{1BDC1994-3255-4595-A381-99184DF1F634}"/>
              </a:ext>
            </a:extLst>
          </p:cNvPr>
          <p:cNvSpPr txBox="1"/>
          <p:nvPr/>
        </p:nvSpPr>
        <p:spPr>
          <a:xfrm>
            <a:off x="2035043" y="776744"/>
            <a:ext cx="1442266" cy="341580"/>
          </a:xfrm>
          <a:prstGeom prst="rect">
            <a:avLst/>
          </a:prstGeom>
          <a:noFill/>
        </p:spPr>
        <p:txBody>
          <a:bodyPr wrap="square" lIns="68592" tIns="34296" rIns="68592" bIns="34296" rtlCol="0">
            <a:spAutoFit/>
          </a:bodyPr>
          <a:lstStyle/>
          <a:p>
            <a:pPr algn="r">
              <a:lnSpc>
                <a:spcPct val="121000"/>
              </a:lnSpc>
              <a:spcAft>
                <a:spcPts val="600"/>
              </a:spcAft>
            </a:pPr>
            <a:r>
              <a:rPr lang="zh-CN" altLang="en-US" sz="1600" b="0" dirty="0">
                <a:latin typeface="微软雅黑" panose="020B0503020204020204" pitchFamily="34" charset="-122"/>
                <a:ea typeface="微软雅黑" panose="020B0503020204020204" pitchFamily="34" charset="-122"/>
              </a:rPr>
              <a:t>输入您的文字</a:t>
            </a:r>
            <a:endParaRPr lang="en-US" altLang="zh-CN" sz="1600" b="0" dirty="0">
              <a:latin typeface="微软雅黑" panose="020B0503020204020204" pitchFamily="34" charset="-122"/>
              <a:ea typeface="微软雅黑" panose="020B0503020204020204" pitchFamily="34" charset="-122"/>
            </a:endParaRPr>
          </a:p>
        </p:txBody>
      </p:sp>
      <p:sp>
        <p:nvSpPr>
          <p:cNvPr id="82" name="文本框 58">
            <a:extLst>
              <a:ext uri="{FF2B5EF4-FFF2-40B4-BE49-F238E27FC236}">
                <a16:creationId xmlns:a16="http://schemas.microsoft.com/office/drawing/2014/main" xmlns="" id="{3F53A246-BCB5-47ED-BC30-9092009C92C3}"/>
              </a:ext>
            </a:extLst>
          </p:cNvPr>
          <p:cNvSpPr txBox="1"/>
          <p:nvPr/>
        </p:nvSpPr>
        <p:spPr>
          <a:xfrm>
            <a:off x="1978200" y="4198465"/>
            <a:ext cx="1442266" cy="341580"/>
          </a:xfrm>
          <a:prstGeom prst="rect">
            <a:avLst/>
          </a:prstGeom>
          <a:noFill/>
        </p:spPr>
        <p:txBody>
          <a:bodyPr wrap="square" lIns="68592" tIns="34296" rIns="68592" bIns="34296" rtlCol="0">
            <a:spAutoFit/>
          </a:bodyPr>
          <a:lstStyle/>
          <a:p>
            <a:pPr algn="r">
              <a:lnSpc>
                <a:spcPct val="121000"/>
              </a:lnSpc>
              <a:spcAft>
                <a:spcPts val="600"/>
              </a:spcAft>
            </a:pPr>
            <a:r>
              <a:rPr lang="zh-CN" altLang="en-US" sz="1600" b="0">
                <a:latin typeface="微软雅黑" panose="020B0503020204020204" pitchFamily="34" charset="-122"/>
                <a:ea typeface="微软雅黑" panose="020B0503020204020204" pitchFamily="34" charset="-122"/>
              </a:rPr>
              <a:t>输入您的文字</a:t>
            </a:r>
            <a:endParaRPr lang="en-US" altLang="zh-CN" sz="1600" b="0">
              <a:latin typeface="微软雅黑" panose="020B0503020204020204" pitchFamily="34" charset="-122"/>
              <a:ea typeface="微软雅黑" panose="020B0503020204020204" pitchFamily="34" charset="-122"/>
            </a:endParaRPr>
          </a:p>
        </p:txBody>
      </p:sp>
      <p:sp>
        <p:nvSpPr>
          <p:cNvPr id="83" name="文本框 58">
            <a:extLst>
              <a:ext uri="{FF2B5EF4-FFF2-40B4-BE49-F238E27FC236}">
                <a16:creationId xmlns:a16="http://schemas.microsoft.com/office/drawing/2014/main" xmlns="" id="{E1677249-9528-4069-B34D-3C91DC1479F8}"/>
              </a:ext>
            </a:extLst>
          </p:cNvPr>
          <p:cNvSpPr txBox="1"/>
          <p:nvPr/>
        </p:nvSpPr>
        <p:spPr>
          <a:xfrm>
            <a:off x="6609707" y="2486264"/>
            <a:ext cx="1442266" cy="341580"/>
          </a:xfrm>
          <a:prstGeom prst="rect">
            <a:avLst/>
          </a:prstGeom>
          <a:noFill/>
        </p:spPr>
        <p:txBody>
          <a:bodyPr wrap="square" lIns="68592" tIns="34296" rIns="68592" bIns="34296" rtlCol="0">
            <a:spAutoFit/>
          </a:bodyPr>
          <a:lstStyle/>
          <a:p>
            <a:pPr>
              <a:lnSpc>
                <a:spcPct val="121000"/>
              </a:lnSpc>
              <a:spcAft>
                <a:spcPts val="600"/>
              </a:spcAft>
            </a:pPr>
            <a:r>
              <a:rPr lang="zh-CN" altLang="en-US" sz="1600" b="0">
                <a:latin typeface="微软雅黑" panose="020B0503020204020204" pitchFamily="34" charset="-122"/>
                <a:ea typeface="微软雅黑" panose="020B0503020204020204" pitchFamily="34" charset="-122"/>
              </a:rPr>
              <a:t>输入您的文字</a:t>
            </a:r>
            <a:endParaRPr lang="en-US" altLang="zh-CN" sz="1600" b="0">
              <a:latin typeface="微软雅黑" panose="020B0503020204020204" pitchFamily="34" charset="-122"/>
              <a:ea typeface="微软雅黑" panose="020B0503020204020204" pitchFamily="34" charset="-122"/>
            </a:endParaRPr>
          </a:p>
        </p:txBody>
      </p:sp>
      <p:sp>
        <p:nvSpPr>
          <p:cNvPr id="84" name="文本框 58">
            <a:extLst>
              <a:ext uri="{FF2B5EF4-FFF2-40B4-BE49-F238E27FC236}">
                <a16:creationId xmlns:a16="http://schemas.microsoft.com/office/drawing/2014/main" xmlns="" id="{DC8E766D-74D7-44A4-964F-3A2F13CDA4E7}"/>
              </a:ext>
            </a:extLst>
          </p:cNvPr>
          <p:cNvSpPr txBox="1"/>
          <p:nvPr/>
        </p:nvSpPr>
        <p:spPr>
          <a:xfrm>
            <a:off x="5651245" y="776744"/>
            <a:ext cx="1442266" cy="341580"/>
          </a:xfrm>
          <a:prstGeom prst="rect">
            <a:avLst/>
          </a:prstGeom>
          <a:noFill/>
        </p:spPr>
        <p:txBody>
          <a:bodyPr wrap="square" lIns="68592" tIns="34296" rIns="68592" bIns="34296" rtlCol="0">
            <a:spAutoFit/>
          </a:bodyPr>
          <a:lstStyle/>
          <a:p>
            <a:pPr>
              <a:lnSpc>
                <a:spcPct val="121000"/>
              </a:lnSpc>
              <a:spcAft>
                <a:spcPts val="600"/>
              </a:spcAft>
            </a:pPr>
            <a:r>
              <a:rPr lang="zh-CN" altLang="en-US" sz="1600" b="0">
                <a:latin typeface="微软雅黑" panose="020B0503020204020204" pitchFamily="34" charset="-122"/>
                <a:ea typeface="微软雅黑" panose="020B0503020204020204" pitchFamily="34" charset="-122"/>
              </a:rPr>
              <a:t>输入您的文字</a:t>
            </a:r>
            <a:endParaRPr lang="en-US" altLang="zh-CN" sz="1600" b="0">
              <a:latin typeface="微软雅黑" panose="020B0503020204020204" pitchFamily="34" charset="-122"/>
              <a:ea typeface="微软雅黑" panose="020B0503020204020204" pitchFamily="34" charset="-122"/>
            </a:endParaRPr>
          </a:p>
        </p:txBody>
      </p:sp>
      <p:sp>
        <p:nvSpPr>
          <p:cNvPr id="85" name="文本框 58">
            <a:extLst>
              <a:ext uri="{FF2B5EF4-FFF2-40B4-BE49-F238E27FC236}">
                <a16:creationId xmlns:a16="http://schemas.microsoft.com/office/drawing/2014/main" xmlns="" id="{B2FE9063-B1D2-472F-A96F-93C139B6769A}"/>
              </a:ext>
            </a:extLst>
          </p:cNvPr>
          <p:cNvSpPr txBox="1"/>
          <p:nvPr/>
        </p:nvSpPr>
        <p:spPr>
          <a:xfrm>
            <a:off x="5723266" y="4198465"/>
            <a:ext cx="1442266" cy="341580"/>
          </a:xfrm>
          <a:prstGeom prst="rect">
            <a:avLst/>
          </a:prstGeom>
          <a:noFill/>
        </p:spPr>
        <p:txBody>
          <a:bodyPr wrap="square" lIns="68592" tIns="34296" rIns="68592" bIns="34296" rtlCol="0">
            <a:spAutoFit/>
          </a:bodyPr>
          <a:lstStyle/>
          <a:p>
            <a:pPr>
              <a:lnSpc>
                <a:spcPct val="121000"/>
              </a:lnSpc>
              <a:spcAft>
                <a:spcPts val="600"/>
              </a:spcAft>
            </a:pPr>
            <a:r>
              <a:rPr lang="zh-CN" altLang="en-US" sz="1600" b="0">
                <a:latin typeface="微软雅黑" panose="020B0503020204020204" pitchFamily="34" charset="-122"/>
                <a:ea typeface="微软雅黑" panose="020B0503020204020204" pitchFamily="34" charset="-122"/>
              </a:rPr>
              <a:t>输入您的文字</a:t>
            </a:r>
            <a:endParaRPr lang="en-US" altLang="zh-CN" sz="1600" b="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59754840"/>
      </p:ext>
    </p:extLst>
  </p:cSld>
  <p:clrMapOvr>
    <a:masterClrMapping/>
  </p:clrMapOvr>
  <mc:AlternateContent xmlns:mc="http://schemas.openxmlformats.org/markup-compatibility/2006" xmlns:p14="http://schemas.microsoft.com/office/powerpoint/2010/main">
    <mc:Choice Requires="p14">
      <p:transition spd="slow" p14:dur="1500" advClick="0" advTm="11788">
        <p:random/>
      </p:transition>
    </mc:Choice>
    <mc:Fallback xmlns="">
      <p:transition spd="slow" advClick="0" advTm="11788">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7"/>
                                        </p:tgtEl>
                                        <p:attrNameLst>
                                          <p:attrName>style.visibility</p:attrName>
                                        </p:attrNameLst>
                                      </p:cBhvr>
                                      <p:to>
                                        <p:strVal val="visible"/>
                                      </p:to>
                                    </p:set>
                                    <p:animEffect transition="in" filter="wipe(left)">
                                      <p:cBhvr>
                                        <p:cTn id="11" dur="500"/>
                                        <p:tgtEl>
                                          <p:spTgt spid="8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par>
                          <p:cTn id="16" fill="hold">
                            <p:stCondLst>
                              <p:cond delay="1500"/>
                            </p:stCondLst>
                            <p:childTnLst>
                              <p:par>
                                <p:cTn id="17" presetID="23" presetClass="entr" presetSubtype="528" fill="hold" nodeType="afterEffect">
                                  <p:stCondLst>
                                    <p:cond delay="0"/>
                                  </p:stCondLst>
                                  <p:childTnLst>
                                    <p:set>
                                      <p:cBhvr>
                                        <p:cTn id="18" dur="1" fill="hold">
                                          <p:stCondLst>
                                            <p:cond delay="0"/>
                                          </p:stCondLst>
                                        </p:cTn>
                                        <p:tgtEl>
                                          <p:spTgt spid="51"/>
                                        </p:tgtEl>
                                        <p:attrNameLst>
                                          <p:attrName>style.visibility</p:attrName>
                                        </p:attrNameLst>
                                      </p:cBhvr>
                                      <p:to>
                                        <p:strVal val="visible"/>
                                      </p:to>
                                    </p:set>
                                    <p:anim calcmode="lin" valueType="num">
                                      <p:cBhvr>
                                        <p:cTn id="19" dur="500" fill="hold"/>
                                        <p:tgtEl>
                                          <p:spTgt spid="51"/>
                                        </p:tgtEl>
                                        <p:attrNameLst>
                                          <p:attrName>ppt_w</p:attrName>
                                        </p:attrNameLst>
                                      </p:cBhvr>
                                      <p:tavLst>
                                        <p:tav tm="0">
                                          <p:val>
                                            <p:fltVal val="0"/>
                                          </p:val>
                                        </p:tav>
                                        <p:tav tm="100000">
                                          <p:val>
                                            <p:strVal val="#ppt_w"/>
                                          </p:val>
                                        </p:tav>
                                      </p:tavLst>
                                    </p:anim>
                                    <p:anim calcmode="lin" valueType="num">
                                      <p:cBhvr>
                                        <p:cTn id="20" dur="500" fill="hold"/>
                                        <p:tgtEl>
                                          <p:spTgt spid="51"/>
                                        </p:tgtEl>
                                        <p:attrNameLst>
                                          <p:attrName>ppt_h</p:attrName>
                                        </p:attrNameLst>
                                      </p:cBhvr>
                                      <p:tavLst>
                                        <p:tav tm="0">
                                          <p:val>
                                            <p:fltVal val="0"/>
                                          </p:val>
                                        </p:tav>
                                        <p:tav tm="100000">
                                          <p:val>
                                            <p:strVal val="#ppt_h"/>
                                          </p:val>
                                        </p:tav>
                                      </p:tavLst>
                                    </p:anim>
                                    <p:anim calcmode="lin" valueType="num">
                                      <p:cBhvr>
                                        <p:cTn id="21" dur="500" fill="hold"/>
                                        <p:tgtEl>
                                          <p:spTgt spid="51"/>
                                        </p:tgtEl>
                                        <p:attrNameLst>
                                          <p:attrName>ppt_x</p:attrName>
                                        </p:attrNameLst>
                                      </p:cBhvr>
                                      <p:tavLst>
                                        <p:tav tm="0">
                                          <p:val>
                                            <p:fltVal val="0.5"/>
                                          </p:val>
                                        </p:tav>
                                        <p:tav tm="100000">
                                          <p:val>
                                            <p:strVal val="#ppt_x"/>
                                          </p:val>
                                        </p:tav>
                                      </p:tavLst>
                                    </p:anim>
                                    <p:anim calcmode="lin" valueType="num">
                                      <p:cBhvr>
                                        <p:cTn id="22" dur="500" fill="hold"/>
                                        <p:tgtEl>
                                          <p:spTgt spid="51"/>
                                        </p:tgtEl>
                                        <p:attrNameLst>
                                          <p:attrName>ppt_y</p:attrName>
                                        </p:attrNameLst>
                                      </p:cBhvr>
                                      <p:tavLst>
                                        <p:tav tm="0">
                                          <p:val>
                                            <p:fltVal val="0.5"/>
                                          </p:val>
                                        </p:tav>
                                        <p:tav tm="100000">
                                          <p:val>
                                            <p:strVal val="#ppt_y"/>
                                          </p:val>
                                        </p:tav>
                                      </p:tavLst>
                                    </p:anim>
                                  </p:childTnLst>
                                </p:cTn>
                              </p:par>
                              <p:par>
                                <p:cTn id="23" presetID="23" presetClass="entr" presetSubtype="528" fill="hold" nodeType="withEffect">
                                  <p:stCondLst>
                                    <p:cond delay="250"/>
                                  </p:stCondLst>
                                  <p:childTnLst>
                                    <p:set>
                                      <p:cBhvr>
                                        <p:cTn id="24" dur="1" fill="hold">
                                          <p:stCondLst>
                                            <p:cond delay="0"/>
                                          </p:stCondLst>
                                        </p:cTn>
                                        <p:tgtEl>
                                          <p:spTgt spid="45"/>
                                        </p:tgtEl>
                                        <p:attrNameLst>
                                          <p:attrName>style.visibility</p:attrName>
                                        </p:attrNameLst>
                                      </p:cBhvr>
                                      <p:to>
                                        <p:strVal val="visible"/>
                                      </p:to>
                                    </p:set>
                                    <p:anim calcmode="lin" valueType="num">
                                      <p:cBhvr>
                                        <p:cTn id="25" dur="500" fill="hold"/>
                                        <p:tgtEl>
                                          <p:spTgt spid="45"/>
                                        </p:tgtEl>
                                        <p:attrNameLst>
                                          <p:attrName>ppt_w</p:attrName>
                                        </p:attrNameLst>
                                      </p:cBhvr>
                                      <p:tavLst>
                                        <p:tav tm="0">
                                          <p:val>
                                            <p:fltVal val="0"/>
                                          </p:val>
                                        </p:tav>
                                        <p:tav tm="100000">
                                          <p:val>
                                            <p:strVal val="#ppt_w"/>
                                          </p:val>
                                        </p:tav>
                                      </p:tavLst>
                                    </p:anim>
                                    <p:anim calcmode="lin" valueType="num">
                                      <p:cBhvr>
                                        <p:cTn id="26" dur="500" fill="hold"/>
                                        <p:tgtEl>
                                          <p:spTgt spid="45"/>
                                        </p:tgtEl>
                                        <p:attrNameLst>
                                          <p:attrName>ppt_h</p:attrName>
                                        </p:attrNameLst>
                                      </p:cBhvr>
                                      <p:tavLst>
                                        <p:tav tm="0">
                                          <p:val>
                                            <p:fltVal val="0"/>
                                          </p:val>
                                        </p:tav>
                                        <p:tav tm="100000">
                                          <p:val>
                                            <p:strVal val="#ppt_h"/>
                                          </p:val>
                                        </p:tav>
                                      </p:tavLst>
                                    </p:anim>
                                    <p:anim calcmode="lin" valueType="num">
                                      <p:cBhvr>
                                        <p:cTn id="27" dur="500" fill="hold"/>
                                        <p:tgtEl>
                                          <p:spTgt spid="45"/>
                                        </p:tgtEl>
                                        <p:attrNameLst>
                                          <p:attrName>ppt_x</p:attrName>
                                        </p:attrNameLst>
                                      </p:cBhvr>
                                      <p:tavLst>
                                        <p:tav tm="0">
                                          <p:val>
                                            <p:fltVal val="0.5"/>
                                          </p:val>
                                        </p:tav>
                                        <p:tav tm="100000">
                                          <p:val>
                                            <p:strVal val="#ppt_x"/>
                                          </p:val>
                                        </p:tav>
                                      </p:tavLst>
                                    </p:anim>
                                    <p:anim calcmode="lin" valueType="num">
                                      <p:cBhvr>
                                        <p:cTn id="28" dur="500" fill="hold"/>
                                        <p:tgtEl>
                                          <p:spTgt spid="45"/>
                                        </p:tgtEl>
                                        <p:attrNameLst>
                                          <p:attrName>ppt_y</p:attrName>
                                        </p:attrNameLst>
                                      </p:cBhvr>
                                      <p:tavLst>
                                        <p:tav tm="0">
                                          <p:val>
                                            <p:fltVal val="0.5"/>
                                          </p:val>
                                        </p:tav>
                                        <p:tav tm="100000">
                                          <p:val>
                                            <p:strVal val="#ppt_y"/>
                                          </p:val>
                                        </p:tav>
                                      </p:tavLst>
                                    </p:anim>
                                  </p:childTnLst>
                                </p:cTn>
                              </p:par>
                              <p:par>
                                <p:cTn id="29" presetID="23" presetClass="entr" presetSubtype="528" fill="hold" nodeType="withEffect">
                                  <p:stCondLst>
                                    <p:cond delay="500"/>
                                  </p:stCondLst>
                                  <p:childTnLst>
                                    <p:set>
                                      <p:cBhvr>
                                        <p:cTn id="30" dur="1" fill="hold">
                                          <p:stCondLst>
                                            <p:cond delay="0"/>
                                          </p:stCondLst>
                                        </p:cTn>
                                        <p:tgtEl>
                                          <p:spTgt spid="57"/>
                                        </p:tgtEl>
                                        <p:attrNameLst>
                                          <p:attrName>style.visibility</p:attrName>
                                        </p:attrNameLst>
                                      </p:cBhvr>
                                      <p:to>
                                        <p:strVal val="visible"/>
                                      </p:to>
                                    </p:set>
                                    <p:anim calcmode="lin" valueType="num">
                                      <p:cBhvr>
                                        <p:cTn id="31" dur="500" fill="hold"/>
                                        <p:tgtEl>
                                          <p:spTgt spid="57"/>
                                        </p:tgtEl>
                                        <p:attrNameLst>
                                          <p:attrName>ppt_w</p:attrName>
                                        </p:attrNameLst>
                                      </p:cBhvr>
                                      <p:tavLst>
                                        <p:tav tm="0">
                                          <p:val>
                                            <p:fltVal val="0"/>
                                          </p:val>
                                        </p:tav>
                                        <p:tav tm="100000">
                                          <p:val>
                                            <p:strVal val="#ppt_w"/>
                                          </p:val>
                                        </p:tav>
                                      </p:tavLst>
                                    </p:anim>
                                    <p:anim calcmode="lin" valueType="num">
                                      <p:cBhvr>
                                        <p:cTn id="32" dur="500" fill="hold"/>
                                        <p:tgtEl>
                                          <p:spTgt spid="57"/>
                                        </p:tgtEl>
                                        <p:attrNameLst>
                                          <p:attrName>ppt_h</p:attrName>
                                        </p:attrNameLst>
                                      </p:cBhvr>
                                      <p:tavLst>
                                        <p:tav tm="0">
                                          <p:val>
                                            <p:fltVal val="0"/>
                                          </p:val>
                                        </p:tav>
                                        <p:tav tm="100000">
                                          <p:val>
                                            <p:strVal val="#ppt_h"/>
                                          </p:val>
                                        </p:tav>
                                      </p:tavLst>
                                    </p:anim>
                                    <p:anim calcmode="lin" valueType="num">
                                      <p:cBhvr>
                                        <p:cTn id="33" dur="500" fill="hold"/>
                                        <p:tgtEl>
                                          <p:spTgt spid="57"/>
                                        </p:tgtEl>
                                        <p:attrNameLst>
                                          <p:attrName>ppt_x</p:attrName>
                                        </p:attrNameLst>
                                      </p:cBhvr>
                                      <p:tavLst>
                                        <p:tav tm="0">
                                          <p:val>
                                            <p:fltVal val="0.5"/>
                                          </p:val>
                                        </p:tav>
                                        <p:tav tm="100000">
                                          <p:val>
                                            <p:strVal val="#ppt_x"/>
                                          </p:val>
                                        </p:tav>
                                      </p:tavLst>
                                    </p:anim>
                                    <p:anim calcmode="lin" valueType="num">
                                      <p:cBhvr>
                                        <p:cTn id="34" dur="500" fill="hold"/>
                                        <p:tgtEl>
                                          <p:spTgt spid="57"/>
                                        </p:tgtEl>
                                        <p:attrNameLst>
                                          <p:attrName>ppt_y</p:attrName>
                                        </p:attrNameLst>
                                      </p:cBhvr>
                                      <p:tavLst>
                                        <p:tav tm="0">
                                          <p:val>
                                            <p:fltVal val="0.5"/>
                                          </p:val>
                                        </p:tav>
                                        <p:tav tm="100000">
                                          <p:val>
                                            <p:strVal val="#ppt_y"/>
                                          </p:val>
                                        </p:tav>
                                      </p:tavLst>
                                    </p:anim>
                                  </p:childTnLst>
                                </p:cTn>
                              </p:par>
                              <p:par>
                                <p:cTn id="35" presetID="23" presetClass="entr" presetSubtype="528" fill="hold" nodeType="withEffect">
                                  <p:stCondLst>
                                    <p:cond delay="750"/>
                                  </p:stCondLst>
                                  <p:childTnLst>
                                    <p:set>
                                      <p:cBhvr>
                                        <p:cTn id="36" dur="1" fill="hold">
                                          <p:stCondLst>
                                            <p:cond delay="0"/>
                                          </p:stCondLst>
                                        </p:cTn>
                                        <p:tgtEl>
                                          <p:spTgt spid="42"/>
                                        </p:tgtEl>
                                        <p:attrNameLst>
                                          <p:attrName>style.visibility</p:attrName>
                                        </p:attrNameLst>
                                      </p:cBhvr>
                                      <p:to>
                                        <p:strVal val="visible"/>
                                      </p:to>
                                    </p:set>
                                    <p:anim calcmode="lin" valueType="num">
                                      <p:cBhvr>
                                        <p:cTn id="37" dur="500" fill="hold"/>
                                        <p:tgtEl>
                                          <p:spTgt spid="42"/>
                                        </p:tgtEl>
                                        <p:attrNameLst>
                                          <p:attrName>ppt_w</p:attrName>
                                        </p:attrNameLst>
                                      </p:cBhvr>
                                      <p:tavLst>
                                        <p:tav tm="0">
                                          <p:val>
                                            <p:fltVal val="0"/>
                                          </p:val>
                                        </p:tav>
                                        <p:tav tm="100000">
                                          <p:val>
                                            <p:strVal val="#ppt_w"/>
                                          </p:val>
                                        </p:tav>
                                      </p:tavLst>
                                    </p:anim>
                                    <p:anim calcmode="lin" valueType="num">
                                      <p:cBhvr>
                                        <p:cTn id="38" dur="500" fill="hold"/>
                                        <p:tgtEl>
                                          <p:spTgt spid="42"/>
                                        </p:tgtEl>
                                        <p:attrNameLst>
                                          <p:attrName>ppt_h</p:attrName>
                                        </p:attrNameLst>
                                      </p:cBhvr>
                                      <p:tavLst>
                                        <p:tav tm="0">
                                          <p:val>
                                            <p:fltVal val="0"/>
                                          </p:val>
                                        </p:tav>
                                        <p:tav tm="100000">
                                          <p:val>
                                            <p:strVal val="#ppt_h"/>
                                          </p:val>
                                        </p:tav>
                                      </p:tavLst>
                                    </p:anim>
                                    <p:anim calcmode="lin" valueType="num">
                                      <p:cBhvr>
                                        <p:cTn id="39" dur="500" fill="hold"/>
                                        <p:tgtEl>
                                          <p:spTgt spid="42"/>
                                        </p:tgtEl>
                                        <p:attrNameLst>
                                          <p:attrName>ppt_x</p:attrName>
                                        </p:attrNameLst>
                                      </p:cBhvr>
                                      <p:tavLst>
                                        <p:tav tm="0">
                                          <p:val>
                                            <p:fltVal val="0.5"/>
                                          </p:val>
                                        </p:tav>
                                        <p:tav tm="100000">
                                          <p:val>
                                            <p:strVal val="#ppt_x"/>
                                          </p:val>
                                        </p:tav>
                                      </p:tavLst>
                                    </p:anim>
                                    <p:anim calcmode="lin" valueType="num">
                                      <p:cBhvr>
                                        <p:cTn id="40" dur="500" fill="hold"/>
                                        <p:tgtEl>
                                          <p:spTgt spid="42"/>
                                        </p:tgtEl>
                                        <p:attrNameLst>
                                          <p:attrName>ppt_y</p:attrName>
                                        </p:attrNameLst>
                                      </p:cBhvr>
                                      <p:tavLst>
                                        <p:tav tm="0">
                                          <p:val>
                                            <p:fltVal val="0.5"/>
                                          </p:val>
                                        </p:tav>
                                        <p:tav tm="100000">
                                          <p:val>
                                            <p:strVal val="#ppt_y"/>
                                          </p:val>
                                        </p:tav>
                                      </p:tavLst>
                                    </p:anim>
                                  </p:childTnLst>
                                </p:cTn>
                              </p:par>
                              <p:par>
                                <p:cTn id="41" presetID="23" presetClass="entr" presetSubtype="528" fill="hold" nodeType="withEffect">
                                  <p:stCondLst>
                                    <p:cond delay="1000"/>
                                  </p:stCondLst>
                                  <p:childTnLst>
                                    <p:set>
                                      <p:cBhvr>
                                        <p:cTn id="42" dur="1" fill="hold">
                                          <p:stCondLst>
                                            <p:cond delay="0"/>
                                          </p:stCondLst>
                                        </p:cTn>
                                        <p:tgtEl>
                                          <p:spTgt spid="48"/>
                                        </p:tgtEl>
                                        <p:attrNameLst>
                                          <p:attrName>style.visibility</p:attrName>
                                        </p:attrNameLst>
                                      </p:cBhvr>
                                      <p:to>
                                        <p:strVal val="visible"/>
                                      </p:to>
                                    </p:set>
                                    <p:anim calcmode="lin" valueType="num">
                                      <p:cBhvr>
                                        <p:cTn id="43" dur="500" fill="hold"/>
                                        <p:tgtEl>
                                          <p:spTgt spid="48"/>
                                        </p:tgtEl>
                                        <p:attrNameLst>
                                          <p:attrName>ppt_w</p:attrName>
                                        </p:attrNameLst>
                                      </p:cBhvr>
                                      <p:tavLst>
                                        <p:tav tm="0">
                                          <p:val>
                                            <p:fltVal val="0"/>
                                          </p:val>
                                        </p:tav>
                                        <p:tav tm="100000">
                                          <p:val>
                                            <p:strVal val="#ppt_w"/>
                                          </p:val>
                                        </p:tav>
                                      </p:tavLst>
                                    </p:anim>
                                    <p:anim calcmode="lin" valueType="num">
                                      <p:cBhvr>
                                        <p:cTn id="44" dur="500" fill="hold"/>
                                        <p:tgtEl>
                                          <p:spTgt spid="48"/>
                                        </p:tgtEl>
                                        <p:attrNameLst>
                                          <p:attrName>ppt_h</p:attrName>
                                        </p:attrNameLst>
                                      </p:cBhvr>
                                      <p:tavLst>
                                        <p:tav tm="0">
                                          <p:val>
                                            <p:fltVal val="0"/>
                                          </p:val>
                                        </p:tav>
                                        <p:tav tm="100000">
                                          <p:val>
                                            <p:strVal val="#ppt_h"/>
                                          </p:val>
                                        </p:tav>
                                      </p:tavLst>
                                    </p:anim>
                                    <p:anim calcmode="lin" valueType="num">
                                      <p:cBhvr>
                                        <p:cTn id="45" dur="500" fill="hold"/>
                                        <p:tgtEl>
                                          <p:spTgt spid="48"/>
                                        </p:tgtEl>
                                        <p:attrNameLst>
                                          <p:attrName>ppt_x</p:attrName>
                                        </p:attrNameLst>
                                      </p:cBhvr>
                                      <p:tavLst>
                                        <p:tav tm="0">
                                          <p:val>
                                            <p:fltVal val="0.5"/>
                                          </p:val>
                                        </p:tav>
                                        <p:tav tm="100000">
                                          <p:val>
                                            <p:strVal val="#ppt_x"/>
                                          </p:val>
                                        </p:tav>
                                      </p:tavLst>
                                    </p:anim>
                                    <p:anim calcmode="lin" valueType="num">
                                      <p:cBhvr>
                                        <p:cTn id="46" dur="500" fill="hold"/>
                                        <p:tgtEl>
                                          <p:spTgt spid="48"/>
                                        </p:tgtEl>
                                        <p:attrNameLst>
                                          <p:attrName>ppt_y</p:attrName>
                                        </p:attrNameLst>
                                      </p:cBhvr>
                                      <p:tavLst>
                                        <p:tav tm="0">
                                          <p:val>
                                            <p:fltVal val="0.5"/>
                                          </p:val>
                                        </p:tav>
                                        <p:tav tm="100000">
                                          <p:val>
                                            <p:strVal val="#ppt_y"/>
                                          </p:val>
                                        </p:tav>
                                      </p:tavLst>
                                    </p:anim>
                                  </p:childTnLst>
                                </p:cTn>
                              </p:par>
                              <p:par>
                                <p:cTn id="47" presetID="23" presetClass="entr" presetSubtype="528" fill="hold" nodeType="withEffect">
                                  <p:stCondLst>
                                    <p:cond delay="1250"/>
                                  </p:stCondLst>
                                  <p:childTnLst>
                                    <p:set>
                                      <p:cBhvr>
                                        <p:cTn id="48" dur="1" fill="hold">
                                          <p:stCondLst>
                                            <p:cond delay="0"/>
                                          </p:stCondLst>
                                        </p:cTn>
                                        <p:tgtEl>
                                          <p:spTgt spid="54"/>
                                        </p:tgtEl>
                                        <p:attrNameLst>
                                          <p:attrName>style.visibility</p:attrName>
                                        </p:attrNameLst>
                                      </p:cBhvr>
                                      <p:to>
                                        <p:strVal val="visible"/>
                                      </p:to>
                                    </p:set>
                                    <p:anim calcmode="lin" valueType="num">
                                      <p:cBhvr>
                                        <p:cTn id="49" dur="500" fill="hold"/>
                                        <p:tgtEl>
                                          <p:spTgt spid="54"/>
                                        </p:tgtEl>
                                        <p:attrNameLst>
                                          <p:attrName>ppt_w</p:attrName>
                                        </p:attrNameLst>
                                      </p:cBhvr>
                                      <p:tavLst>
                                        <p:tav tm="0">
                                          <p:val>
                                            <p:fltVal val="0"/>
                                          </p:val>
                                        </p:tav>
                                        <p:tav tm="100000">
                                          <p:val>
                                            <p:strVal val="#ppt_w"/>
                                          </p:val>
                                        </p:tav>
                                      </p:tavLst>
                                    </p:anim>
                                    <p:anim calcmode="lin" valueType="num">
                                      <p:cBhvr>
                                        <p:cTn id="50" dur="500" fill="hold"/>
                                        <p:tgtEl>
                                          <p:spTgt spid="54"/>
                                        </p:tgtEl>
                                        <p:attrNameLst>
                                          <p:attrName>ppt_h</p:attrName>
                                        </p:attrNameLst>
                                      </p:cBhvr>
                                      <p:tavLst>
                                        <p:tav tm="0">
                                          <p:val>
                                            <p:fltVal val="0"/>
                                          </p:val>
                                        </p:tav>
                                        <p:tav tm="100000">
                                          <p:val>
                                            <p:strVal val="#ppt_h"/>
                                          </p:val>
                                        </p:tav>
                                      </p:tavLst>
                                    </p:anim>
                                    <p:anim calcmode="lin" valueType="num">
                                      <p:cBhvr>
                                        <p:cTn id="51" dur="500" fill="hold"/>
                                        <p:tgtEl>
                                          <p:spTgt spid="54"/>
                                        </p:tgtEl>
                                        <p:attrNameLst>
                                          <p:attrName>ppt_x</p:attrName>
                                        </p:attrNameLst>
                                      </p:cBhvr>
                                      <p:tavLst>
                                        <p:tav tm="0">
                                          <p:val>
                                            <p:fltVal val="0.5"/>
                                          </p:val>
                                        </p:tav>
                                        <p:tav tm="100000">
                                          <p:val>
                                            <p:strVal val="#ppt_x"/>
                                          </p:val>
                                        </p:tav>
                                      </p:tavLst>
                                    </p:anim>
                                    <p:anim calcmode="lin" valueType="num">
                                      <p:cBhvr>
                                        <p:cTn id="52" dur="500" fill="hold"/>
                                        <p:tgtEl>
                                          <p:spTgt spid="54"/>
                                        </p:tgtEl>
                                        <p:attrNameLst>
                                          <p:attrName>ppt_y</p:attrName>
                                        </p:attrNameLst>
                                      </p:cBhvr>
                                      <p:tavLst>
                                        <p:tav tm="0">
                                          <p:val>
                                            <p:fltVal val="0.5"/>
                                          </p:val>
                                        </p:tav>
                                        <p:tav tm="100000">
                                          <p:val>
                                            <p:strVal val="#ppt_y"/>
                                          </p:val>
                                        </p:tav>
                                      </p:tavLst>
                                    </p:anim>
                                  </p:childTnLst>
                                </p:cTn>
                              </p:par>
                            </p:childTnLst>
                          </p:cTn>
                        </p:par>
                        <p:par>
                          <p:cTn id="53" fill="hold">
                            <p:stCondLst>
                              <p:cond delay="3250"/>
                            </p:stCondLst>
                            <p:childTnLst>
                              <p:par>
                                <p:cTn id="54" presetID="10" presetClass="entr" presetSubtype="0" fill="hold" grpId="0" nodeType="afterEffect">
                                  <p:stCondLst>
                                    <p:cond delay="0"/>
                                  </p:stCondLst>
                                  <p:childTnLst>
                                    <p:set>
                                      <p:cBhvr>
                                        <p:cTn id="55" dur="1" fill="hold">
                                          <p:stCondLst>
                                            <p:cond delay="0"/>
                                          </p:stCondLst>
                                        </p:cTn>
                                        <p:tgtEl>
                                          <p:spTgt spid="60"/>
                                        </p:tgtEl>
                                        <p:attrNameLst>
                                          <p:attrName>style.visibility</p:attrName>
                                        </p:attrNameLst>
                                      </p:cBhvr>
                                      <p:to>
                                        <p:strVal val="visible"/>
                                      </p:to>
                                    </p:set>
                                    <p:animEffect transition="in" filter="fade">
                                      <p:cBhvr>
                                        <p:cTn id="56" dur="10"/>
                                        <p:tgtEl>
                                          <p:spTgt spid="60"/>
                                        </p:tgtEl>
                                      </p:cBhvr>
                                    </p:animEffect>
                                  </p:childTnLst>
                                </p:cTn>
                              </p:par>
                            </p:childTnLst>
                          </p:cTn>
                        </p:par>
                        <p:par>
                          <p:cTn id="57" fill="hold">
                            <p:stCondLst>
                              <p:cond delay="3260"/>
                            </p:stCondLst>
                            <p:childTnLst>
                              <p:par>
                                <p:cTn id="58" presetID="26" presetClass="emph" presetSubtype="0" repeatCount="2000" fill="hold" grpId="1" nodeType="afterEffect">
                                  <p:stCondLst>
                                    <p:cond delay="0"/>
                                  </p:stCondLst>
                                  <p:childTnLst>
                                    <p:animEffect transition="out" filter="fade">
                                      <p:cBhvr>
                                        <p:cTn id="59" dur="250" tmFilter="0, 0; .2, .5; .8, .5; 1, 0"/>
                                        <p:tgtEl>
                                          <p:spTgt spid="60"/>
                                        </p:tgtEl>
                                      </p:cBhvr>
                                    </p:animEffect>
                                    <p:animScale>
                                      <p:cBhvr>
                                        <p:cTn id="60" dur="125" autoRev="1" fill="hold"/>
                                        <p:tgtEl>
                                          <p:spTgt spid="60"/>
                                        </p:tgtEl>
                                      </p:cBhvr>
                                      <p:by x="105000" y="105000"/>
                                    </p:animScale>
                                  </p:childTnLst>
                                </p:cTn>
                              </p:par>
                              <p:par>
                                <p:cTn id="61" presetID="10" presetClass="entr" presetSubtype="0" fill="hold" grpId="0" nodeType="withEffect">
                                  <p:stCondLst>
                                    <p:cond delay="250"/>
                                  </p:stCondLst>
                                  <p:childTnLst>
                                    <p:set>
                                      <p:cBhvr>
                                        <p:cTn id="62" dur="1" fill="hold">
                                          <p:stCondLst>
                                            <p:cond delay="0"/>
                                          </p:stCondLst>
                                        </p:cTn>
                                        <p:tgtEl>
                                          <p:spTgt spid="75"/>
                                        </p:tgtEl>
                                        <p:attrNameLst>
                                          <p:attrName>style.visibility</p:attrName>
                                        </p:attrNameLst>
                                      </p:cBhvr>
                                      <p:to>
                                        <p:strVal val="visible"/>
                                      </p:to>
                                    </p:set>
                                    <p:animEffect transition="in" filter="fade">
                                      <p:cBhvr>
                                        <p:cTn id="63" dur="500"/>
                                        <p:tgtEl>
                                          <p:spTgt spid="75"/>
                                        </p:tgtEl>
                                      </p:cBhvr>
                                    </p:animEffect>
                                  </p:childTnLst>
                                </p:cTn>
                              </p:par>
                            </p:childTnLst>
                          </p:cTn>
                        </p:par>
                        <p:par>
                          <p:cTn id="64" fill="hold">
                            <p:stCondLst>
                              <p:cond delay="4010"/>
                            </p:stCondLst>
                            <p:childTnLst>
                              <p:par>
                                <p:cTn id="65" presetID="42" presetClass="entr" presetSubtype="0" fill="hold" grpId="0" nodeType="afterEffect">
                                  <p:stCondLst>
                                    <p:cond delay="0"/>
                                  </p:stCondLst>
                                  <p:childTnLst>
                                    <p:set>
                                      <p:cBhvr>
                                        <p:cTn id="66" dur="1" fill="hold">
                                          <p:stCondLst>
                                            <p:cond delay="0"/>
                                          </p:stCondLst>
                                        </p:cTn>
                                        <p:tgtEl>
                                          <p:spTgt spid="81"/>
                                        </p:tgtEl>
                                        <p:attrNameLst>
                                          <p:attrName>style.visibility</p:attrName>
                                        </p:attrNameLst>
                                      </p:cBhvr>
                                      <p:to>
                                        <p:strVal val="visible"/>
                                      </p:to>
                                    </p:set>
                                    <p:animEffect transition="in" filter="fade">
                                      <p:cBhvr>
                                        <p:cTn id="67" dur="500"/>
                                        <p:tgtEl>
                                          <p:spTgt spid="81"/>
                                        </p:tgtEl>
                                      </p:cBhvr>
                                    </p:animEffect>
                                    <p:anim calcmode="lin" valueType="num">
                                      <p:cBhvr>
                                        <p:cTn id="68" dur="500" fill="hold"/>
                                        <p:tgtEl>
                                          <p:spTgt spid="81"/>
                                        </p:tgtEl>
                                        <p:attrNameLst>
                                          <p:attrName>ppt_x</p:attrName>
                                        </p:attrNameLst>
                                      </p:cBhvr>
                                      <p:tavLst>
                                        <p:tav tm="0">
                                          <p:val>
                                            <p:strVal val="#ppt_x"/>
                                          </p:val>
                                        </p:tav>
                                        <p:tav tm="100000">
                                          <p:val>
                                            <p:strVal val="#ppt_x"/>
                                          </p:val>
                                        </p:tav>
                                      </p:tavLst>
                                    </p:anim>
                                    <p:anim calcmode="lin" valueType="num">
                                      <p:cBhvr>
                                        <p:cTn id="69" dur="500" fill="hold"/>
                                        <p:tgtEl>
                                          <p:spTgt spid="81"/>
                                        </p:tgtEl>
                                        <p:attrNameLst>
                                          <p:attrName>ppt_y</p:attrName>
                                        </p:attrNameLst>
                                      </p:cBhvr>
                                      <p:tavLst>
                                        <p:tav tm="0">
                                          <p:val>
                                            <p:strVal val="#ppt_y+.1"/>
                                          </p:val>
                                        </p:tav>
                                        <p:tav tm="100000">
                                          <p:val>
                                            <p:strVal val="#ppt_y"/>
                                          </p:val>
                                        </p:tav>
                                      </p:tavLst>
                                    </p:anim>
                                  </p:childTnLst>
                                </p:cTn>
                              </p:par>
                            </p:childTnLst>
                          </p:cTn>
                        </p:par>
                        <p:par>
                          <p:cTn id="70" fill="hold">
                            <p:stCondLst>
                              <p:cond delay="4510"/>
                            </p:stCondLst>
                            <p:childTnLst>
                              <p:par>
                                <p:cTn id="71" presetID="10" presetClass="entr" presetSubtype="0" fill="hold" grpId="0" nodeType="afterEffect">
                                  <p:stCondLst>
                                    <p:cond delay="0"/>
                                  </p:stCondLst>
                                  <p:childTnLst>
                                    <p:set>
                                      <p:cBhvr>
                                        <p:cTn id="72" dur="1" fill="hold">
                                          <p:stCondLst>
                                            <p:cond delay="0"/>
                                          </p:stCondLst>
                                        </p:cTn>
                                        <p:tgtEl>
                                          <p:spTgt spid="73"/>
                                        </p:tgtEl>
                                        <p:attrNameLst>
                                          <p:attrName>style.visibility</p:attrName>
                                        </p:attrNameLst>
                                      </p:cBhvr>
                                      <p:to>
                                        <p:strVal val="visible"/>
                                      </p:to>
                                    </p:set>
                                    <p:animEffect transition="in" filter="fade">
                                      <p:cBhvr>
                                        <p:cTn id="73" dur="10"/>
                                        <p:tgtEl>
                                          <p:spTgt spid="73"/>
                                        </p:tgtEl>
                                      </p:cBhvr>
                                    </p:animEffect>
                                  </p:childTnLst>
                                </p:cTn>
                              </p:par>
                            </p:childTnLst>
                          </p:cTn>
                        </p:par>
                        <p:par>
                          <p:cTn id="74" fill="hold">
                            <p:stCondLst>
                              <p:cond delay="4520"/>
                            </p:stCondLst>
                            <p:childTnLst>
                              <p:par>
                                <p:cTn id="75" presetID="26" presetClass="emph" presetSubtype="0" repeatCount="2000" fill="hold" grpId="1" nodeType="afterEffect">
                                  <p:stCondLst>
                                    <p:cond delay="0"/>
                                  </p:stCondLst>
                                  <p:childTnLst>
                                    <p:animEffect transition="out" filter="fade">
                                      <p:cBhvr>
                                        <p:cTn id="76" dur="250" tmFilter="0, 0; .2, .5; .8, .5; 1, 0"/>
                                        <p:tgtEl>
                                          <p:spTgt spid="73"/>
                                        </p:tgtEl>
                                      </p:cBhvr>
                                    </p:animEffect>
                                    <p:animScale>
                                      <p:cBhvr>
                                        <p:cTn id="77" dur="125" autoRev="1" fill="hold"/>
                                        <p:tgtEl>
                                          <p:spTgt spid="73"/>
                                        </p:tgtEl>
                                      </p:cBhvr>
                                      <p:by x="105000" y="105000"/>
                                    </p:animScale>
                                  </p:childTnLst>
                                </p:cTn>
                              </p:par>
                              <p:par>
                                <p:cTn id="78" presetID="10" presetClass="entr" presetSubtype="0" fill="hold" grpId="0" nodeType="withEffect">
                                  <p:stCondLst>
                                    <p:cond delay="250"/>
                                  </p:stCondLst>
                                  <p:childTnLst>
                                    <p:set>
                                      <p:cBhvr>
                                        <p:cTn id="79" dur="1" fill="hold">
                                          <p:stCondLst>
                                            <p:cond delay="0"/>
                                          </p:stCondLst>
                                        </p:cTn>
                                        <p:tgtEl>
                                          <p:spTgt spid="76"/>
                                        </p:tgtEl>
                                        <p:attrNameLst>
                                          <p:attrName>style.visibility</p:attrName>
                                        </p:attrNameLst>
                                      </p:cBhvr>
                                      <p:to>
                                        <p:strVal val="visible"/>
                                      </p:to>
                                    </p:set>
                                    <p:animEffect transition="in" filter="fade">
                                      <p:cBhvr>
                                        <p:cTn id="80" dur="500"/>
                                        <p:tgtEl>
                                          <p:spTgt spid="76"/>
                                        </p:tgtEl>
                                      </p:cBhvr>
                                    </p:animEffect>
                                  </p:childTnLst>
                                </p:cTn>
                              </p:par>
                            </p:childTnLst>
                          </p:cTn>
                        </p:par>
                        <p:par>
                          <p:cTn id="81" fill="hold">
                            <p:stCondLst>
                              <p:cond delay="5270"/>
                            </p:stCondLst>
                            <p:childTnLst>
                              <p:par>
                                <p:cTn id="82" presetID="42" presetClass="entr" presetSubtype="0" fill="hold" grpId="0" nodeType="afterEffect">
                                  <p:stCondLst>
                                    <p:cond delay="0"/>
                                  </p:stCondLst>
                                  <p:childTnLst>
                                    <p:set>
                                      <p:cBhvr>
                                        <p:cTn id="83" dur="1" fill="hold">
                                          <p:stCondLst>
                                            <p:cond delay="0"/>
                                          </p:stCondLst>
                                        </p:cTn>
                                        <p:tgtEl>
                                          <p:spTgt spid="84"/>
                                        </p:tgtEl>
                                        <p:attrNameLst>
                                          <p:attrName>style.visibility</p:attrName>
                                        </p:attrNameLst>
                                      </p:cBhvr>
                                      <p:to>
                                        <p:strVal val="visible"/>
                                      </p:to>
                                    </p:set>
                                    <p:animEffect transition="in" filter="fade">
                                      <p:cBhvr>
                                        <p:cTn id="84" dur="500"/>
                                        <p:tgtEl>
                                          <p:spTgt spid="84"/>
                                        </p:tgtEl>
                                      </p:cBhvr>
                                    </p:animEffect>
                                    <p:anim calcmode="lin" valueType="num">
                                      <p:cBhvr>
                                        <p:cTn id="85" dur="500" fill="hold"/>
                                        <p:tgtEl>
                                          <p:spTgt spid="84"/>
                                        </p:tgtEl>
                                        <p:attrNameLst>
                                          <p:attrName>ppt_x</p:attrName>
                                        </p:attrNameLst>
                                      </p:cBhvr>
                                      <p:tavLst>
                                        <p:tav tm="0">
                                          <p:val>
                                            <p:strVal val="#ppt_x"/>
                                          </p:val>
                                        </p:tav>
                                        <p:tav tm="100000">
                                          <p:val>
                                            <p:strVal val="#ppt_x"/>
                                          </p:val>
                                        </p:tav>
                                      </p:tavLst>
                                    </p:anim>
                                    <p:anim calcmode="lin" valueType="num">
                                      <p:cBhvr>
                                        <p:cTn id="86" dur="500" fill="hold"/>
                                        <p:tgtEl>
                                          <p:spTgt spid="84"/>
                                        </p:tgtEl>
                                        <p:attrNameLst>
                                          <p:attrName>ppt_y</p:attrName>
                                        </p:attrNameLst>
                                      </p:cBhvr>
                                      <p:tavLst>
                                        <p:tav tm="0">
                                          <p:val>
                                            <p:strVal val="#ppt_y+.1"/>
                                          </p:val>
                                        </p:tav>
                                        <p:tav tm="100000">
                                          <p:val>
                                            <p:strVal val="#ppt_y"/>
                                          </p:val>
                                        </p:tav>
                                      </p:tavLst>
                                    </p:anim>
                                  </p:childTnLst>
                                </p:cTn>
                              </p:par>
                            </p:childTnLst>
                          </p:cTn>
                        </p:par>
                        <p:par>
                          <p:cTn id="87" fill="hold">
                            <p:stCondLst>
                              <p:cond delay="5770"/>
                            </p:stCondLst>
                            <p:childTnLst>
                              <p:par>
                                <p:cTn id="88" presetID="10" presetClass="entr" presetSubtype="0" fill="hold" nodeType="afterEffect">
                                  <p:stCondLst>
                                    <p:cond delay="0"/>
                                  </p:stCondLst>
                                  <p:childTnLst>
                                    <p:set>
                                      <p:cBhvr>
                                        <p:cTn id="89" dur="1" fill="hold">
                                          <p:stCondLst>
                                            <p:cond delay="0"/>
                                          </p:stCondLst>
                                        </p:cTn>
                                        <p:tgtEl>
                                          <p:spTgt spid="66"/>
                                        </p:tgtEl>
                                        <p:attrNameLst>
                                          <p:attrName>style.visibility</p:attrName>
                                        </p:attrNameLst>
                                      </p:cBhvr>
                                      <p:to>
                                        <p:strVal val="visible"/>
                                      </p:to>
                                    </p:set>
                                    <p:animEffect transition="in" filter="fade">
                                      <p:cBhvr>
                                        <p:cTn id="90" dur="10"/>
                                        <p:tgtEl>
                                          <p:spTgt spid="66"/>
                                        </p:tgtEl>
                                      </p:cBhvr>
                                    </p:animEffect>
                                  </p:childTnLst>
                                </p:cTn>
                              </p:par>
                            </p:childTnLst>
                          </p:cTn>
                        </p:par>
                        <p:par>
                          <p:cTn id="91" fill="hold">
                            <p:stCondLst>
                              <p:cond delay="5780"/>
                            </p:stCondLst>
                            <p:childTnLst>
                              <p:par>
                                <p:cTn id="92" presetID="26" presetClass="emph" presetSubtype="0" repeatCount="2000" fill="hold" nodeType="afterEffect">
                                  <p:stCondLst>
                                    <p:cond delay="0"/>
                                  </p:stCondLst>
                                  <p:childTnLst>
                                    <p:animEffect transition="out" filter="fade">
                                      <p:cBhvr>
                                        <p:cTn id="93" dur="250" tmFilter="0, 0; .2, .5; .8, .5; 1, 0"/>
                                        <p:tgtEl>
                                          <p:spTgt spid="66"/>
                                        </p:tgtEl>
                                      </p:cBhvr>
                                    </p:animEffect>
                                    <p:animScale>
                                      <p:cBhvr>
                                        <p:cTn id="94" dur="125" autoRev="1" fill="hold"/>
                                        <p:tgtEl>
                                          <p:spTgt spid="66"/>
                                        </p:tgtEl>
                                      </p:cBhvr>
                                      <p:by x="105000" y="105000"/>
                                    </p:animScale>
                                  </p:childTnLst>
                                </p:cTn>
                              </p:par>
                              <p:par>
                                <p:cTn id="95" presetID="10" presetClass="entr" presetSubtype="0" fill="hold" grpId="0" nodeType="withEffect">
                                  <p:stCondLst>
                                    <p:cond delay="250"/>
                                  </p:stCondLst>
                                  <p:childTnLst>
                                    <p:set>
                                      <p:cBhvr>
                                        <p:cTn id="96" dur="1" fill="hold">
                                          <p:stCondLst>
                                            <p:cond delay="0"/>
                                          </p:stCondLst>
                                        </p:cTn>
                                        <p:tgtEl>
                                          <p:spTgt spid="79"/>
                                        </p:tgtEl>
                                        <p:attrNameLst>
                                          <p:attrName>style.visibility</p:attrName>
                                        </p:attrNameLst>
                                      </p:cBhvr>
                                      <p:to>
                                        <p:strVal val="visible"/>
                                      </p:to>
                                    </p:set>
                                    <p:animEffect transition="in" filter="fade">
                                      <p:cBhvr>
                                        <p:cTn id="97" dur="500"/>
                                        <p:tgtEl>
                                          <p:spTgt spid="79"/>
                                        </p:tgtEl>
                                      </p:cBhvr>
                                    </p:animEffect>
                                  </p:childTnLst>
                                </p:cTn>
                              </p:par>
                            </p:childTnLst>
                          </p:cTn>
                        </p:par>
                        <p:par>
                          <p:cTn id="98" fill="hold">
                            <p:stCondLst>
                              <p:cond delay="6530"/>
                            </p:stCondLst>
                            <p:childTnLst>
                              <p:par>
                                <p:cTn id="99" presetID="42" presetClass="entr" presetSubtype="0" fill="hold" grpId="0" nodeType="afterEffect">
                                  <p:stCondLst>
                                    <p:cond delay="0"/>
                                  </p:stCondLst>
                                  <p:childTnLst>
                                    <p:set>
                                      <p:cBhvr>
                                        <p:cTn id="100" dur="1" fill="hold">
                                          <p:stCondLst>
                                            <p:cond delay="0"/>
                                          </p:stCondLst>
                                        </p:cTn>
                                        <p:tgtEl>
                                          <p:spTgt spid="83"/>
                                        </p:tgtEl>
                                        <p:attrNameLst>
                                          <p:attrName>style.visibility</p:attrName>
                                        </p:attrNameLst>
                                      </p:cBhvr>
                                      <p:to>
                                        <p:strVal val="visible"/>
                                      </p:to>
                                    </p:set>
                                    <p:animEffect transition="in" filter="fade">
                                      <p:cBhvr>
                                        <p:cTn id="101" dur="500"/>
                                        <p:tgtEl>
                                          <p:spTgt spid="83"/>
                                        </p:tgtEl>
                                      </p:cBhvr>
                                    </p:animEffect>
                                    <p:anim calcmode="lin" valueType="num">
                                      <p:cBhvr>
                                        <p:cTn id="102" dur="500" fill="hold"/>
                                        <p:tgtEl>
                                          <p:spTgt spid="83"/>
                                        </p:tgtEl>
                                        <p:attrNameLst>
                                          <p:attrName>ppt_x</p:attrName>
                                        </p:attrNameLst>
                                      </p:cBhvr>
                                      <p:tavLst>
                                        <p:tav tm="0">
                                          <p:val>
                                            <p:strVal val="#ppt_x"/>
                                          </p:val>
                                        </p:tav>
                                        <p:tav tm="100000">
                                          <p:val>
                                            <p:strVal val="#ppt_x"/>
                                          </p:val>
                                        </p:tav>
                                      </p:tavLst>
                                    </p:anim>
                                    <p:anim calcmode="lin" valueType="num">
                                      <p:cBhvr>
                                        <p:cTn id="103" dur="500" fill="hold"/>
                                        <p:tgtEl>
                                          <p:spTgt spid="83"/>
                                        </p:tgtEl>
                                        <p:attrNameLst>
                                          <p:attrName>ppt_y</p:attrName>
                                        </p:attrNameLst>
                                      </p:cBhvr>
                                      <p:tavLst>
                                        <p:tav tm="0">
                                          <p:val>
                                            <p:strVal val="#ppt_y+.1"/>
                                          </p:val>
                                        </p:tav>
                                        <p:tav tm="100000">
                                          <p:val>
                                            <p:strVal val="#ppt_y"/>
                                          </p:val>
                                        </p:tav>
                                      </p:tavLst>
                                    </p:anim>
                                  </p:childTnLst>
                                </p:cTn>
                              </p:par>
                            </p:childTnLst>
                          </p:cTn>
                        </p:par>
                        <p:par>
                          <p:cTn id="104" fill="hold">
                            <p:stCondLst>
                              <p:cond delay="7030"/>
                            </p:stCondLst>
                            <p:childTnLst>
                              <p:par>
                                <p:cTn id="105" presetID="10" presetClass="entr" presetSubtype="0" fill="hold" nodeType="afterEffect">
                                  <p:stCondLst>
                                    <p:cond delay="0"/>
                                  </p:stCondLst>
                                  <p:childTnLst>
                                    <p:set>
                                      <p:cBhvr>
                                        <p:cTn id="106" dur="1" fill="hold">
                                          <p:stCondLst>
                                            <p:cond delay="0"/>
                                          </p:stCondLst>
                                        </p:cTn>
                                        <p:tgtEl>
                                          <p:spTgt spid="63"/>
                                        </p:tgtEl>
                                        <p:attrNameLst>
                                          <p:attrName>style.visibility</p:attrName>
                                        </p:attrNameLst>
                                      </p:cBhvr>
                                      <p:to>
                                        <p:strVal val="visible"/>
                                      </p:to>
                                    </p:set>
                                    <p:animEffect transition="in" filter="fade">
                                      <p:cBhvr>
                                        <p:cTn id="107" dur="10"/>
                                        <p:tgtEl>
                                          <p:spTgt spid="63"/>
                                        </p:tgtEl>
                                      </p:cBhvr>
                                    </p:animEffect>
                                  </p:childTnLst>
                                </p:cTn>
                              </p:par>
                            </p:childTnLst>
                          </p:cTn>
                        </p:par>
                        <p:par>
                          <p:cTn id="108" fill="hold">
                            <p:stCondLst>
                              <p:cond delay="7040"/>
                            </p:stCondLst>
                            <p:childTnLst>
                              <p:par>
                                <p:cTn id="109" presetID="26" presetClass="emph" presetSubtype="0" repeatCount="2000" fill="hold" nodeType="afterEffect">
                                  <p:stCondLst>
                                    <p:cond delay="0"/>
                                  </p:stCondLst>
                                  <p:childTnLst>
                                    <p:animEffect transition="out" filter="fade">
                                      <p:cBhvr>
                                        <p:cTn id="110" dur="250" tmFilter="0, 0; .2, .5; .8, .5; 1, 0"/>
                                        <p:tgtEl>
                                          <p:spTgt spid="63"/>
                                        </p:tgtEl>
                                      </p:cBhvr>
                                    </p:animEffect>
                                    <p:animScale>
                                      <p:cBhvr>
                                        <p:cTn id="111" dur="125" autoRev="1" fill="hold"/>
                                        <p:tgtEl>
                                          <p:spTgt spid="63"/>
                                        </p:tgtEl>
                                      </p:cBhvr>
                                      <p:by x="105000" y="105000"/>
                                    </p:animScale>
                                  </p:childTnLst>
                                </p:cTn>
                              </p:par>
                              <p:par>
                                <p:cTn id="112" presetID="10" presetClass="entr" presetSubtype="0" fill="hold" grpId="0" nodeType="withEffect">
                                  <p:stCondLst>
                                    <p:cond delay="250"/>
                                  </p:stCondLst>
                                  <p:childTnLst>
                                    <p:set>
                                      <p:cBhvr>
                                        <p:cTn id="113" dur="1" fill="hold">
                                          <p:stCondLst>
                                            <p:cond delay="0"/>
                                          </p:stCondLst>
                                        </p:cTn>
                                        <p:tgtEl>
                                          <p:spTgt spid="78"/>
                                        </p:tgtEl>
                                        <p:attrNameLst>
                                          <p:attrName>style.visibility</p:attrName>
                                        </p:attrNameLst>
                                      </p:cBhvr>
                                      <p:to>
                                        <p:strVal val="visible"/>
                                      </p:to>
                                    </p:set>
                                    <p:animEffect transition="in" filter="fade">
                                      <p:cBhvr>
                                        <p:cTn id="114" dur="500"/>
                                        <p:tgtEl>
                                          <p:spTgt spid="78"/>
                                        </p:tgtEl>
                                      </p:cBhvr>
                                    </p:animEffect>
                                  </p:childTnLst>
                                </p:cTn>
                              </p:par>
                            </p:childTnLst>
                          </p:cTn>
                        </p:par>
                        <p:par>
                          <p:cTn id="115" fill="hold">
                            <p:stCondLst>
                              <p:cond delay="7790"/>
                            </p:stCondLst>
                            <p:childTnLst>
                              <p:par>
                                <p:cTn id="116" presetID="42" presetClass="entr" presetSubtype="0" fill="hold" grpId="0" nodeType="afterEffect">
                                  <p:stCondLst>
                                    <p:cond delay="0"/>
                                  </p:stCondLst>
                                  <p:childTnLst>
                                    <p:set>
                                      <p:cBhvr>
                                        <p:cTn id="117" dur="1" fill="hold">
                                          <p:stCondLst>
                                            <p:cond delay="0"/>
                                          </p:stCondLst>
                                        </p:cTn>
                                        <p:tgtEl>
                                          <p:spTgt spid="85"/>
                                        </p:tgtEl>
                                        <p:attrNameLst>
                                          <p:attrName>style.visibility</p:attrName>
                                        </p:attrNameLst>
                                      </p:cBhvr>
                                      <p:to>
                                        <p:strVal val="visible"/>
                                      </p:to>
                                    </p:set>
                                    <p:animEffect transition="in" filter="fade">
                                      <p:cBhvr>
                                        <p:cTn id="118" dur="500"/>
                                        <p:tgtEl>
                                          <p:spTgt spid="85"/>
                                        </p:tgtEl>
                                      </p:cBhvr>
                                    </p:animEffect>
                                    <p:anim calcmode="lin" valueType="num">
                                      <p:cBhvr>
                                        <p:cTn id="119" dur="500" fill="hold"/>
                                        <p:tgtEl>
                                          <p:spTgt spid="85"/>
                                        </p:tgtEl>
                                        <p:attrNameLst>
                                          <p:attrName>ppt_x</p:attrName>
                                        </p:attrNameLst>
                                      </p:cBhvr>
                                      <p:tavLst>
                                        <p:tav tm="0">
                                          <p:val>
                                            <p:strVal val="#ppt_x"/>
                                          </p:val>
                                        </p:tav>
                                        <p:tav tm="100000">
                                          <p:val>
                                            <p:strVal val="#ppt_x"/>
                                          </p:val>
                                        </p:tav>
                                      </p:tavLst>
                                    </p:anim>
                                    <p:anim calcmode="lin" valueType="num">
                                      <p:cBhvr>
                                        <p:cTn id="120" dur="500" fill="hold"/>
                                        <p:tgtEl>
                                          <p:spTgt spid="85"/>
                                        </p:tgtEl>
                                        <p:attrNameLst>
                                          <p:attrName>ppt_y</p:attrName>
                                        </p:attrNameLst>
                                      </p:cBhvr>
                                      <p:tavLst>
                                        <p:tav tm="0">
                                          <p:val>
                                            <p:strVal val="#ppt_y+.1"/>
                                          </p:val>
                                        </p:tav>
                                        <p:tav tm="100000">
                                          <p:val>
                                            <p:strVal val="#ppt_y"/>
                                          </p:val>
                                        </p:tav>
                                      </p:tavLst>
                                    </p:anim>
                                  </p:childTnLst>
                                </p:cTn>
                              </p:par>
                            </p:childTnLst>
                          </p:cTn>
                        </p:par>
                        <p:par>
                          <p:cTn id="121" fill="hold">
                            <p:stCondLst>
                              <p:cond delay="8290"/>
                            </p:stCondLst>
                            <p:childTnLst>
                              <p:par>
                                <p:cTn id="122" presetID="10" presetClass="entr" presetSubtype="0" fill="hold" grpId="0" nodeType="afterEffect">
                                  <p:stCondLst>
                                    <p:cond delay="0"/>
                                  </p:stCondLst>
                                  <p:childTnLst>
                                    <p:set>
                                      <p:cBhvr>
                                        <p:cTn id="123" dur="1" fill="hold">
                                          <p:stCondLst>
                                            <p:cond delay="0"/>
                                          </p:stCondLst>
                                        </p:cTn>
                                        <p:tgtEl>
                                          <p:spTgt spid="62"/>
                                        </p:tgtEl>
                                        <p:attrNameLst>
                                          <p:attrName>style.visibility</p:attrName>
                                        </p:attrNameLst>
                                      </p:cBhvr>
                                      <p:to>
                                        <p:strVal val="visible"/>
                                      </p:to>
                                    </p:set>
                                    <p:animEffect transition="in" filter="fade">
                                      <p:cBhvr>
                                        <p:cTn id="124" dur="10"/>
                                        <p:tgtEl>
                                          <p:spTgt spid="62"/>
                                        </p:tgtEl>
                                      </p:cBhvr>
                                    </p:animEffect>
                                  </p:childTnLst>
                                </p:cTn>
                              </p:par>
                            </p:childTnLst>
                          </p:cTn>
                        </p:par>
                        <p:par>
                          <p:cTn id="125" fill="hold">
                            <p:stCondLst>
                              <p:cond delay="8300"/>
                            </p:stCondLst>
                            <p:childTnLst>
                              <p:par>
                                <p:cTn id="126" presetID="26" presetClass="emph" presetSubtype="0" repeatCount="2000" fill="hold" grpId="1" nodeType="afterEffect">
                                  <p:stCondLst>
                                    <p:cond delay="0"/>
                                  </p:stCondLst>
                                  <p:childTnLst>
                                    <p:animEffect transition="out" filter="fade">
                                      <p:cBhvr>
                                        <p:cTn id="127" dur="250" tmFilter="0, 0; .2, .5; .8, .5; 1, 0"/>
                                        <p:tgtEl>
                                          <p:spTgt spid="62"/>
                                        </p:tgtEl>
                                      </p:cBhvr>
                                    </p:animEffect>
                                    <p:animScale>
                                      <p:cBhvr>
                                        <p:cTn id="128" dur="125" autoRev="1" fill="hold"/>
                                        <p:tgtEl>
                                          <p:spTgt spid="62"/>
                                        </p:tgtEl>
                                      </p:cBhvr>
                                      <p:by x="105000" y="105000"/>
                                    </p:animScale>
                                  </p:childTnLst>
                                </p:cTn>
                              </p:par>
                              <p:par>
                                <p:cTn id="129" presetID="10" presetClass="entr" presetSubtype="0" fill="hold" grpId="0" nodeType="withEffect">
                                  <p:stCondLst>
                                    <p:cond delay="250"/>
                                  </p:stCondLst>
                                  <p:childTnLst>
                                    <p:set>
                                      <p:cBhvr>
                                        <p:cTn id="130" dur="1" fill="hold">
                                          <p:stCondLst>
                                            <p:cond delay="0"/>
                                          </p:stCondLst>
                                        </p:cTn>
                                        <p:tgtEl>
                                          <p:spTgt spid="77"/>
                                        </p:tgtEl>
                                        <p:attrNameLst>
                                          <p:attrName>style.visibility</p:attrName>
                                        </p:attrNameLst>
                                      </p:cBhvr>
                                      <p:to>
                                        <p:strVal val="visible"/>
                                      </p:to>
                                    </p:set>
                                    <p:animEffect transition="in" filter="fade">
                                      <p:cBhvr>
                                        <p:cTn id="131" dur="500"/>
                                        <p:tgtEl>
                                          <p:spTgt spid="77"/>
                                        </p:tgtEl>
                                      </p:cBhvr>
                                    </p:animEffect>
                                  </p:childTnLst>
                                </p:cTn>
                              </p:par>
                            </p:childTnLst>
                          </p:cTn>
                        </p:par>
                        <p:par>
                          <p:cTn id="132" fill="hold">
                            <p:stCondLst>
                              <p:cond delay="9050"/>
                            </p:stCondLst>
                            <p:childTnLst>
                              <p:par>
                                <p:cTn id="133" presetID="42" presetClass="entr" presetSubtype="0" fill="hold" grpId="0" nodeType="afterEffect">
                                  <p:stCondLst>
                                    <p:cond delay="0"/>
                                  </p:stCondLst>
                                  <p:childTnLst>
                                    <p:set>
                                      <p:cBhvr>
                                        <p:cTn id="134" dur="1" fill="hold">
                                          <p:stCondLst>
                                            <p:cond delay="0"/>
                                          </p:stCondLst>
                                        </p:cTn>
                                        <p:tgtEl>
                                          <p:spTgt spid="82"/>
                                        </p:tgtEl>
                                        <p:attrNameLst>
                                          <p:attrName>style.visibility</p:attrName>
                                        </p:attrNameLst>
                                      </p:cBhvr>
                                      <p:to>
                                        <p:strVal val="visible"/>
                                      </p:to>
                                    </p:set>
                                    <p:animEffect transition="in" filter="fade">
                                      <p:cBhvr>
                                        <p:cTn id="135" dur="500"/>
                                        <p:tgtEl>
                                          <p:spTgt spid="82"/>
                                        </p:tgtEl>
                                      </p:cBhvr>
                                    </p:animEffect>
                                    <p:anim calcmode="lin" valueType="num">
                                      <p:cBhvr>
                                        <p:cTn id="136" dur="500" fill="hold"/>
                                        <p:tgtEl>
                                          <p:spTgt spid="82"/>
                                        </p:tgtEl>
                                        <p:attrNameLst>
                                          <p:attrName>ppt_x</p:attrName>
                                        </p:attrNameLst>
                                      </p:cBhvr>
                                      <p:tavLst>
                                        <p:tav tm="0">
                                          <p:val>
                                            <p:strVal val="#ppt_x"/>
                                          </p:val>
                                        </p:tav>
                                        <p:tav tm="100000">
                                          <p:val>
                                            <p:strVal val="#ppt_x"/>
                                          </p:val>
                                        </p:tav>
                                      </p:tavLst>
                                    </p:anim>
                                    <p:anim calcmode="lin" valueType="num">
                                      <p:cBhvr>
                                        <p:cTn id="137" dur="500" fill="hold"/>
                                        <p:tgtEl>
                                          <p:spTgt spid="82"/>
                                        </p:tgtEl>
                                        <p:attrNameLst>
                                          <p:attrName>ppt_y</p:attrName>
                                        </p:attrNameLst>
                                      </p:cBhvr>
                                      <p:tavLst>
                                        <p:tav tm="0">
                                          <p:val>
                                            <p:strVal val="#ppt_y+.1"/>
                                          </p:val>
                                        </p:tav>
                                        <p:tav tm="100000">
                                          <p:val>
                                            <p:strVal val="#ppt_y"/>
                                          </p:val>
                                        </p:tav>
                                      </p:tavLst>
                                    </p:anim>
                                  </p:childTnLst>
                                </p:cTn>
                              </p:par>
                            </p:childTnLst>
                          </p:cTn>
                        </p:par>
                        <p:par>
                          <p:cTn id="138" fill="hold">
                            <p:stCondLst>
                              <p:cond delay="9550"/>
                            </p:stCondLst>
                            <p:childTnLst>
                              <p:par>
                                <p:cTn id="139" presetID="10" presetClass="entr" presetSubtype="0" fill="hold" grpId="0" nodeType="afterEffect">
                                  <p:stCondLst>
                                    <p:cond delay="0"/>
                                  </p:stCondLst>
                                  <p:childTnLst>
                                    <p:set>
                                      <p:cBhvr>
                                        <p:cTn id="140" dur="1" fill="hold">
                                          <p:stCondLst>
                                            <p:cond delay="0"/>
                                          </p:stCondLst>
                                        </p:cTn>
                                        <p:tgtEl>
                                          <p:spTgt spid="61"/>
                                        </p:tgtEl>
                                        <p:attrNameLst>
                                          <p:attrName>style.visibility</p:attrName>
                                        </p:attrNameLst>
                                      </p:cBhvr>
                                      <p:to>
                                        <p:strVal val="visible"/>
                                      </p:to>
                                    </p:set>
                                    <p:animEffect transition="in" filter="fade">
                                      <p:cBhvr>
                                        <p:cTn id="141" dur="10"/>
                                        <p:tgtEl>
                                          <p:spTgt spid="61"/>
                                        </p:tgtEl>
                                      </p:cBhvr>
                                    </p:animEffect>
                                  </p:childTnLst>
                                </p:cTn>
                              </p:par>
                            </p:childTnLst>
                          </p:cTn>
                        </p:par>
                        <p:par>
                          <p:cTn id="142" fill="hold">
                            <p:stCondLst>
                              <p:cond delay="9560"/>
                            </p:stCondLst>
                            <p:childTnLst>
                              <p:par>
                                <p:cTn id="143" presetID="26" presetClass="emph" presetSubtype="0" repeatCount="2000" fill="hold" grpId="1" nodeType="afterEffect">
                                  <p:stCondLst>
                                    <p:cond delay="0"/>
                                  </p:stCondLst>
                                  <p:childTnLst>
                                    <p:animEffect transition="out" filter="fade">
                                      <p:cBhvr>
                                        <p:cTn id="144" dur="250" tmFilter="0, 0; .2, .5; .8, .5; 1, 0"/>
                                        <p:tgtEl>
                                          <p:spTgt spid="61"/>
                                        </p:tgtEl>
                                      </p:cBhvr>
                                    </p:animEffect>
                                    <p:animScale>
                                      <p:cBhvr>
                                        <p:cTn id="145" dur="125" autoRev="1" fill="hold"/>
                                        <p:tgtEl>
                                          <p:spTgt spid="61"/>
                                        </p:tgtEl>
                                      </p:cBhvr>
                                      <p:by x="105000" y="105000"/>
                                    </p:animScale>
                                  </p:childTnLst>
                                </p:cTn>
                              </p:par>
                              <p:par>
                                <p:cTn id="146" presetID="10" presetClass="entr" presetSubtype="0" fill="hold" grpId="0" nodeType="withEffect">
                                  <p:stCondLst>
                                    <p:cond delay="250"/>
                                  </p:stCondLst>
                                  <p:childTnLst>
                                    <p:set>
                                      <p:cBhvr>
                                        <p:cTn id="147" dur="1" fill="hold">
                                          <p:stCondLst>
                                            <p:cond delay="0"/>
                                          </p:stCondLst>
                                        </p:cTn>
                                        <p:tgtEl>
                                          <p:spTgt spid="74"/>
                                        </p:tgtEl>
                                        <p:attrNameLst>
                                          <p:attrName>style.visibility</p:attrName>
                                        </p:attrNameLst>
                                      </p:cBhvr>
                                      <p:to>
                                        <p:strVal val="visible"/>
                                      </p:to>
                                    </p:set>
                                    <p:animEffect transition="in" filter="fade">
                                      <p:cBhvr>
                                        <p:cTn id="148" dur="500"/>
                                        <p:tgtEl>
                                          <p:spTgt spid="74"/>
                                        </p:tgtEl>
                                      </p:cBhvr>
                                    </p:animEffect>
                                  </p:childTnLst>
                                </p:cTn>
                              </p:par>
                            </p:childTnLst>
                          </p:cTn>
                        </p:par>
                        <p:par>
                          <p:cTn id="149" fill="hold">
                            <p:stCondLst>
                              <p:cond delay="10310"/>
                            </p:stCondLst>
                            <p:childTnLst>
                              <p:par>
                                <p:cTn id="150" presetID="42" presetClass="entr" presetSubtype="0" fill="hold" grpId="0" nodeType="afterEffect">
                                  <p:stCondLst>
                                    <p:cond delay="0"/>
                                  </p:stCondLst>
                                  <p:childTnLst>
                                    <p:set>
                                      <p:cBhvr>
                                        <p:cTn id="151" dur="1" fill="hold">
                                          <p:stCondLst>
                                            <p:cond delay="0"/>
                                          </p:stCondLst>
                                        </p:cTn>
                                        <p:tgtEl>
                                          <p:spTgt spid="80"/>
                                        </p:tgtEl>
                                        <p:attrNameLst>
                                          <p:attrName>style.visibility</p:attrName>
                                        </p:attrNameLst>
                                      </p:cBhvr>
                                      <p:to>
                                        <p:strVal val="visible"/>
                                      </p:to>
                                    </p:set>
                                    <p:animEffect transition="in" filter="fade">
                                      <p:cBhvr>
                                        <p:cTn id="152" dur="500"/>
                                        <p:tgtEl>
                                          <p:spTgt spid="80"/>
                                        </p:tgtEl>
                                      </p:cBhvr>
                                    </p:animEffect>
                                    <p:anim calcmode="lin" valueType="num">
                                      <p:cBhvr>
                                        <p:cTn id="153" dur="500" fill="hold"/>
                                        <p:tgtEl>
                                          <p:spTgt spid="80"/>
                                        </p:tgtEl>
                                        <p:attrNameLst>
                                          <p:attrName>ppt_x</p:attrName>
                                        </p:attrNameLst>
                                      </p:cBhvr>
                                      <p:tavLst>
                                        <p:tav tm="0">
                                          <p:val>
                                            <p:strVal val="#ppt_x"/>
                                          </p:val>
                                        </p:tav>
                                        <p:tav tm="100000">
                                          <p:val>
                                            <p:strVal val="#ppt_x"/>
                                          </p:val>
                                        </p:tav>
                                      </p:tavLst>
                                    </p:anim>
                                    <p:anim calcmode="lin" valueType="num">
                                      <p:cBhvr>
                                        <p:cTn id="154" dur="500" fill="hold"/>
                                        <p:tgtEl>
                                          <p:spTgt spid="8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P spid="60" grpId="0" animBg="1"/>
      <p:bldP spid="60" grpId="1" animBg="1"/>
      <p:bldP spid="61" grpId="0" animBg="1"/>
      <p:bldP spid="61" grpId="1" animBg="1"/>
      <p:bldP spid="62" grpId="0" animBg="1"/>
      <p:bldP spid="62" grpId="1" animBg="1"/>
      <p:bldP spid="73" grpId="0" animBg="1"/>
      <p:bldP spid="73" grpId="1" animBg="1"/>
      <p:bldP spid="74" grpId="0"/>
      <p:bldP spid="75" grpId="0"/>
      <p:bldP spid="76" grpId="0"/>
      <p:bldP spid="77" grpId="0"/>
      <p:bldP spid="78" grpId="0"/>
      <p:bldP spid="79" grpId="0"/>
      <p:bldP spid="80" grpId="0"/>
      <p:bldP spid="81" grpId="0"/>
      <p:bldP spid="82" grpId="0"/>
      <p:bldP spid="83" grpId="0"/>
      <p:bldP spid="84" grpId="0"/>
      <p:bldP spid="85"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7" name="矩形 3"/>
          <p:cNvSpPr>
            <a:spLocks noChangeArrowheads="1"/>
          </p:cNvSpPr>
          <p:nvPr/>
        </p:nvSpPr>
        <p:spPr bwMode="auto">
          <a:xfrm>
            <a:off x="1145443" y="200077"/>
            <a:ext cx="1467050"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a:solidFill>
                  <a:srgbClr val="0067B4"/>
                </a:solidFill>
                <a:latin typeface="Arial" panose="020B0604020202020204" pitchFamily="34" charset="0"/>
                <a:cs typeface="Arial" panose="020B0604020202020204" pitchFamily="34" charset="0"/>
              </a:rPr>
              <a:t>生活方面</a:t>
            </a: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5322493" y="1353344"/>
            <a:ext cx="3288901" cy="3124200"/>
            <a:chOff x="-877094" y="-4168775"/>
            <a:chExt cx="4612482" cy="4381500"/>
          </a:xfrm>
        </p:grpSpPr>
        <p:sp>
          <p:nvSpPr>
            <p:cNvPr id="12" name="圆角矩形 11"/>
            <p:cNvSpPr/>
            <p:nvPr/>
          </p:nvSpPr>
          <p:spPr>
            <a:xfrm>
              <a:off x="-877094" y="-4168775"/>
              <a:ext cx="1447800" cy="990600"/>
            </a:xfrm>
            <a:prstGeom prst="round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a:off x="-877094" y="-3048000"/>
              <a:ext cx="1447800" cy="990600"/>
            </a:xfrm>
            <a:prstGeom prst="round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圆角矩形 13"/>
            <p:cNvSpPr/>
            <p:nvPr/>
          </p:nvSpPr>
          <p:spPr>
            <a:xfrm>
              <a:off x="2287588" y="-1930400"/>
              <a:ext cx="1447800" cy="990600"/>
            </a:xfrm>
            <a:prstGeom prst="round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877094" y="-4168775"/>
              <a:ext cx="4600575" cy="3232150"/>
              <a:chOff x="2362994" y="438944"/>
              <a:chExt cx="4600575" cy="3232150"/>
            </a:xfrm>
            <a:solidFill>
              <a:srgbClr val="0067B4"/>
            </a:solidFill>
          </p:grpSpPr>
          <p:sp>
            <p:nvSpPr>
              <p:cNvPr id="23" name="圆角矩形 22"/>
              <p:cNvSpPr/>
              <p:nvPr/>
            </p:nvSpPr>
            <p:spPr>
              <a:xfrm>
                <a:off x="2362994" y="2680494"/>
                <a:ext cx="1447800" cy="990600"/>
              </a:xfrm>
              <a:prstGeom prst="roundRect">
                <a:avLst/>
              </a:prstGeom>
              <a:solidFill>
                <a:srgbClr val="AE33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圆角矩形 23"/>
              <p:cNvSpPr/>
              <p:nvPr/>
            </p:nvSpPr>
            <p:spPr>
              <a:xfrm>
                <a:off x="5515769" y="438944"/>
                <a:ext cx="1447800" cy="990600"/>
              </a:xfrm>
              <a:prstGeom prst="roundRect">
                <a:avLst/>
              </a:prstGeom>
              <a:solidFill>
                <a:srgbClr val="AE33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圆角矩形 24"/>
              <p:cNvSpPr/>
              <p:nvPr/>
            </p:nvSpPr>
            <p:spPr>
              <a:xfrm>
                <a:off x="3940176" y="1559719"/>
                <a:ext cx="1447800" cy="990600"/>
              </a:xfrm>
              <a:prstGeom prst="roundRect">
                <a:avLst/>
              </a:prstGeom>
              <a:solidFill>
                <a:srgbClr val="AE33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17"/>
              <p:cNvSpPr/>
              <p:nvPr/>
            </p:nvSpPr>
            <p:spPr>
              <a:xfrm rot="18884533">
                <a:off x="3394757" y="2310909"/>
                <a:ext cx="901862" cy="533365"/>
              </a:xfrm>
              <a:custGeom>
                <a:avLst/>
                <a:gdLst>
                  <a:gd name="connsiteX0" fmla="*/ 0 w 901862"/>
                  <a:gd name="connsiteY0" fmla="*/ 43448 h 260684"/>
                  <a:gd name="connsiteX1" fmla="*/ 43448 w 901862"/>
                  <a:gd name="connsiteY1" fmla="*/ 0 h 260684"/>
                  <a:gd name="connsiteX2" fmla="*/ 858414 w 901862"/>
                  <a:gd name="connsiteY2" fmla="*/ 0 h 260684"/>
                  <a:gd name="connsiteX3" fmla="*/ 901862 w 901862"/>
                  <a:gd name="connsiteY3" fmla="*/ 43448 h 260684"/>
                  <a:gd name="connsiteX4" fmla="*/ 901862 w 901862"/>
                  <a:gd name="connsiteY4" fmla="*/ 217236 h 260684"/>
                  <a:gd name="connsiteX5" fmla="*/ 858414 w 901862"/>
                  <a:gd name="connsiteY5" fmla="*/ 260684 h 260684"/>
                  <a:gd name="connsiteX6" fmla="*/ 43448 w 901862"/>
                  <a:gd name="connsiteY6" fmla="*/ 260684 h 260684"/>
                  <a:gd name="connsiteX7" fmla="*/ 0 w 901862"/>
                  <a:gd name="connsiteY7" fmla="*/ 217236 h 260684"/>
                  <a:gd name="connsiteX8" fmla="*/ 0 w 901862"/>
                  <a:gd name="connsiteY8" fmla="*/ 43448 h 260684"/>
                  <a:gd name="connsiteX0" fmla="*/ 0 w 901862"/>
                  <a:gd name="connsiteY0" fmla="*/ 43539 h 260775"/>
                  <a:gd name="connsiteX1" fmla="*/ 43448 w 901862"/>
                  <a:gd name="connsiteY1" fmla="*/ 91 h 260775"/>
                  <a:gd name="connsiteX2" fmla="*/ 469179 w 901862"/>
                  <a:gd name="connsiteY2" fmla="*/ 0 h 260775"/>
                  <a:gd name="connsiteX3" fmla="*/ 858414 w 901862"/>
                  <a:gd name="connsiteY3" fmla="*/ 91 h 260775"/>
                  <a:gd name="connsiteX4" fmla="*/ 901862 w 901862"/>
                  <a:gd name="connsiteY4" fmla="*/ 43539 h 260775"/>
                  <a:gd name="connsiteX5" fmla="*/ 901862 w 901862"/>
                  <a:gd name="connsiteY5" fmla="*/ 217327 h 260775"/>
                  <a:gd name="connsiteX6" fmla="*/ 858414 w 901862"/>
                  <a:gd name="connsiteY6" fmla="*/ 260775 h 260775"/>
                  <a:gd name="connsiteX7" fmla="*/ 43448 w 901862"/>
                  <a:gd name="connsiteY7" fmla="*/ 260775 h 260775"/>
                  <a:gd name="connsiteX8" fmla="*/ 0 w 901862"/>
                  <a:gd name="connsiteY8" fmla="*/ 217327 h 260775"/>
                  <a:gd name="connsiteX9" fmla="*/ 0 w 901862"/>
                  <a:gd name="connsiteY9" fmla="*/ 43539 h 260775"/>
                  <a:gd name="connsiteX0" fmla="*/ 0 w 901862"/>
                  <a:gd name="connsiteY0" fmla="*/ 43448 h 260684"/>
                  <a:gd name="connsiteX1" fmla="*/ 43448 w 901862"/>
                  <a:gd name="connsiteY1" fmla="*/ 0 h 260684"/>
                  <a:gd name="connsiteX2" fmla="*/ 441588 w 901862"/>
                  <a:gd name="connsiteY2" fmla="*/ 144593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3023 w 901862"/>
                  <a:gd name="connsiteY3" fmla="*/ 26637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3448 w 901862"/>
                  <a:gd name="connsiteY7" fmla="*/ 373490 h 373490"/>
                  <a:gd name="connsiteX8" fmla="*/ 0 w 901862"/>
                  <a:gd name="connsiteY8" fmla="*/ 330042 h 373490"/>
                  <a:gd name="connsiteX9" fmla="*/ 0 w 901862"/>
                  <a:gd name="connsiteY9" fmla="*/ 156254 h 373490"/>
                  <a:gd name="connsiteX0" fmla="*/ 0 w 901862"/>
                  <a:gd name="connsiteY0" fmla="*/ 156254 h 373784"/>
                  <a:gd name="connsiteX1" fmla="*/ 45639 w 901862"/>
                  <a:gd name="connsiteY1" fmla="*/ 0 h 373784"/>
                  <a:gd name="connsiteX2" fmla="*/ 408216 w 901862"/>
                  <a:gd name="connsiteY2" fmla="*/ 189898 h 373784"/>
                  <a:gd name="connsiteX3" fmla="*/ 792935 w 901862"/>
                  <a:gd name="connsiteY3" fmla="*/ 70414 h 373784"/>
                  <a:gd name="connsiteX4" fmla="*/ 901862 w 901862"/>
                  <a:gd name="connsiteY4" fmla="*/ 156254 h 373784"/>
                  <a:gd name="connsiteX5" fmla="*/ 901862 w 901862"/>
                  <a:gd name="connsiteY5" fmla="*/ 330042 h 373784"/>
                  <a:gd name="connsiteX6" fmla="*/ 858414 w 901862"/>
                  <a:gd name="connsiteY6" fmla="*/ 373490 h 373784"/>
                  <a:gd name="connsiteX7" fmla="*/ 486526 w 901862"/>
                  <a:gd name="connsiteY7" fmla="*/ 373784 h 373784"/>
                  <a:gd name="connsiteX8" fmla="*/ 43448 w 901862"/>
                  <a:gd name="connsiteY8" fmla="*/ 373490 h 373784"/>
                  <a:gd name="connsiteX9" fmla="*/ 0 w 901862"/>
                  <a:gd name="connsiteY9" fmla="*/ 330042 h 373784"/>
                  <a:gd name="connsiteX10" fmla="*/ 0 w 901862"/>
                  <a:gd name="connsiteY10" fmla="*/ 156254 h 373784"/>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71864 w 901862"/>
                  <a:gd name="connsiteY7" fmla="*/ 26426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59752 w 901862"/>
                  <a:gd name="connsiteY7" fmla="*/ 33661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507"/>
                  <a:gd name="connsiteX1" fmla="*/ 45639 w 901862"/>
                  <a:gd name="connsiteY1" fmla="*/ 0 h 373507"/>
                  <a:gd name="connsiteX2" fmla="*/ 408216 w 901862"/>
                  <a:gd name="connsiteY2" fmla="*/ 189898 h 373507"/>
                  <a:gd name="connsiteX3" fmla="*/ 792935 w 901862"/>
                  <a:gd name="connsiteY3" fmla="*/ 70414 h 373507"/>
                  <a:gd name="connsiteX4" fmla="*/ 901862 w 901862"/>
                  <a:gd name="connsiteY4" fmla="*/ 156254 h 373507"/>
                  <a:gd name="connsiteX5" fmla="*/ 901862 w 901862"/>
                  <a:gd name="connsiteY5" fmla="*/ 330042 h 373507"/>
                  <a:gd name="connsiteX6" fmla="*/ 858414 w 901862"/>
                  <a:gd name="connsiteY6" fmla="*/ 373490 h 373507"/>
                  <a:gd name="connsiteX7" fmla="*/ 459752 w 901862"/>
                  <a:gd name="connsiteY7" fmla="*/ 336619 h 373507"/>
                  <a:gd name="connsiteX8" fmla="*/ 43448 w 901862"/>
                  <a:gd name="connsiteY8" fmla="*/ 373490 h 373507"/>
                  <a:gd name="connsiteX9" fmla="*/ 0 w 901862"/>
                  <a:gd name="connsiteY9" fmla="*/ 330042 h 373507"/>
                  <a:gd name="connsiteX10" fmla="*/ 0 w 901862"/>
                  <a:gd name="connsiteY10" fmla="*/ 156254 h 373507"/>
                  <a:gd name="connsiteX0" fmla="*/ 0 w 901862"/>
                  <a:gd name="connsiteY0" fmla="*/ 156254 h 420677"/>
                  <a:gd name="connsiteX1" fmla="*/ 45639 w 901862"/>
                  <a:gd name="connsiteY1" fmla="*/ 0 h 420677"/>
                  <a:gd name="connsiteX2" fmla="*/ 408216 w 901862"/>
                  <a:gd name="connsiteY2" fmla="*/ 189898 h 420677"/>
                  <a:gd name="connsiteX3" fmla="*/ 792935 w 901862"/>
                  <a:gd name="connsiteY3" fmla="*/ 70414 h 420677"/>
                  <a:gd name="connsiteX4" fmla="*/ 901862 w 901862"/>
                  <a:gd name="connsiteY4" fmla="*/ 156254 h 420677"/>
                  <a:gd name="connsiteX5" fmla="*/ 901862 w 901862"/>
                  <a:gd name="connsiteY5" fmla="*/ 330042 h 420677"/>
                  <a:gd name="connsiteX6" fmla="*/ 858414 w 901862"/>
                  <a:gd name="connsiteY6" fmla="*/ 373490 h 420677"/>
                  <a:gd name="connsiteX7" fmla="*/ 459752 w 901862"/>
                  <a:gd name="connsiteY7" fmla="*/ 336619 h 420677"/>
                  <a:gd name="connsiteX8" fmla="*/ 49971 w 901862"/>
                  <a:gd name="connsiteY8" fmla="*/ 420666 h 420677"/>
                  <a:gd name="connsiteX9" fmla="*/ 0 w 901862"/>
                  <a:gd name="connsiteY9" fmla="*/ 330042 h 420677"/>
                  <a:gd name="connsiteX10" fmla="*/ 0 w 901862"/>
                  <a:gd name="connsiteY10" fmla="*/ 156254 h 420677"/>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AE33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17"/>
              <p:cNvSpPr/>
              <p:nvPr/>
            </p:nvSpPr>
            <p:spPr>
              <a:xfrm rot="18884533">
                <a:off x="4986624" y="1188251"/>
                <a:ext cx="901862" cy="533365"/>
              </a:xfrm>
              <a:custGeom>
                <a:avLst/>
                <a:gdLst>
                  <a:gd name="connsiteX0" fmla="*/ 0 w 901862"/>
                  <a:gd name="connsiteY0" fmla="*/ 43448 h 260684"/>
                  <a:gd name="connsiteX1" fmla="*/ 43448 w 901862"/>
                  <a:gd name="connsiteY1" fmla="*/ 0 h 260684"/>
                  <a:gd name="connsiteX2" fmla="*/ 858414 w 901862"/>
                  <a:gd name="connsiteY2" fmla="*/ 0 h 260684"/>
                  <a:gd name="connsiteX3" fmla="*/ 901862 w 901862"/>
                  <a:gd name="connsiteY3" fmla="*/ 43448 h 260684"/>
                  <a:gd name="connsiteX4" fmla="*/ 901862 w 901862"/>
                  <a:gd name="connsiteY4" fmla="*/ 217236 h 260684"/>
                  <a:gd name="connsiteX5" fmla="*/ 858414 w 901862"/>
                  <a:gd name="connsiteY5" fmla="*/ 260684 h 260684"/>
                  <a:gd name="connsiteX6" fmla="*/ 43448 w 901862"/>
                  <a:gd name="connsiteY6" fmla="*/ 260684 h 260684"/>
                  <a:gd name="connsiteX7" fmla="*/ 0 w 901862"/>
                  <a:gd name="connsiteY7" fmla="*/ 217236 h 260684"/>
                  <a:gd name="connsiteX8" fmla="*/ 0 w 901862"/>
                  <a:gd name="connsiteY8" fmla="*/ 43448 h 260684"/>
                  <a:gd name="connsiteX0" fmla="*/ 0 w 901862"/>
                  <a:gd name="connsiteY0" fmla="*/ 43539 h 260775"/>
                  <a:gd name="connsiteX1" fmla="*/ 43448 w 901862"/>
                  <a:gd name="connsiteY1" fmla="*/ 91 h 260775"/>
                  <a:gd name="connsiteX2" fmla="*/ 469179 w 901862"/>
                  <a:gd name="connsiteY2" fmla="*/ 0 h 260775"/>
                  <a:gd name="connsiteX3" fmla="*/ 858414 w 901862"/>
                  <a:gd name="connsiteY3" fmla="*/ 91 h 260775"/>
                  <a:gd name="connsiteX4" fmla="*/ 901862 w 901862"/>
                  <a:gd name="connsiteY4" fmla="*/ 43539 h 260775"/>
                  <a:gd name="connsiteX5" fmla="*/ 901862 w 901862"/>
                  <a:gd name="connsiteY5" fmla="*/ 217327 h 260775"/>
                  <a:gd name="connsiteX6" fmla="*/ 858414 w 901862"/>
                  <a:gd name="connsiteY6" fmla="*/ 260775 h 260775"/>
                  <a:gd name="connsiteX7" fmla="*/ 43448 w 901862"/>
                  <a:gd name="connsiteY7" fmla="*/ 260775 h 260775"/>
                  <a:gd name="connsiteX8" fmla="*/ 0 w 901862"/>
                  <a:gd name="connsiteY8" fmla="*/ 217327 h 260775"/>
                  <a:gd name="connsiteX9" fmla="*/ 0 w 901862"/>
                  <a:gd name="connsiteY9" fmla="*/ 43539 h 260775"/>
                  <a:gd name="connsiteX0" fmla="*/ 0 w 901862"/>
                  <a:gd name="connsiteY0" fmla="*/ 43448 h 260684"/>
                  <a:gd name="connsiteX1" fmla="*/ 43448 w 901862"/>
                  <a:gd name="connsiteY1" fmla="*/ 0 h 260684"/>
                  <a:gd name="connsiteX2" fmla="*/ 441588 w 901862"/>
                  <a:gd name="connsiteY2" fmla="*/ 144593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3023 w 901862"/>
                  <a:gd name="connsiteY3" fmla="*/ 26637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3448 w 901862"/>
                  <a:gd name="connsiteY7" fmla="*/ 373490 h 373490"/>
                  <a:gd name="connsiteX8" fmla="*/ 0 w 901862"/>
                  <a:gd name="connsiteY8" fmla="*/ 330042 h 373490"/>
                  <a:gd name="connsiteX9" fmla="*/ 0 w 901862"/>
                  <a:gd name="connsiteY9" fmla="*/ 156254 h 373490"/>
                  <a:gd name="connsiteX0" fmla="*/ 0 w 901862"/>
                  <a:gd name="connsiteY0" fmla="*/ 156254 h 373784"/>
                  <a:gd name="connsiteX1" fmla="*/ 45639 w 901862"/>
                  <a:gd name="connsiteY1" fmla="*/ 0 h 373784"/>
                  <a:gd name="connsiteX2" fmla="*/ 408216 w 901862"/>
                  <a:gd name="connsiteY2" fmla="*/ 189898 h 373784"/>
                  <a:gd name="connsiteX3" fmla="*/ 792935 w 901862"/>
                  <a:gd name="connsiteY3" fmla="*/ 70414 h 373784"/>
                  <a:gd name="connsiteX4" fmla="*/ 901862 w 901862"/>
                  <a:gd name="connsiteY4" fmla="*/ 156254 h 373784"/>
                  <a:gd name="connsiteX5" fmla="*/ 901862 w 901862"/>
                  <a:gd name="connsiteY5" fmla="*/ 330042 h 373784"/>
                  <a:gd name="connsiteX6" fmla="*/ 858414 w 901862"/>
                  <a:gd name="connsiteY6" fmla="*/ 373490 h 373784"/>
                  <a:gd name="connsiteX7" fmla="*/ 486526 w 901862"/>
                  <a:gd name="connsiteY7" fmla="*/ 373784 h 373784"/>
                  <a:gd name="connsiteX8" fmla="*/ 43448 w 901862"/>
                  <a:gd name="connsiteY8" fmla="*/ 373490 h 373784"/>
                  <a:gd name="connsiteX9" fmla="*/ 0 w 901862"/>
                  <a:gd name="connsiteY9" fmla="*/ 330042 h 373784"/>
                  <a:gd name="connsiteX10" fmla="*/ 0 w 901862"/>
                  <a:gd name="connsiteY10" fmla="*/ 156254 h 373784"/>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71864 w 901862"/>
                  <a:gd name="connsiteY7" fmla="*/ 26426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59752 w 901862"/>
                  <a:gd name="connsiteY7" fmla="*/ 33661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507"/>
                  <a:gd name="connsiteX1" fmla="*/ 45639 w 901862"/>
                  <a:gd name="connsiteY1" fmla="*/ 0 h 373507"/>
                  <a:gd name="connsiteX2" fmla="*/ 408216 w 901862"/>
                  <a:gd name="connsiteY2" fmla="*/ 189898 h 373507"/>
                  <a:gd name="connsiteX3" fmla="*/ 792935 w 901862"/>
                  <a:gd name="connsiteY3" fmla="*/ 70414 h 373507"/>
                  <a:gd name="connsiteX4" fmla="*/ 901862 w 901862"/>
                  <a:gd name="connsiteY4" fmla="*/ 156254 h 373507"/>
                  <a:gd name="connsiteX5" fmla="*/ 901862 w 901862"/>
                  <a:gd name="connsiteY5" fmla="*/ 330042 h 373507"/>
                  <a:gd name="connsiteX6" fmla="*/ 858414 w 901862"/>
                  <a:gd name="connsiteY6" fmla="*/ 373490 h 373507"/>
                  <a:gd name="connsiteX7" fmla="*/ 459752 w 901862"/>
                  <a:gd name="connsiteY7" fmla="*/ 336619 h 373507"/>
                  <a:gd name="connsiteX8" fmla="*/ 43448 w 901862"/>
                  <a:gd name="connsiteY8" fmla="*/ 373490 h 373507"/>
                  <a:gd name="connsiteX9" fmla="*/ 0 w 901862"/>
                  <a:gd name="connsiteY9" fmla="*/ 330042 h 373507"/>
                  <a:gd name="connsiteX10" fmla="*/ 0 w 901862"/>
                  <a:gd name="connsiteY10" fmla="*/ 156254 h 373507"/>
                  <a:gd name="connsiteX0" fmla="*/ 0 w 901862"/>
                  <a:gd name="connsiteY0" fmla="*/ 156254 h 420677"/>
                  <a:gd name="connsiteX1" fmla="*/ 45639 w 901862"/>
                  <a:gd name="connsiteY1" fmla="*/ 0 h 420677"/>
                  <a:gd name="connsiteX2" fmla="*/ 408216 w 901862"/>
                  <a:gd name="connsiteY2" fmla="*/ 189898 h 420677"/>
                  <a:gd name="connsiteX3" fmla="*/ 792935 w 901862"/>
                  <a:gd name="connsiteY3" fmla="*/ 70414 h 420677"/>
                  <a:gd name="connsiteX4" fmla="*/ 901862 w 901862"/>
                  <a:gd name="connsiteY4" fmla="*/ 156254 h 420677"/>
                  <a:gd name="connsiteX5" fmla="*/ 901862 w 901862"/>
                  <a:gd name="connsiteY5" fmla="*/ 330042 h 420677"/>
                  <a:gd name="connsiteX6" fmla="*/ 858414 w 901862"/>
                  <a:gd name="connsiteY6" fmla="*/ 373490 h 420677"/>
                  <a:gd name="connsiteX7" fmla="*/ 459752 w 901862"/>
                  <a:gd name="connsiteY7" fmla="*/ 336619 h 420677"/>
                  <a:gd name="connsiteX8" fmla="*/ 49971 w 901862"/>
                  <a:gd name="connsiteY8" fmla="*/ 420666 h 420677"/>
                  <a:gd name="connsiteX9" fmla="*/ 0 w 901862"/>
                  <a:gd name="connsiteY9" fmla="*/ 330042 h 420677"/>
                  <a:gd name="connsiteX10" fmla="*/ 0 w 901862"/>
                  <a:gd name="connsiteY10" fmla="*/ 156254 h 420677"/>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AE33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700088" y="-3048000"/>
              <a:ext cx="3024187" cy="3260725"/>
              <a:chOff x="3940176" y="1559719"/>
              <a:chExt cx="3024187" cy="3260725"/>
            </a:xfrm>
            <a:solidFill>
              <a:srgbClr val="202A36"/>
            </a:solidFill>
          </p:grpSpPr>
          <p:sp>
            <p:nvSpPr>
              <p:cNvPr id="18" name="圆角矩形 17"/>
              <p:cNvSpPr/>
              <p:nvPr/>
            </p:nvSpPr>
            <p:spPr>
              <a:xfrm>
                <a:off x="5516563" y="1559719"/>
                <a:ext cx="1447800" cy="990600"/>
              </a:xfrm>
              <a:prstGeom prst="roundRect">
                <a:avLst/>
              </a:prstGeom>
              <a:solidFill>
                <a:srgbClr val="C713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a:off x="5515769" y="3829844"/>
                <a:ext cx="1447800" cy="990600"/>
              </a:xfrm>
              <a:prstGeom prst="roundRect">
                <a:avLst/>
              </a:prstGeom>
              <a:solidFill>
                <a:srgbClr val="C713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19"/>
              <p:cNvSpPr/>
              <p:nvPr/>
            </p:nvSpPr>
            <p:spPr>
              <a:xfrm>
                <a:off x="3940176" y="2677319"/>
                <a:ext cx="1447800" cy="990600"/>
              </a:xfrm>
              <a:prstGeom prst="roundRect">
                <a:avLst/>
              </a:prstGeom>
              <a:solidFill>
                <a:srgbClr val="C713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圆角矩形 17"/>
              <p:cNvSpPr/>
              <p:nvPr/>
            </p:nvSpPr>
            <p:spPr>
              <a:xfrm rot="18884533">
                <a:off x="4986624" y="2349450"/>
                <a:ext cx="901862" cy="445469"/>
              </a:xfrm>
              <a:custGeom>
                <a:avLst/>
                <a:gdLst>
                  <a:gd name="connsiteX0" fmla="*/ 0 w 901862"/>
                  <a:gd name="connsiteY0" fmla="*/ 43448 h 260684"/>
                  <a:gd name="connsiteX1" fmla="*/ 43448 w 901862"/>
                  <a:gd name="connsiteY1" fmla="*/ 0 h 260684"/>
                  <a:gd name="connsiteX2" fmla="*/ 858414 w 901862"/>
                  <a:gd name="connsiteY2" fmla="*/ 0 h 260684"/>
                  <a:gd name="connsiteX3" fmla="*/ 901862 w 901862"/>
                  <a:gd name="connsiteY3" fmla="*/ 43448 h 260684"/>
                  <a:gd name="connsiteX4" fmla="*/ 901862 w 901862"/>
                  <a:gd name="connsiteY4" fmla="*/ 217236 h 260684"/>
                  <a:gd name="connsiteX5" fmla="*/ 858414 w 901862"/>
                  <a:gd name="connsiteY5" fmla="*/ 260684 h 260684"/>
                  <a:gd name="connsiteX6" fmla="*/ 43448 w 901862"/>
                  <a:gd name="connsiteY6" fmla="*/ 260684 h 260684"/>
                  <a:gd name="connsiteX7" fmla="*/ 0 w 901862"/>
                  <a:gd name="connsiteY7" fmla="*/ 217236 h 260684"/>
                  <a:gd name="connsiteX8" fmla="*/ 0 w 901862"/>
                  <a:gd name="connsiteY8" fmla="*/ 43448 h 260684"/>
                  <a:gd name="connsiteX0" fmla="*/ 0 w 901862"/>
                  <a:gd name="connsiteY0" fmla="*/ 43539 h 260775"/>
                  <a:gd name="connsiteX1" fmla="*/ 43448 w 901862"/>
                  <a:gd name="connsiteY1" fmla="*/ 91 h 260775"/>
                  <a:gd name="connsiteX2" fmla="*/ 469179 w 901862"/>
                  <a:gd name="connsiteY2" fmla="*/ 0 h 260775"/>
                  <a:gd name="connsiteX3" fmla="*/ 858414 w 901862"/>
                  <a:gd name="connsiteY3" fmla="*/ 91 h 260775"/>
                  <a:gd name="connsiteX4" fmla="*/ 901862 w 901862"/>
                  <a:gd name="connsiteY4" fmla="*/ 43539 h 260775"/>
                  <a:gd name="connsiteX5" fmla="*/ 901862 w 901862"/>
                  <a:gd name="connsiteY5" fmla="*/ 217327 h 260775"/>
                  <a:gd name="connsiteX6" fmla="*/ 858414 w 901862"/>
                  <a:gd name="connsiteY6" fmla="*/ 260775 h 260775"/>
                  <a:gd name="connsiteX7" fmla="*/ 43448 w 901862"/>
                  <a:gd name="connsiteY7" fmla="*/ 260775 h 260775"/>
                  <a:gd name="connsiteX8" fmla="*/ 0 w 901862"/>
                  <a:gd name="connsiteY8" fmla="*/ 217327 h 260775"/>
                  <a:gd name="connsiteX9" fmla="*/ 0 w 901862"/>
                  <a:gd name="connsiteY9" fmla="*/ 43539 h 260775"/>
                  <a:gd name="connsiteX0" fmla="*/ 0 w 901862"/>
                  <a:gd name="connsiteY0" fmla="*/ 43448 h 260684"/>
                  <a:gd name="connsiteX1" fmla="*/ 43448 w 901862"/>
                  <a:gd name="connsiteY1" fmla="*/ 0 h 260684"/>
                  <a:gd name="connsiteX2" fmla="*/ 441588 w 901862"/>
                  <a:gd name="connsiteY2" fmla="*/ 144593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3023 w 901862"/>
                  <a:gd name="connsiteY3" fmla="*/ 26637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3448 w 901862"/>
                  <a:gd name="connsiteY7" fmla="*/ 373490 h 373490"/>
                  <a:gd name="connsiteX8" fmla="*/ 0 w 901862"/>
                  <a:gd name="connsiteY8" fmla="*/ 330042 h 373490"/>
                  <a:gd name="connsiteX9" fmla="*/ 0 w 901862"/>
                  <a:gd name="connsiteY9" fmla="*/ 156254 h 373490"/>
                  <a:gd name="connsiteX0" fmla="*/ 0 w 901862"/>
                  <a:gd name="connsiteY0" fmla="*/ 156254 h 373784"/>
                  <a:gd name="connsiteX1" fmla="*/ 45639 w 901862"/>
                  <a:gd name="connsiteY1" fmla="*/ 0 h 373784"/>
                  <a:gd name="connsiteX2" fmla="*/ 408216 w 901862"/>
                  <a:gd name="connsiteY2" fmla="*/ 189898 h 373784"/>
                  <a:gd name="connsiteX3" fmla="*/ 792935 w 901862"/>
                  <a:gd name="connsiteY3" fmla="*/ 70414 h 373784"/>
                  <a:gd name="connsiteX4" fmla="*/ 901862 w 901862"/>
                  <a:gd name="connsiteY4" fmla="*/ 156254 h 373784"/>
                  <a:gd name="connsiteX5" fmla="*/ 901862 w 901862"/>
                  <a:gd name="connsiteY5" fmla="*/ 330042 h 373784"/>
                  <a:gd name="connsiteX6" fmla="*/ 858414 w 901862"/>
                  <a:gd name="connsiteY6" fmla="*/ 373490 h 373784"/>
                  <a:gd name="connsiteX7" fmla="*/ 486526 w 901862"/>
                  <a:gd name="connsiteY7" fmla="*/ 373784 h 373784"/>
                  <a:gd name="connsiteX8" fmla="*/ 43448 w 901862"/>
                  <a:gd name="connsiteY8" fmla="*/ 373490 h 373784"/>
                  <a:gd name="connsiteX9" fmla="*/ 0 w 901862"/>
                  <a:gd name="connsiteY9" fmla="*/ 330042 h 373784"/>
                  <a:gd name="connsiteX10" fmla="*/ 0 w 901862"/>
                  <a:gd name="connsiteY10" fmla="*/ 156254 h 373784"/>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71864 w 901862"/>
                  <a:gd name="connsiteY7" fmla="*/ 26426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59752 w 901862"/>
                  <a:gd name="connsiteY7" fmla="*/ 33661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507"/>
                  <a:gd name="connsiteX1" fmla="*/ 45639 w 901862"/>
                  <a:gd name="connsiteY1" fmla="*/ 0 h 373507"/>
                  <a:gd name="connsiteX2" fmla="*/ 408216 w 901862"/>
                  <a:gd name="connsiteY2" fmla="*/ 189898 h 373507"/>
                  <a:gd name="connsiteX3" fmla="*/ 792935 w 901862"/>
                  <a:gd name="connsiteY3" fmla="*/ 70414 h 373507"/>
                  <a:gd name="connsiteX4" fmla="*/ 901862 w 901862"/>
                  <a:gd name="connsiteY4" fmla="*/ 156254 h 373507"/>
                  <a:gd name="connsiteX5" fmla="*/ 901862 w 901862"/>
                  <a:gd name="connsiteY5" fmla="*/ 330042 h 373507"/>
                  <a:gd name="connsiteX6" fmla="*/ 858414 w 901862"/>
                  <a:gd name="connsiteY6" fmla="*/ 373490 h 373507"/>
                  <a:gd name="connsiteX7" fmla="*/ 459752 w 901862"/>
                  <a:gd name="connsiteY7" fmla="*/ 336619 h 373507"/>
                  <a:gd name="connsiteX8" fmla="*/ 43448 w 901862"/>
                  <a:gd name="connsiteY8" fmla="*/ 373490 h 373507"/>
                  <a:gd name="connsiteX9" fmla="*/ 0 w 901862"/>
                  <a:gd name="connsiteY9" fmla="*/ 330042 h 373507"/>
                  <a:gd name="connsiteX10" fmla="*/ 0 w 901862"/>
                  <a:gd name="connsiteY10" fmla="*/ 156254 h 373507"/>
                  <a:gd name="connsiteX0" fmla="*/ 0 w 901862"/>
                  <a:gd name="connsiteY0" fmla="*/ 156254 h 420677"/>
                  <a:gd name="connsiteX1" fmla="*/ 45639 w 901862"/>
                  <a:gd name="connsiteY1" fmla="*/ 0 h 420677"/>
                  <a:gd name="connsiteX2" fmla="*/ 408216 w 901862"/>
                  <a:gd name="connsiteY2" fmla="*/ 189898 h 420677"/>
                  <a:gd name="connsiteX3" fmla="*/ 792935 w 901862"/>
                  <a:gd name="connsiteY3" fmla="*/ 70414 h 420677"/>
                  <a:gd name="connsiteX4" fmla="*/ 901862 w 901862"/>
                  <a:gd name="connsiteY4" fmla="*/ 156254 h 420677"/>
                  <a:gd name="connsiteX5" fmla="*/ 901862 w 901862"/>
                  <a:gd name="connsiteY5" fmla="*/ 330042 h 420677"/>
                  <a:gd name="connsiteX6" fmla="*/ 858414 w 901862"/>
                  <a:gd name="connsiteY6" fmla="*/ 373490 h 420677"/>
                  <a:gd name="connsiteX7" fmla="*/ 459752 w 901862"/>
                  <a:gd name="connsiteY7" fmla="*/ 336619 h 420677"/>
                  <a:gd name="connsiteX8" fmla="*/ 49971 w 901862"/>
                  <a:gd name="connsiteY8" fmla="*/ 420666 h 420677"/>
                  <a:gd name="connsiteX9" fmla="*/ 0 w 901862"/>
                  <a:gd name="connsiteY9" fmla="*/ 330042 h 420677"/>
                  <a:gd name="connsiteX10" fmla="*/ 0 w 901862"/>
                  <a:gd name="connsiteY10" fmla="*/ 156254 h 420677"/>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C713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圆角矩形 17"/>
              <p:cNvSpPr/>
              <p:nvPr/>
            </p:nvSpPr>
            <p:spPr>
              <a:xfrm rot="2188039">
                <a:off x="4847484" y="3452363"/>
                <a:ext cx="1152426" cy="564051"/>
              </a:xfrm>
              <a:custGeom>
                <a:avLst/>
                <a:gdLst>
                  <a:gd name="connsiteX0" fmla="*/ 0 w 901862"/>
                  <a:gd name="connsiteY0" fmla="*/ 43448 h 260684"/>
                  <a:gd name="connsiteX1" fmla="*/ 43448 w 901862"/>
                  <a:gd name="connsiteY1" fmla="*/ 0 h 260684"/>
                  <a:gd name="connsiteX2" fmla="*/ 858414 w 901862"/>
                  <a:gd name="connsiteY2" fmla="*/ 0 h 260684"/>
                  <a:gd name="connsiteX3" fmla="*/ 901862 w 901862"/>
                  <a:gd name="connsiteY3" fmla="*/ 43448 h 260684"/>
                  <a:gd name="connsiteX4" fmla="*/ 901862 w 901862"/>
                  <a:gd name="connsiteY4" fmla="*/ 217236 h 260684"/>
                  <a:gd name="connsiteX5" fmla="*/ 858414 w 901862"/>
                  <a:gd name="connsiteY5" fmla="*/ 260684 h 260684"/>
                  <a:gd name="connsiteX6" fmla="*/ 43448 w 901862"/>
                  <a:gd name="connsiteY6" fmla="*/ 260684 h 260684"/>
                  <a:gd name="connsiteX7" fmla="*/ 0 w 901862"/>
                  <a:gd name="connsiteY7" fmla="*/ 217236 h 260684"/>
                  <a:gd name="connsiteX8" fmla="*/ 0 w 901862"/>
                  <a:gd name="connsiteY8" fmla="*/ 43448 h 260684"/>
                  <a:gd name="connsiteX0" fmla="*/ 0 w 901862"/>
                  <a:gd name="connsiteY0" fmla="*/ 43539 h 260775"/>
                  <a:gd name="connsiteX1" fmla="*/ 43448 w 901862"/>
                  <a:gd name="connsiteY1" fmla="*/ 91 h 260775"/>
                  <a:gd name="connsiteX2" fmla="*/ 469179 w 901862"/>
                  <a:gd name="connsiteY2" fmla="*/ 0 h 260775"/>
                  <a:gd name="connsiteX3" fmla="*/ 858414 w 901862"/>
                  <a:gd name="connsiteY3" fmla="*/ 91 h 260775"/>
                  <a:gd name="connsiteX4" fmla="*/ 901862 w 901862"/>
                  <a:gd name="connsiteY4" fmla="*/ 43539 h 260775"/>
                  <a:gd name="connsiteX5" fmla="*/ 901862 w 901862"/>
                  <a:gd name="connsiteY5" fmla="*/ 217327 h 260775"/>
                  <a:gd name="connsiteX6" fmla="*/ 858414 w 901862"/>
                  <a:gd name="connsiteY6" fmla="*/ 260775 h 260775"/>
                  <a:gd name="connsiteX7" fmla="*/ 43448 w 901862"/>
                  <a:gd name="connsiteY7" fmla="*/ 260775 h 260775"/>
                  <a:gd name="connsiteX8" fmla="*/ 0 w 901862"/>
                  <a:gd name="connsiteY8" fmla="*/ 217327 h 260775"/>
                  <a:gd name="connsiteX9" fmla="*/ 0 w 901862"/>
                  <a:gd name="connsiteY9" fmla="*/ 43539 h 260775"/>
                  <a:gd name="connsiteX0" fmla="*/ 0 w 901862"/>
                  <a:gd name="connsiteY0" fmla="*/ 43448 h 260684"/>
                  <a:gd name="connsiteX1" fmla="*/ 43448 w 901862"/>
                  <a:gd name="connsiteY1" fmla="*/ 0 h 260684"/>
                  <a:gd name="connsiteX2" fmla="*/ 441588 w 901862"/>
                  <a:gd name="connsiteY2" fmla="*/ 144593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3023 w 901862"/>
                  <a:gd name="connsiteY3" fmla="*/ 26637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3448 w 901862"/>
                  <a:gd name="connsiteY7" fmla="*/ 373490 h 373490"/>
                  <a:gd name="connsiteX8" fmla="*/ 0 w 901862"/>
                  <a:gd name="connsiteY8" fmla="*/ 330042 h 373490"/>
                  <a:gd name="connsiteX9" fmla="*/ 0 w 901862"/>
                  <a:gd name="connsiteY9" fmla="*/ 156254 h 373490"/>
                  <a:gd name="connsiteX0" fmla="*/ 0 w 901862"/>
                  <a:gd name="connsiteY0" fmla="*/ 156254 h 373784"/>
                  <a:gd name="connsiteX1" fmla="*/ 45639 w 901862"/>
                  <a:gd name="connsiteY1" fmla="*/ 0 h 373784"/>
                  <a:gd name="connsiteX2" fmla="*/ 408216 w 901862"/>
                  <a:gd name="connsiteY2" fmla="*/ 189898 h 373784"/>
                  <a:gd name="connsiteX3" fmla="*/ 792935 w 901862"/>
                  <a:gd name="connsiteY3" fmla="*/ 70414 h 373784"/>
                  <a:gd name="connsiteX4" fmla="*/ 901862 w 901862"/>
                  <a:gd name="connsiteY4" fmla="*/ 156254 h 373784"/>
                  <a:gd name="connsiteX5" fmla="*/ 901862 w 901862"/>
                  <a:gd name="connsiteY5" fmla="*/ 330042 h 373784"/>
                  <a:gd name="connsiteX6" fmla="*/ 858414 w 901862"/>
                  <a:gd name="connsiteY6" fmla="*/ 373490 h 373784"/>
                  <a:gd name="connsiteX7" fmla="*/ 486526 w 901862"/>
                  <a:gd name="connsiteY7" fmla="*/ 373784 h 373784"/>
                  <a:gd name="connsiteX8" fmla="*/ 43448 w 901862"/>
                  <a:gd name="connsiteY8" fmla="*/ 373490 h 373784"/>
                  <a:gd name="connsiteX9" fmla="*/ 0 w 901862"/>
                  <a:gd name="connsiteY9" fmla="*/ 330042 h 373784"/>
                  <a:gd name="connsiteX10" fmla="*/ 0 w 901862"/>
                  <a:gd name="connsiteY10" fmla="*/ 156254 h 373784"/>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71864 w 901862"/>
                  <a:gd name="connsiteY7" fmla="*/ 26426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59752 w 901862"/>
                  <a:gd name="connsiteY7" fmla="*/ 33661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507"/>
                  <a:gd name="connsiteX1" fmla="*/ 45639 w 901862"/>
                  <a:gd name="connsiteY1" fmla="*/ 0 h 373507"/>
                  <a:gd name="connsiteX2" fmla="*/ 408216 w 901862"/>
                  <a:gd name="connsiteY2" fmla="*/ 189898 h 373507"/>
                  <a:gd name="connsiteX3" fmla="*/ 792935 w 901862"/>
                  <a:gd name="connsiteY3" fmla="*/ 70414 h 373507"/>
                  <a:gd name="connsiteX4" fmla="*/ 901862 w 901862"/>
                  <a:gd name="connsiteY4" fmla="*/ 156254 h 373507"/>
                  <a:gd name="connsiteX5" fmla="*/ 901862 w 901862"/>
                  <a:gd name="connsiteY5" fmla="*/ 330042 h 373507"/>
                  <a:gd name="connsiteX6" fmla="*/ 858414 w 901862"/>
                  <a:gd name="connsiteY6" fmla="*/ 373490 h 373507"/>
                  <a:gd name="connsiteX7" fmla="*/ 459752 w 901862"/>
                  <a:gd name="connsiteY7" fmla="*/ 336619 h 373507"/>
                  <a:gd name="connsiteX8" fmla="*/ 43448 w 901862"/>
                  <a:gd name="connsiteY8" fmla="*/ 373490 h 373507"/>
                  <a:gd name="connsiteX9" fmla="*/ 0 w 901862"/>
                  <a:gd name="connsiteY9" fmla="*/ 330042 h 373507"/>
                  <a:gd name="connsiteX10" fmla="*/ 0 w 901862"/>
                  <a:gd name="connsiteY10" fmla="*/ 156254 h 373507"/>
                  <a:gd name="connsiteX0" fmla="*/ 0 w 901862"/>
                  <a:gd name="connsiteY0" fmla="*/ 156254 h 420677"/>
                  <a:gd name="connsiteX1" fmla="*/ 45639 w 901862"/>
                  <a:gd name="connsiteY1" fmla="*/ 0 h 420677"/>
                  <a:gd name="connsiteX2" fmla="*/ 408216 w 901862"/>
                  <a:gd name="connsiteY2" fmla="*/ 189898 h 420677"/>
                  <a:gd name="connsiteX3" fmla="*/ 792935 w 901862"/>
                  <a:gd name="connsiteY3" fmla="*/ 70414 h 420677"/>
                  <a:gd name="connsiteX4" fmla="*/ 901862 w 901862"/>
                  <a:gd name="connsiteY4" fmla="*/ 156254 h 420677"/>
                  <a:gd name="connsiteX5" fmla="*/ 901862 w 901862"/>
                  <a:gd name="connsiteY5" fmla="*/ 330042 h 420677"/>
                  <a:gd name="connsiteX6" fmla="*/ 858414 w 901862"/>
                  <a:gd name="connsiteY6" fmla="*/ 373490 h 420677"/>
                  <a:gd name="connsiteX7" fmla="*/ 459752 w 901862"/>
                  <a:gd name="connsiteY7" fmla="*/ 336619 h 420677"/>
                  <a:gd name="connsiteX8" fmla="*/ 49971 w 901862"/>
                  <a:gd name="connsiteY8" fmla="*/ 420666 h 420677"/>
                  <a:gd name="connsiteX9" fmla="*/ 0 w 901862"/>
                  <a:gd name="connsiteY9" fmla="*/ 330042 h 420677"/>
                  <a:gd name="connsiteX10" fmla="*/ 0 w 901862"/>
                  <a:gd name="connsiteY10" fmla="*/ 156254 h 420677"/>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C713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圆角矩形 16"/>
            <p:cNvSpPr/>
            <p:nvPr/>
          </p:nvSpPr>
          <p:spPr>
            <a:xfrm>
              <a:off x="700088" y="-4168775"/>
              <a:ext cx="1447800" cy="990600"/>
            </a:xfrm>
            <a:prstGeom prst="round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Rectangle 15"/>
          <p:cNvSpPr>
            <a:spLocks noChangeArrowheads="1"/>
          </p:cNvSpPr>
          <p:nvPr/>
        </p:nvSpPr>
        <p:spPr bwMode="auto">
          <a:xfrm>
            <a:off x="675601" y="3705274"/>
            <a:ext cx="4272398" cy="720645"/>
          </a:xfrm>
          <a:prstGeom prst="rect">
            <a:avLst/>
          </a:prstGeom>
          <a:no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9" name="Rectangle 11"/>
          <p:cNvSpPr>
            <a:spLocks noChangeArrowheads="1"/>
          </p:cNvSpPr>
          <p:nvPr/>
        </p:nvSpPr>
        <p:spPr bwMode="auto">
          <a:xfrm>
            <a:off x="675601" y="2518685"/>
            <a:ext cx="4272399" cy="737225"/>
          </a:xfrm>
          <a:prstGeom prst="rect">
            <a:avLst/>
          </a:prstGeom>
          <a:no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endParaRPr>
          </a:p>
        </p:txBody>
      </p:sp>
      <p:sp>
        <p:nvSpPr>
          <p:cNvPr id="30" name="Rectangle 8"/>
          <p:cNvSpPr>
            <a:spLocks noChangeArrowheads="1"/>
          </p:cNvSpPr>
          <p:nvPr/>
        </p:nvSpPr>
        <p:spPr bwMode="auto">
          <a:xfrm>
            <a:off x="675602" y="1103220"/>
            <a:ext cx="4272398" cy="933490"/>
          </a:xfrm>
          <a:prstGeom prst="rect">
            <a:avLst/>
          </a:prstGeom>
          <a:no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1" name="TextBox 30"/>
          <p:cNvSpPr txBox="1"/>
          <p:nvPr/>
        </p:nvSpPr>
        <p:spPr>
          <a:xfrm>
            <a:off x="737256" y="893710"/>
            <a:ext cx="805330" cy="377016"/>
          </a:xfrm>
          <a:prstGeom prst="rect">
            <a:avLst/>
          </a:prstGeom>
          <a:noFill/>
        </p:spPr>
        <p:txBody>
          <a:bodyPr wrap="non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a:ln>
                  <a:noFill/>
                </a:ln>
                <a:solidFill>
                  <a:schemeClr val="accent2">
                    <a:lumMod val="50000"/>
                  </a:schemeClr>
                </a:solidFill>
                <a:effectLst/>
                <a:uLnTx/>
                <a:uFillTx/>
                <a:latin typeface="微软雅黑"/>
                <a:ea typeface="微软雅黑"/>
              </a:rPr>
              <a:t>运  动</a:t>
            </a:r>
          </a:p>
        </p:txBody>
      </p:sp>
      <p:sp>
        <p:nvSpPr>
          <p:cNvPr id="32" name="TextBox 31"/>
          <p:cNvSpPr txBox="1"/>
          <p:nvPr/>
        </p:nvSpPr>
        <p:spPr>
          <a:xfrm>
            <a:off x="813456" y="2277715"/>
            <a:ext cx="805330" cy="377016"/>
          </a:xfrm>
          <a:prstGeom prst="rect">
            <a:avLst/>
          </a:prstGeom>
          <a:noFill/>
        </p:spPr>
        <p:txBody>
          <a:bodyPr wrap="none" lIns="68571" tIns="34285" rIns="68571" bIns="34285"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tabLst/>
              <a:defRPr kumimoji="0" sz="2000" i="0" u="none" strike="noStrike" kern="0" cap="none" spc="0" normalizeH="0" baseline="0">
                <a:ln>
                  <a:noFill/>
                </a:ln>
                <a:solidFill>
                  <a:srgbClr val="1B323D"/>
                </a:solidFill>
                <a:effectLst/>
                <a:uLnTx/>
                <a:uFillTx/>
                <a:latin typeface="微软雅黑"/>
                <a:ea typeface="微软雅黑"/>
              </a:defRPr>
            </a:lvl1pPr>
          </a:lstStyle>
          <a:p>
            <a:pPr algn="l"/>
            <a:r>
              <a:rPr lang="zh-CN" altLang="en-US" dirty="0">
                <a:solidFill>
                  <a:schemeClr val="accent2">
                    <a:lumMod val="50000"/>
                  </a:schemeClr>
                </a:solidFill>
              </a:rPr>
              <a:t>音  乐</a:t>
            </a:r>
          </a:p>
        </p:txBody>
      </p:sp>
      <p:sp>
        <p:nvSpPr>
          <p:cNvPr id="33" name="TextBox 32"/>
          <p:cNvSpPr txBox="1"/>
          <p:nvPr/>
        </p:nvSpPr>
        <p:spPr>
          <a:xfrm>
            <a:off x="830396" y="3484510"/>
            <a:ext cx="1626068" cy="377016"/>
          </a:xfrm>
          <a:prstGeom prst="rect">
            <a:avLst/>
          </a:prstGeom>
          <a:noFill/>
        </p:spPr>
        <p:txBody>
          <a:bodyPr wrap="none" lIns="68571" tIns="34285" rIns="68571" bIns="34285"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tabLst/>
              <a:defRPr kumimoji="0" sz="2000" i="0" u="none" strike="noStrike" kern="0" cap="none" spc="0" normalizeH="0" baseline="0">
                <a:ln>
                  <a:noFill/>
                </a:ln>
                <a:solidFill>
                  <a:srgbClr val="FF9900"/>
                </a:solidFill>
                <a:effectLst/>
                <a:uLnTx/>
                <a:uFillTx/>
                <a:latin typeface="微软雅黑"/>
                <a:ea typeface="微软雅黑"/>
              </a:defRPr>
            </a:lvl1pPr>
          </a:lstStyle>
          <a:p>
            <a:pPr algn="l"/>
            <a:r>
              <a:rPr lang="zh-CN" altLang="en-US" dirty="0">
                <a:solidFill>
                  <a:schemeClr val="accent2">
                    <a:lumMod val="50000"/>
                  </a:schemeClr>
                </a:solidFill>
              </a:rPr>
              <a:t>休  闲  娱  乐</a:t>
            </a:r>
          </a:p>
        </p:txBody>
      </p:sp>
      <p:sp>
        <p:nvSpPr>
          <p:cNvPr id="34" name="TextBox 33"/>
          <p:cNvSpPr txBox="1"/>
          <p:nvPr/>
        </p:nvSpPr>
        <p:spPr>
          <a:xfrm>
            <a:off x="766102" y="1340555"/>
            <a:ext cx="4181897" cy="530904"/>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484849"/>
                </a:solidFill>
                <a:effectLst/>
                <a:uLnTx/>
                <a:uFillTx/>
                <a:latin typeface="微软雅黑"/>
                <a:ea typeface="微软雅黑"/>
              </a:rPr>
              <a:t>这里可以添加主要内容这里可以添加主要内容这里可以添加主要内容这里可以添加主要内容可以添加主要内容这里可以添加主要内容可以添加主要内容这里可以添加主要内容</a:t>
            </a:r>
          </a:p>
        </p:txBody>
      </p:sp>
      <p:sp>
        <p:nvSpPr>
          <p:cNvPr id="35" name="TextBox 34"/>
          <p:cNvSpPr txBox="1"/>
          <p:nvPr/>
        </p:nvSpPr>
        <p:spPr>
          <a:xfrm>
            <a:off x="766102" y="2735501"/>
            <a:ext cx="4181897" cy="377016"/>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484849"/>
                </a:solidFill>
                <a:effectLst/>
                <a:uLnTx/>
                <a:uFillTx/>
                <a:latin typeface="微软雅黑"/>
                <a:ea typeface="微软雅黑"/>
              </a:rPr>
              <a:t>这里可以添加主要内容这里可以添加主要内容这里可以添加主要内容这里可以添加主要内容可以添加主要内容这里可以添加</a:t>
            </a:r>
          </a:p>
        </p:txBody>
      </p:sp>
      <p:sp>
        <p:nvSpPr>
          <p:cNvPr id="36" name="TextBox 35"/>
          <p:cNvSpPr txBox="1"/>
          <p:nvPr/>
        </p:nvSpPr>
        <p:spPr>
          <a:xfrm>
            <a:off x="851406" y="3896503"/>
            <a:ext cx="4096594" cy="377016"/>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484849"/>
                </a:solidFill>
                <a:effectLst/>
                <a:uLnTx/>
                <a:uFillTx/>
                <a:latin typeface="微软雅黑"/>
                <a:ea typeface="微软雅黑"/>
              </a:rPr>
              <a:t>这里可以添加主要内容这里可以添加主要内容这里可以添加主要内容这里可以添加主要内容可以添加主要内容这里可以添加</a:t>
            </a:r>
          </a:p>
        </p:txBody>
      </p:sp>
    </p:spTree>
    <p:extLst>
      <p:ext uri="{BB962C8B-B14F-4D97-AF65-F5344CB8AC3E}">
        <p14:creationId xmlns:p14="http://schemas.microsoft.com/office/powerpoint/2010/main" val="3486898426"/>
      </p:ext>
    </p:extLst>
  </p:cSld>
  <p:clrMapOvr>
    <a:masterClrMapping/>
  </p:clrMapOvr>
  <mc:AlternateContent xmlns:mc="http://schemas.openxmlformats.org/markup-compatibility/2006" xmlns:p14="http://schemas.microsoft.com/office/powerpoint/2010/main">
    <mc:Choice Requires="p14">
      <p:transition spd="slow" p14:dur="1500" advClick="0" advTm="4412">
        <p:random/>
      </p:transition>
    </mc:Choice>
    <mc:Fallback xmlns="">
      <p:transition spd="slow" advClick="0" advTm="4412">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7"/>
                                        </p:tgtEl>
                                        <p:attrNameLst>
                                          <p:attrName>style.visibility</p:attrName>
                                        </p:attrNameLst>
                                      </p:cBhvr>
                                      <p:to>
                                        <p:strVal val="visible"/>
                                      </p:to>
                                    </p:set>
                                    <p:animEffect transition="in" filter="wipe(left)">
                                      <p:cBhvr>
                                        <p:cTn id="11" dur="500"/>
                                        <p:tgtEl>
                                          <p:spTgt spid="8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randombar(horizontal)">
                                      <p:cBhvr>
                                        <p:cTn id="19" dur="500"/>
                                        <p:tgtEl>
                                          <p:spTgt spid="11"/>
                                        </p:tgtEl>
                                      </p:cBhvr>
                                    </p:animEffect>
                                  </p:childTnLst>
                                </p:cTn>
                              </p:par>
                            </p:childTnLst>
                          </p:cTn>
                        </p:par>
                        <p:par>
                          <p:cTn id="20" fill="hold">
                            <p:stCondLst>
                              <p:cond delay="2000"/>
                            </p:stCondLst>
                            <p:childTnLst>
                              <p:par>
                                <p:cTn id="21" presetID="2" presetClass="entr" presetSubtype="6" fill="hold" grpId="0" nodeType="afterEffect" nodePh="1">
                                  <p:stCondLst>
                                    <p:cond delay="0"/>
                                  </p:stCondLst>
                                  <p:endCondLst>
                                    <p:cond evt="begin" delay="0">
                                      <p:tn val="21"/>
                                    </p:cond>
                                  </p:endCondLst>
                                  <p:childTnLst>
                                    <p:set>
                                      <p:cBhvr>
                                        <p:cTn id="22" dur="1" fill="hold">
                                          <p:stCondLst>
                                            <p:cond delay="0"/>
                                          </p:stCondLst>
                                        </p:cTn>
                                        <p:tgtEl>
                                          <p:spTgt spid="30"/>
                                        </p:tgtEl>
                                        <p:attrNameLst>
                                          <p:attrName>style.visibility</p:attrName>
                                        </p:attrNameLst>
                                      </p:cBhvr>
                                      <p:to>
                                        <p:strVal val="visible"/>
                                      </p:to>
                                    </p:set>
                                    <p:anim calcmode="lin" valueType="num">
                                      <p:cBhvr additive="base">
                                        <p:cTn id="23" dur="500" fill="hold"/>
                                        <p:tgtEl>
                                          <p:spTgt spid="30"/>
                                        </p:tgtEl>
                                        <p:attrNameLst>
                                          <p:attrName>ppt_x</p:attrName>
                                        </p:attrNameLst>
                                      </p:cBhvr>
                                      <p:tavLst>
                                        <p:tav tm="0">
                                          <p:val>
                                            <p:strVal val="1+#ppt_w/2"/>
                                          </p:val>
                                        </p:tav>
                                        <p:tav tm="100000">
                                          <p:val>
                                            <p:strVal val="#ppt_x"/>
                                          </p:val>
                                        </p:tav>
                                      </p:tavLst>
                                    </p:anim>
                                    <p:anim calcmode="lin" valueType="num">
                                      <p:cBhvr additive="base">
                                        <p:cTn id="24" dur="500" fill="hold"/>
                                        <p:tgtEl>
                                          <p:spTgt spid="30"/>
                                        </p:tgtEl>
                                        <p:attrNameLst>
                                          <p:attrName>ppt_y</p:attrName>
                                        </p:attrNameLst>
                                      </p:cBhvr>
                                      <p:tavLst>
                                        <p:tav tm="0">
                                          <p:val>
                                            <p:strVal val="1+#ppt_h/2"/>
                                          </p:val>
                                        </p:tav>
                                        <p:tav tm="100000">
                                          <p:val>
                                            <p:strVal val="#ppt_y"/>
                                          </p:val>
                                        </p:tav>
                                      </p:tavLst>
                                    </p:anim>
                                  </p:childTnLst>
                                </p:cTn>
                              </p:par>
                              <p:par>
                                <p:cTn id="25" presetID="2" presetClass="entr" presetSubtype="6" fill="hold" grpId="0" nodeType="withEffect" nodePh="1">
                                  <p:stCondLst>
                                    <p:cond delay="100"/>
                                  </p:stCondLst>
                                  <p:endCondLst>
                                    <p:cond evt="begin" delay="0">
                                      <p:tn val="25"/>
                                    </p:cond>
                                  </p:endCondLst>
                                  <p:childTnLst>
                                    <p:set>
                                      <p:cBhvr>
                                        <p:cTn id="26" dur="1" fill="hold">
                                          <p:stCondLst>
                                            <p:cond delay="0"/>
                                          </p:stCondLst>
                                        </p:cTn>
                                        <p:tgtEl>
                                          <p:spTgt spid="29"/>
                                        </p:tgtEl>
                                        <p:attrNameLst>
                                          <p:attrName>style.visibility</p:attrName>
                                        </p:attrNameLst>
                                      </p:cBhvr>
                                      <p:to>
                                        <p:strVal val="visible"/>
                                      </p:to>
                                    </p:set>
                                    <p:anim calcmode="lin" valueType="num">
                                      <p:cBhvr additive="base">
                                        <p:cTn id="27" dur="500" fill="hold"/>
                                        <p:tgtEl>
                                          <p:spTgt spid="29"/>
                                        </p:tgtEl>
                                        <p:attrNameLst>
                                          <p:attrName>ppt_x</p:attrName>
                                        </p:attrNameLst>
                                      </p:cBhvr>
                                      <p:tavLst>
                                        <p:tav tm="0">
                                          <p:val>
                                            <p:strVal val="1+#ppt_w/2"/>
                                          </p:val>
                                        </p:tav>
                                        <p:tav tm="100000">
                                          <p:val>
                                            <p:strVal val="#ppt_x"/>
                                          </p:val>
                                        </p:tav>
                                      </p:tavLst>
                                    </p:anim>
                                    <p:anim calcmode="lin" valueType="num">
                                      <p:cBhvr additive="base">
                                        <p:cTn id="28" dur="500" fill="hold"/>
                                        <p:tgtEl>
                                          <p:spTgt spid="29"/>
                                        </p:tgtEl>
                                        <p:attrNameLst>
                                          <p:attrName>ppt_y</p:attrName>
                                        </p:attrNameLst>
                                      </p:cBhvr>
                                      <p:tavLst>
                                        <p:tav tm="0">
                                          <p:val>
                                            <p:strVal val="1+#ppt_h/2"/>
                                          </p:val>
                                        </p:tav>
                                        <p:tav tm="100000">
                                          <p:val>
                                            <p:strVal val="#ppt_y"/>
                                          </p:val>
                                        </p:tav>
                                      </p:tavLst>
                                    </p:anim>
                                  </p:childTnLst>
                                </p:cTn>
                              </p:par>
                              <p:par>
                                <p:cTn id="29" presetID="2" presetClass="entr" presetSubtype="6" fill="hold" grpId="0" nodeType="withEffect" nodePh="1">
                                  <p:stCondLst>
                                    <p:cond delay="200"/>
                                  </p:stCondLst>
                                  <p:endCondLst>
                                    <p:cond evt="begin" delay="0">
                                      <p:tn val="29"/>
                                    </p:cond>
                                  </p:end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500" fill="hold"/>
                                        <p:tgtEl>
                                          <p:spTgt spid="28"/>
                                        </p:tgtEl>
                                        <p:attrNameLst>
                                          <p:attrName>ppt_x</p:attrName>
                                        </p:attrNameLst>
                                      </p:cBhvr>
                                      <p:tavLst>
                                        <p:tav tm="0">
                                          <p:val>
                                            <p:strVal val="1+#ppt_w/2"/>
                                          </p:val>
                                        </p:tav>
                                        <p:tav tm="100000">
                                          <p:val>
                                            <p:strVal val="#ppt_x"/>
                                          </p:val>
                                        </p:tav>
                                      </p:tavLst>
                                    </p:anim>
                                    <p:anim calcmode="lin" valueType="num">
                                      <p:cBhvr additive="base">
                                        <p:cTn id="32" dur="500" fill="hold"/>
                                        <p:tgtEl>
                                          <p:spTgt spid="28"/>
                                        </p:tgtEl>
                                        <p:attrNameLst>
                                          <p:attrName>ppt_y</p:attrName>
                                        </p:attrNameLst>
                                      </p:cBhvr>
                                      <p:tavLst>
                                        <p:tav tm="0">
                                          <p:val>
                                            <p:strVal val="1+#ppt_h/2"/>
                                          </p:val>
                                        </p:tav>
                                        <p:tav tm="100000">
                                          <p:val>
                                            <p:strVal val="#ppt_y"/>
                                          </p:val>
                                        </p:tav>
                                      </p:tavLst>
                                    </p:anim>
                                  </p:childTnLst>
                                </p:cTn>
                              </p:par>
                            </p:childTnLst>
                          </p:cTn>
                        </p:par>
                        <p:par>
                          <p:cTn id="33" fill="hold">
                            <p:stCondLst>
                              <p:cond delay="2700"/>
                            </p:stCondLst>
                            <p:childTnLst>
                              <p:par>
                                <p:cTn id="34" presetID="22" presetClass="entr" presetSubtype="8" fill="hold" grpId="0" nodeType="after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wipe(left)">
                                      <p:cBhvr>
                                        <p:cTn id="36" dur="500"/>
                                        <p:tgtEl>
                                          <p:spTgt spid="31"/>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wipe(left)">
                                      <p:cBhvr>
                                        <p:cTn id="39" dur="500"/>
                                        <p:tgtEl>
                                          <p:spTgt spid="32"/>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ipe(left)">
                                      <p:cBhvr>
                                        <p:cTn id="42" dur="500"/>
                                        <p:tgtEl>
                                          <p:spTgt spid="33"/>
                                        </p:tgtEl>
                                      </p:cBhvr>
                                    </p:animEffect>
                                  </p:childTnLst>
                                </p:cTn>
                              </p:par>
                            </p:childTnLst>
                          </p:cTn>
                        </p:par>
                        <p:par>
                          <p:cTn id="43" fill="hold">
                            <p:stCondLst>
                              <p:cond delay="3200"/>
                            </p:stCondLst>
                            <p:childTnLst>
                              <p:par>
                                <p:cTn id="44" presetID="22" presetClass="entr" presetSubtype="1" fill="hold" grpId="0" nodeType="after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wipe(up)">
                                      <p:cBhvr>
                                        <p:cTn id="46" dur="500"/>
                                        <p:tgtEl>
                                          <p:spTgt spid="34"/>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wipe(up)">
                                      <p:cBhvr>
                                        <p:cTn id="49" dur="500"/>
                                        <p:tgtEl>
                                          <p:spTgt spid="35"/>
                                        </p:tgtEl>
                                      </p:cBhvr>
                                    </p:animEffect>
                                  </p:childTnLst>
                                </p:cTn>
                              </p:par>
                              <p:par>
                                <p:cTn id="50" presetID="22" presetClass="entr" presetSubtype="1" fill="hold" grpId="0" nodeType="with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wipe(up)">
                                      <p:cBhvr>
                                        <p:cTn id="5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P spid="28" grpId="0"/>
      <p:bldP spid="29" grpId="0"/>
      <p:bldP spid="30" grpId="0"/>
      <p:bldP spid="31" grpId="0"/>
      <p:bldP spid="32" grpId="0"/>
      <p:bldP spid="33" grpId="0"/>
      <p:bldP spid="34" grpId="0"/>
      <p:bldP spid="35" grpId="0"/>
      <p:bldP spid="3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PA_矩形 37"/>
          <p:cNvSpPr/>
          <p:nvPr>
            <p:custDataLst>
              <p:tags r:id="rId1"/>
            </p:custDataLst>
          </p:nvPr>
        </p:nvSpPr>
        <p:spPr>
          <a:xfrm rot="2700000">
            <a:off x="1335393" y="1708441"/>
            <a:ext cx="1117150" cy="1117152"/>
          </a:xfrm>
          <a:prstGeom prst="rect">
            <a:avLst/>
          </a:prstGeom>
          <a:solidFill>
            <a:srgbClr val="AE33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 name="PA_矩形 38"/>
          <p:cNvSpPr/>
          <p:nvPr>
            <p:custDataLst>
              <p:tags r:id="rId2"/>
            </p:custDataLst>
          </p:nvPr>
        </p:nvSpPr>
        <p:spPr>
          <a:xfrm rot="2700000">
            <a:off x="623467" y="1838281"/>
            <a:ext cx="857469" cy="857470"/>
          </a:xfrm>
          <a:prstGeom prst="rect">
            <a:avLst/>
          </a:prstGeom>
          <a:solidFill>
            <a:srgbClr val="5537A1">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 name="PA_矩形 41"/>
          <p:cNvSpPr/>
          <p:nvPr>
            <p:custDataLst>
              <p:tags r:id="rId3"/>
            </p:custDataLst>
          </p:nvPr>
        </p:nvSpPr>
        <p:spPr>
          <a:xfrm rot="13500000">
            <a:off x="6547816" y="1708441"/>
            <a:ext cx="1117150" cy="1117152"/>
          </a:xfrm>
          <a:prstGeom prst="rect">
            <a:avLst/>
          </a:prstGeom>
          <a:solidFill>
            <a:srgbClr val="AE33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PA_矩形 42"/>
          <p:cNvSpPr/>
          <p:nvPr>
            <p:custDataLst>
              <p:tags r:id="rId4"/>
            </p:custDataLst>
          </p:nvPr>
        </p:nvSpPr>
        <p:spPr>
          <a:xfrm rot="13500000">
            <a:off x="7519425" y="1838283"/>
            <a:ext cx="857469" cy="857470"/>
          </a:xfrm>
          <a:prstGeom prst="rect">
            <a:avLst/>
          </a:prstGeom>
          <a:solidFill>
            <a:srgbClr val="5537A1">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PA_圆角矩形 3"/>
          <p:cNvSpPr/>
          <p:nvPr>
            <p:custDataLst>
              <p:tags r:id="rId5"/>
            </p:custDataLst>
          </p:nvPr>
        </p:nvSpPr>
        <p:spPr>
          <a:xfrm rot="2700000">
            <a:off x="3149343" y="920492"/>
            <a:ext cx="2693050" cy="2693050"/>
          </a:xfrm>
          <a:prstGeom prst="roundRect">
            <a:avLst/>
          </a:prstGeom>
          <a:noFill/>
          <a:ln w="25400">
            <a:solidFill>
              <a:srgbClr val="AE338E"/>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prstClr val="white"/>
              </a:solidFill>
            </a:endParaRPr>
          </a:p>
        </p:txBody>
      </p:sp>
      <p:sp>
        <p:nvSpPr>
          <p:cNvPr id="27" name="PA_矩形 28"/>
          <p:cNvSpPr/>
          <p:nvPr>
            <p:custDataLst>
              <p:tags r:id="rId6"/>
            </p:custDataLst>
          </p:nvPr>
        </p:nvSpPr>
        <p:spPr>
          <a:xfrm>
            <a:off x="3457980" y="2357370"/>
            <a:ext cx="2038941" cy="307830"/>
          </a:xfrm>
          <a:prstGeom prst="rect">
            <a:avLst/>
          </a:prstGeom>
          <a:ln>
            <a:noFill/>
          </a:ln>
        </p:spPr>
        <p:txBody>
          <a:bodyPr wrap="square">
            <a:spAutoFit/>
          </a:bodyPr>
          <a:lstStyle/>
          <a:p>
            <a:pPr algn="ctr"/>
            <a:r>
              <a:rPr lang="en-US" altLang="zh-CN" sz="1400" dirty="0">
                <a:solidFill>
                  <a:schemeClr val="tx1">
                    <a:lumMod val="65000"/>
                    <a:lumOff val="35000"/>
                  </a:schemeClr>
                </a:solidFill>
              </a:rPr>
              <a:t>SELF-INTRODUTION</a:t>
            </a:r>
            <a:endParaRPr lang="pt-BR" altLang="zh-CN" sz="12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8" name="PA_矩形 29"/>
          <p:cNvSpPr/>
          <p:nvPr>
            <p:custDataLst>
              <p:tags r:id="rId7"/>
            </p:custDataLst>
          </p:nvPr>
        </p:nvSpPr>
        <p:spPr>
          <a:xfrm>
            <a:off x="3049776" y="1779001"/>
            <a:ext cx="2810878" cy="646443"/>
          </a:xfrm>
          <a:prstGeom prst="rect">
            <a:avLst/>
          </a:prstGeom>
          <a:ln>
            <a:noFill/>
          </a:ln>
        </p:spPr>
        <p:txBody>
          <a:bodyPr wrap="square">
            <a:spAutoFit/>
          </a:bodyPr>
          <a:lstStyle/>
          <a:p>
            <a:pPr algn="ctr"/>
            <a:r>
              <a:rPr lang="zh-CN" altLang="en-US" sz="3601" dirty="0">
                <a:solidFill>
                  <a:srgbClr val="A11C8B"/>
                </a:solidFill>
                <a:latin typeface="微软雅黑" panose="020B0503020204020204" pitchFamily="34" charset="-122"/>
                <a:ea typeface="微软雅黑" panose="020B0503020204020204" pitchFamily="34" charset="-122"/>
                <a:cs typeface="Open Sans" panose="020B0606030504020204" pitchFamily="34" charset="0"/>
              </a:rPr>
              <a:t>个人总结</a:t>
            </a:r>
            <a:endParaRPr lang="en-US" altLang="zh-CN" sz="3601" dirty="0">
              <a:solidFill>
                <a:srgbClr val="A11C8B"/>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0" name="PA_圆角矩形 3">
            <a:extLst>
              <a:ext uri="{FF2B5EF4-FFF2-40B4-BE49-F238E27FC236}">
                <a16:creationId xmlns:a16="http://schemas.microsoft.com/office/drawing/2014/main" xmlns="" id="{B73357E9-1B5F-47CB-B247-0C8052792ABF}"/>
              </a:ext>
            </a:extLst>
          </p:cNvPr>
          <p:cNvSpPr/>
          <p:nvPr>
            <p:custDataLst>
              <p:tags r:id="rId8"/>
            </p:custDataLst>
          </p:nvPr>
        </p:nvSpPr>
        <p:spPr>
          <a:xfrm rot="2700000">
            <a:off x="3223450" y="994175"/>
            <a:ext cx="2544833" cy="2545677"/>
          </a:xfrm>
          <a:prstGeom prst="roundRect">
            <a:avLst/>
          </a:prstGeom>
          <a:noFill/>
          <a:ln w="25400">
            <a:solidFill>
              <a:srgbClr val="AE338E"/>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prstClr val="white"/>
              </a:solidFill>
            </a:endParaRPr>
          </a:p>
        </p:txBody>
      </p:sp>
      <p:sp>
        <p:nvSpPr>
          <p:cNvPr id="32" name="矩形 31">
            <a:extLst>
              <a:ext uri="{FF2B5EF4-FFF2-40B4-BE49-F238E27FC236}">
                <a16:creationId xmlns:a16="http://schemas.microsoft.com/office/drawing/2014/main" xmlns="" id="{DD81BADB-3F4C-4897-846E-17853CD2D354}"/>
              </a:ext>
            </a:extLst>
          </p:cNvPr>
          <p:cNvSpPr/>
          <p:nvPr/>
        </p:nvSpPr>
        <p:spPr>
          <a:xfrm>
            <a:off x="1553164" y="1943791"/>
            <a:ext cx="710452" cy="646459"/>
          </a:xfrm>
          <a:prstGeom prst="rect">
            <a:avLst/>
          </a:prstGeom>
        </p:spPr>
        <p:txBody>
          <a:bodyPr wrap="none">
            <a:spAutoFit/>
          </a:bodyPr>
          <a:lstStyle/>
          <a:p>
            <a:r>
              <a:rPr lang="en-US" altLang="zh-CN" sz="3601" dirty="0">
                <a:solidFill>
                  <a:prstClr val="white"/>
                </a:solidFill>
                <a:latin typeface="Open Sans" panose="020B0606030504020204" pitchFamily="34" charset="0"/>
                <a:ea typeface="Open Sans" panose="020B0606030504020204" pitchFamily="34" charset="0"/>
                <a:cs typeface="Open Sans" panose="020B0606030504020204" pitchFamily="34" charset="0"/>
              </a:rPr>
              <a:t>04</a:t>
            </a:r>
            <a:endParaRPr lang="zh-CN" altLang="en-US" sz="3601" dirty="0">
              <a:solidFill>
                <a:prstClr val="white"/>
              </a:solidFill>
            </a:endParaRPr>
          </a:p>
        </p:txBody>
      </p:sp>
    </p:spTree>
    <p:extLst>
      <p:ext uri="{BB962C8B-B14F-4D97-AF65-F5344CB8AC3E}">
        <p14:creationId xmlns:p14="http://schemas.microsoft.com/office/powerpoint/2010/main" val="293579005"/>
      </p:ext>
    </p:extLst>
  </p:cSld>
  <p:clrMapOvr>
    <a:masterClrMapping/>
  </p:clrMapOvr>
  <mc:AlternateContent xmlns:mc="http://schemas.openxmlformats.org/markup-compatibility/2006" xmlns:p14="http://schemas.microsoft.com/office/powerpoint/2010/main">
    <mc:Choice Requires="p14">
      <p:transition spd="slow" p14:dur="1500" advTm="5126">
        <p:random/>
      </p:transition>
    </mc:Choice>
    <mc:Fallback xmlns="">
      <p:transition spd="slow" advTm="5126">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nodePh="1">
                                  <p:stCondLst>
                                    <p:cond delay="0"/>
                                  </p:stCondLst>
                                  <p:endCondLst>
                                    <p:cond evt="begin" delay="0">
                                      <p:tn val="5"/>
                                    </p:cond>
                                  </p:endCondLst>
                                  <p:childTnLst>
                                    <p:set>
                                      <p:cBhvr>
                                        <p:cTn id="6" dur="1" fill="hold">
                                          <p:stCondLst>
                                            <p:cond delay="0"/>
                                          </p:stCondLst>
                                        </p:cTn>
                                        <p:tgtEl>
                                          <p:spTgt spid="25"/>
                                        </p:tgtEl>
                                        <p:attrNameLst>
                                          <p:attrName>style.visibility</p:attrName>
                                        </p:attrNameLst>
                                      </p:cBhvr>
                                      <p:to>
                                        <p:strVal val="visible"/>
                                      </p:to>
                                    </p:set>
                                    <p:anim calcmode="lin" valueType="num">
                                      <p:cBhvr>
                                        <p:cTn id="7" dur="1000" fill="hold"/>
                                        <p:tgtEl>
                                          <p:spTgt spid="25"/>
                                        </p:tgtEl>
                                        <p:attrNameLst>
                                          <p:attrName>ppt_w</p:attrName>
                                        </p:attrNameLst>
                                      </p:cBhvr>
                                      <p:tavLst>
                                        <p:tav tm="0">
                                          <p:val>
                                            <p:fltVal val="0"/>
                                          </p:val>
                                        </p:tav>
                                        <p:tav tm="100000">
                                          <p:val>
                                            <p:strVal val="#ppt_w"/>
                                          </p:val>
                                        </p:tav>
                                      </p:tavLst>
                                    </p:anim>
                                    <p:anim calcmode="lin" valueType="num">
                                      <p:cBhvr>
                                        <p:cTn id="8" dur="1000" fill="hold"/>
                                        <p:tgtEl>
                                          <p:spTgt spid="25"/>
                                        </p:tgtEl>
                                        <p:attrNameLst>
                                          <p:attrName>ppt_h</p:attrName>
                                        </p:attrNameLst>
                                      </p:cBhvr>
                                      <p:tavLst>
                                        <p:tav tm="0">
                                          <p:val>
                                            <p:fltVal val="0"/>
                                          </p:val>
                                        </p:tav>
                                        <p:tav tm="100000">
                                          <p:val>
                                            <p:strVal val="#ppt_h"/>
                                          </p:val>
                                        </p:tav>
                                      </p:tavLst>
                                    </p:anim>
                                    <p:animEffect transition="in" filter="fade">
                                      <p:cBhvr>
                                        <p:cTn id="9" dur="1000"/>
                                        <p:tgtEl>
                                          <p:spTgt spid="25"/>
                                        </p:tgtEl>
                                      </p:cBhvr>
                                    </p:animEffect>
                                  </p:childTnLst>
                                </p:cTn>
                              </p:par>
                              <p:par>
                                <p:cTn id="10" presetID="10" presetClass="entr" presetSubtype="0" fill="hold" grpId="0" nodeType="withEffect">
                                  <p:stCondLst>
                                    <p:cond delay="200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par>
                                <p:cTn id="13" presetID="35" presetClass="path" presetSubtype="0" accel="50000" decel="50000" fill="hold" grpId="1" nodeType="withEffect">
                                  <p:stCondLst>
                                    <p:cond delay="2000"/>
                                  </p:stCondLst>
                                  <p:childTnLst>
                                    <p:animMotion origin="layout" path="M 0.17115 -4.75162E-6 L -2.1038E-6 -4.75162E-6 " pathEditMode="relative" rAng="0" ptsTypes="AA">
                                      <p:cBhvr>
                                        <p:cTn id="14" dur="2000" fill="hold"/>
                                        <p:tgtEl>
                                          <p:spTgt spid="21"/>
                                        </p:tgtEl>
                                        <p:attrNameLst>
                                          <p:attrName>ppt_x</p:attrName>
                                          <p:attrName>ppt_y</p:attrName>
                                        </p:attrNameLst>
                                      </p:cBhvr>
                                      <p:rCtr x="-8558" y="0"/>
                                    </p:animMotion>
                                  </p:childTnLst>
                                </p:cTn>
                              </p:par>
                              <p:par>
                                <p:cTn id="15" presetID="10" presetClass="entr" presetSubtype="0" fill="hold" grpId="0" nodeType="withEffect">
                                  <p:stCondLst>
                                    <p:cond delay="225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par>
                                <p:cTn id="18" presetID="35" presetClass="path" presetSubtype="0" accel="50000" decel="50000" fill="hold" grpId="1" nodeType="withEffect">
                                  <p:stCondLst>
                                    <p:cond delay="2250"/>
                                  </p:stCondLst>
                                  <p:childTnLst>
                                    <p:animMotion origin="layout" path="M 0.17116 -4.75162E-6 L -4.18677E-6 -4.75162E-6 " pathEditMode="relative" rAng="0" ptsTypes="AA">
                                      <p:cBhvr>
                                        <p:cTn id="19" dur="2000" fill="hold"/>
                                        <p:tgtEl>
                                          <p:spTgt spid="22"/>
                                        </p:tgtEl>
                                        <p:attrNameLst>
                                          <p:attrName>ppt_x</p:attrName>
                                          <p:attrName>ppt_y</p:attrName>
                                        </p:attrNameLst>
                                      </p:cBhvr>
                                      <p:rCtr x="-8558" y="0"/>
                                    </p:animMotion>
                                  </p:childTnLst>
                                </p:cTn>
                              </p:par>
                              <p:par>
                                <p:cTn id="20" presetID="10" presetClass="entr" presetSubtype="0" fill="hold" grpId="0" nodeType="withEffect">
                                  <p:stCondLst>
                                    <p:cond delay="200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par>
                                <p:cTn id="23" presetID="35" presetClass="path" presetSubtype="0" accel="50000" decel="50000" fill="hold" grpId="1" nodeType="withEffect">
                                  <p:stCondLst>
                                    <p:cond delay="2000"/>
                                  </p:stCondLst>
                                  <p:childTnLst>
                                    <p:animMotion origin="layout" path="M -0.16542 -4.75162E-6 L 1.55355E-6 -4.75162E-6 " pathEditMode="relative" rAng="0" ptsTypes="AA">
                                      <p:cBhvr>
                                        <p:cTn id="24" dur="2000" fill="hold"/>
                                        <p:tgtEl>
                                          <p:spTgt spid="23"/>
                                        </p:tgtEl>
                                        <p:attrNameLst>
                                          <p:attrName>ppt_x</p:attrName>
                                          <p:attrName>ppt_y</p:attrName>
                                        </p:attrNameLst>
                                      </p:cBhvr>
                                      <p:rCtr x="8262" y="0"/>
                                    </p:animMotion>
                                  </p:childTnLst>
                                </p:cTn>
                              </p:par>
                              <p:par>
                                <p:cTn id="25" presetID="10" presetClass="entr" presetSubtype="0" fill="hold" grpId="0" nodeType="withEffect">
                                  <p:stCondLst>
                                    <p:cond delay="200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par>
                                <p:cTn id="28" presetID="35" presetClass="path" presetSubtype="0" accel="50000" decel="50000" fill="hold" grpId="1" nodeType="withEffect">
                                  <p:stCondLst>
                                    <p:cond delay="2000"/>
                                  </p:stCondLst>
                                  <p:childTnLst>
                                    <p:animMotion origin="layout" path="M -0.16542 -4.75162E-6 L 5.55459E-8 -4.75162E-6 " pathEditMode="relative" rAng="0" ptsTypes="AA">
                                      <p:cBhvr>
                                        <p:cTn id="29" dur="2000" fill="hold"/>
                                        <p:tgtEl>
                                          <p:spTgt spid="24"/>
                                        </p:tgtEl>
                                        <p:attrNameLst>
                                          <p:attrName>ppt_x</p:attrName>
                                          <p:attrName>ppt_y</p:attrName>
                                        </p:attrNameLst>
                                      </p:cBhvr>
                                      <p:rCtr x="8262" y="0"/>
                                    </p:animMotion>
                                  </p:childTnLst>
                                </p:cTn>
                              </p:par>
                              <p:par>
                                <p:cTn id="30" presetID="22" presetClass="entr" presetSubtype="8" fill="hold" grpId="0" nodeType="withEffect">
                                  <p:stCondLst>
                                    <p:cond delay="3000"/>
                                  </p:stCondLst>
                                  <p:childTnLst>
                                    <p:set>
                                      <p:cBhvr>
                                        <p:cTn id="31" dur="1" fill="hold">
                                          <p:stCondLst>
                                            <p:cond delay="0"/>
                                          </p:stCondLst>
                                        </p:cTn>
                                        <p:tgtEl>
                                          <p:spTgt spid="28"/>
                                        </p:tgtEl>
                                        <p:attrNameLst>
                                          <p:attrName>style.visibility</p:attrName>
                                        </p:attrNameLst>
                                      </p:cBhvr>
                                      <p:to>
                                        <p:strVal val="visible"/>
                                      </p:to>
                                    </p:set>
                                    <p:animEffect transition="in" filter="wipe(left)">
                                      <p:cBhvr>
                                        <p:cTn id="32" dur="500"/>
                                        <p:tgtEl>
                                          <p:spTgt spid="28"/>
                                        </p:tgtEl>
                                      </p:cBhvr>
                                    </p:animEffect>
                                  </p:childTnLst>
                                </p:cTn>
                              </p:par>
                              <p:par>
                                <p:cTn id="33" presetID="22" presetClass="entr" presetSubtype="8" fill="hold" grpId="0" nodeType="withEffect">
                                  <p:stCondLst>
                                    <p:cond delay="3000"/>
                                  </p:stCondLst>
                                  <p:childTnLst>
                                    <p:set>
                                      <p:cBhvr>
                                        <p:cTn id="34" dur="1" fill="hold">
                                          <p:stCondLst>
                                            <p:cond delay="0"/>
                                          </p:stCondLst>
                                        </p:cTn>
                                        <p:tgtEl>
                                          <p:spTgt spid="27"/>
                                        </p:tgtEl>
                                        <p:attrNameLst>
                                          <p:attrName>style.visibility</p:attrName>
                                        </p:attrNameLst>
                                      </p:cBhvr>
                                      <p:to>
                                        <p:strVal val="visible"/>
                                      </p:to>
                                    </p:set>
                                    <p:animEffect transition="in" filter="wipe(left)">
                                      <p:cBhvr>
                                        <p:cTn id="35" dur="500"/>
                                        <p:tgtEl>
                                          <p:spTgt spid="27"/>
                                        </p:tgtEl>
                                      </p:cBhvr>
                                    </p:animEffect>
                                  </p:childTnLst>
                                </p:cTn>
                              </p:par>
                              <p:par>
                                <p:cTn id="36" presetID="53" presetClass="entr" presetSubtype="16" fill="hold" grpId="0" nodeType="withEffect" nodePh="1">
                                  <p:stCondLst>
                                    <p:cond delay="0"/>
                                  </p:stCondLst>
                                  <p:endCondLst>
                                    <p:cond evt="begin" delay="0">
                                      <p:tn val="36"/>
                                    </p:cond>
                                  </p:endCondLst>
                                  <p:childTnLst>
                                    <p:set>
                                      <p:cBhvr>
                                        <p:cTn id="37" dur="1" fill="hold">
                                          <p:stCondLst>
                                            <p:cond delay="0"/>
                                          </p:stCondLst>
                                        </p:cTn>
                                        <p:tgtEl>
                                          <p:spTgt spid="50"/>
                                        </p:tgtEl>
                                        <p:attrNameLst>
                                          <p:attrName>style.visibility</p:attrName>
                                        </p:attrNameLst>
                                      </p:cBhvr>
                                      <p:to>
                                        <p:strVal val="visible"/>
                                      </p:to>
                                    </p:set>
                                    <p:anim calcmode="lin" valueType="num">
                                      <p:cBhvr>
                                        <p:cTn id="38" dur="1000" fill="hold"/>
                                        <p:tgtEl>
                                          <p:spTgt spid="50"/>
                                        </p:tgtEl>
                                        <p:attrNameLst>
                                          <p:attrName>ppt_w</p:attrName>
                                        </p:attrNameLst>
                                      </p:cBhvr>
                                      <p:tavLst>
                                        <p:tav tm="0">
                                          <p:val>
                                            <p:fltVal val="0"/>
                                          </p:val>
                                        </p:tav>
                                        <p:tav tm="100000">
                                          <p:val>
                                            <p:strVal val="#ppt_w"/>
                                          </p:val>
                                        </p:tav>
                                      </p:tavLst>
                                    </p:anim>
                                    <p:anim calcmode="lin" valueType="num">
                                      <p:cBhvr>
                                        <p:cTn id="39" dur="1000" fill="hold"/>
                                        <p:tgtEl>
                                          <p:spTgt spid="50"/>
                                        </p:tgtEl>
                                        <p:attrNameLst>
                                          <p:attrName>ppt_h</p:attrName>
                                        </p:attrNameLst>
                                      </p:cBhvr>
                                      <p:tavLst>
                                        <p:tav tm="0">
                                          <p:val>
                                            <p:fltVal val="0"/>
                                          </p:val>
                                        </p:tav>
                                        <p:tav tm="100000">
                                          <p:val>
                                            <p:strVal val="#ppt_h"/>
                                          </p:val>
                                        </p:tav>
                                      </p:tavLst>
                                    </p:anim>
                                    <p:animEffect transition="in" filter="fade">
                                      <p:cBhvr>
                                        <p:cTn id="40" dur="1000"/>
                                        <p:tgtEl>
                                          <p:spTgt spid="50"/>
                                        </p:tgtEl>
                                      </p:cBhvr>
                                    </p:animEffect>
                                  </p:childTnLst>
                                </p:cTn>
                              </p:par>
                              <p:par>
                                <p:cTn id="41" presetID="53" presetClass="entr" presetSubtype="16" fill="hold" grpId="0" nodeType="withEffect">
                                  <p:stCondLst>
                                    <p:cond delay="3000"/>
                                  </p:stCondLst>
                                  <p:childTnLst>
                                    <p:set>
                                      <p:cBhvr>
                                        <p:cTn id="42" dur="1" fill="hold">
                                          <p:stCondLst>
                                            <p:cond delay="0"/>
                                          </p:stCondLst>
                                        </p:cTn>
                                        <p:tgtEl>
                                          <p:spTgt spid="32"/>
                                        </p:tgtEl>
                                        <p:attrNameLst>
                                          <p:attrName>style.visibility</p:attrName>
                                        </p:attrNameLst>
                                      </p:cBhvr>
                                      <p:to>
                                        <p:strVal val="visible"/>
                                      </p:to>
                                    </p:set>
                                    <p:anim calcmode="lin" valueType="num">
                                      <p:cBhvr>
                                        <p:cTn id="43" dur="500" fill="hold"/>
                                        <p:tgtEl>
                                          <p:spTgt spid="32"/>
                                        </p:tgtEl>
                                        <p:attrNameLst>
                                          <p:attrName>ppt_w</p:attrName>
                                        </p:attrNameLst>
                                      </p:cBhvr>
                                      <p:tavLst>
                                        <p:tav tm="0">
                                          <p:val>
                                            <p:fltVal val="0"/>
                                          </p:val>
                                        </p:tav>
                                        <p:tav tm="100000">
                                          <p:val>
                                            <p:strVal val="#ppt_w"/>
                                          </p:val>
                                        </p:tav>
                                      </p:tavLst>
                                    </p:anim>
                                    <p:anim calcmode="lin" valueType="num">
                                      <p:cBhvr>
                                        <p:cTn id="44" dur="500" fill="hold"/>
                                        <p:tgtEl>
                                          <p:spTgt spid="32"/>
                                        </p:tgtEl>
                                        <p:attrNameLst>
                                          <p:attrName>ppt_h</p:attrName>
                                        </p:attrNameLst>
                                      </p:cBhvr>
                                      <p:tavLst>
                                        <p:tav tm="0">
                                          <p:val>
                                            <p:fltVal val="0"/>
                                          </p:val>
                                        </p:tav>
                                        <p:tav tm="100000">
                                          <p:val>
                                            <p:strVal val="#ppt_h"/>
                                          </p:val>
                                        </p:tav>
                                      </p:tavLst>
                                    </p:anim>
                                    <p:animEffect transition="in" filter="fade">
                                      <p:cBhvr>
                                        <p:cTn id="4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1" grpId="1" animBg="1"/>
      <p:bldP spid="22" grpId="0" animBg="1"/>
      <p:bldP spid="22" grpId="1" animBg="1"/>
      <p:bldP spid="23" grpId="0" animBg="1"/>
      <p:bldP spid="23" grpId="1" animBg="1"/>
      <p:bldP spid="24" grpId="0" animBg="1"/>
      <p:bldP spid="24" grpId="1" animBg="1"/>
      <p:bldP spid="25" grpId="0" animBg="1"/>
      <p:bldP spid="27" grpId="0"/>
      <p:bldP spid="28" grpId="0"/>
      <p:bldP spid="50" grpId="0" animBg="1"/>
      <p:bldP spid="3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矩形 3"/>
          <p:cNvSpPr>
            <a:spLocks noChangeArrowheads="1"/>
          </p:cNvSpPr>
          <p:nvPr/>
        </p:nvSpPr>
        <p:spPr bwMode="auto">
          <a:xfrm>
            <a:off x="1145443" y="200077"/>
            <a:ext cx="1467050"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dirty="0">
                <a:solidFill>
                  <a:srgbClr val="0067B4"/>
                </a:solidFill>
                <a:latin typeface="Arial" panose="020B0604020202020204" pitchFamily="34" charset="0"/>
                <a:cs typeface="Arial" panose="020B0604020202020204" pitchFamily="34" charset="0"/>
              </a:rPr>
              <a:t>个人总结</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10" name="组合 9"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a:extLst>
              <a:ext uri="{FF2B5EF4-FFF2-40B4-BE49-F238E27FC236}">
                <a16:creationId xmlns:a16="http://schemas.microsoft.com/office/drawing/2014/main" xmlns="" id="{64C4772F-3A01-427C-8999-289B3CDA8D6F}"/>
              </a:ext>
            </a:extLst>
          </p:cNvPr>
          <p:cNvGrpSpPr/>
          <p:nvPr/>
        </p:nvGrpSpPr>
        <p:grpSpPr>
          <a:xfrm>
            <a:off x="837992" y="2961267"/>
            <a:ext cx="3326191" cy="924180"/>
            <a:chOff x="1069013" y="4697354"/>
            <a:chExt cx="4434152" cy="1232027"/>
          </a:xfrm>
        </p:grpSpPr>
        <p:sp>
          <p:nvSpPr>
            <p:cNvPr id="11" name="Freeform 261">
              <a:extLst>
                <a:ext uri="{FF2B5EF4-FFF2-40B4-BE49-F238E27FC236}">
                  <a16:creationId xmlns:a16="http://schemas.microsoft.com/office/drawing/2014/main" xmlns="" id="{8781FC26-8C01-474D-8900-ACDA028ECC7A}"/>
                </a:ext>
              </a:extLst>
            </p:cNvPr>
            <p:cNvSpPr>
              <a:spLocks/>
            </p:cNvSpPr>
            <p:nvPr/>
          </p:nvSpPr>
          <p:spPr bwMode="auto">
            <a:xfrm>
              <a:off x="1069013" y="4697354"/>
              <a:ext cx="4434152" cy="1232027"/>
            </a:xfrm>
            <a:custGeom>
              <a:avLst/>
              <a:gdLst>
                <a:gd name="T0" fmla="*/ 48 w 500"/>
                <a:gd name="T1" fmla="*/ 0 h 137"/>
                <a:gd name="T2" fmla="*/ 17 w 500"/>
                <a:gd name="T3" fmla="*/ 10 h 137"/>
                <a:gd name="T4" fmla="*/ 5 w 500"/>
                <a:gd name="T5" fmla="*/ 33 h 137"/>
                <a:gd name="T6" fmla="*/ 11 w 500"/>
                <a:gd name="T7" fmla="*/ 41 h 137"/>
                <a:gd name="T8" fmla="*/ 20 w 500"/>
                <a:gd name="T9" fmla="*/ 42 h 137"/>
                <a:gd name="T10" fmla="*/ 30 w 500"/>
                <a:gd name="T11" fmla="*/ 35 h 137"/>
                <a:gd name="T12" fmla="*/ 34 w 500"/>
                <a:gd name="T13" fmla="*/ 27 h 137"/>
                <a:gd name="T14" fmla="*/ 47 w 500"/>
                <a:gd name="T15" fmla="*/ 22 h 137"/>
                <a:gd name="T16" fmla="*/ 60 w 500"/>
                <a:gd name="T17" fmla="*/ 27 h 137"/>
                <a:gd name="T18" fmla="*/ 65 w 500"/>
                <a:gd name="T19" fmla="*/ 40 h 137"/>
                <a:gd name="T20" fmla="*/ 59 w 500"/>
                <a:gd name="T21" fmla="*/ 56 h 137"/>
                <a:gd name="T22" fmla="*/ 38 w 500"/>
                <a:gd name="T23" fmla="*/ 78 h 137"/>
                <a:gd name="T24" fmla="*/ 9 w 500"/>
                <a:gd name="T25" fmla="*/ 111 h 137"/>
                <a:gd name="T26" fmla="*/ 1 w 500"/>
                <a:gd name="T27" fmla="*/ 129 h 137"/>
                <a:gd name="T28" fmla="*/ 8 w 500"/>
                <a:gd name="T29" fmla="*/ 137 h 137"/>
                <a:gd name="T30" fmla="*/ 492 w 500"/>
                <a:gd name="T31" fmla="*/ 137 h 137"/>
                <a:gd name="T32" fmla="*/ 500 w 500"/>
                <a:gd name="T33" fmla="*/ 129 h 137"/>
                <a:gd name="T34" fmla="*/ 500 w 500"/>
                <a:gd name="T35" fmla="*/ 9 h 137"/>
                <a:gd name="T36" fmla="*/ 492 w 500"/>
                <a:gd name="T37" fmla="*/ 0 h 137"/>
                <a:gd name="T38" fmla="*/ 48 w 500"/>
                <a:gd name="T39"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0" h="137">
                  <a:moveTo>
                    <a:pt x="48" y="0"/>
                  </a:moveTo>
                  <a:cubicBezTo>
                    <a:pt x="36" y="0"/>
                    <a:pt x="25" y="3"/>
                    <a:pt x="17" y="10"/>
                  </a:cubicBezTo>
                  <a:cubicBezTo>
                    <a:pt x="9" y="16"/>
                    <a:pt x="5" y="33"/>
                    <a:pt x="5" y="33"/>
                  </a:cubicBezTo>
                  <a:cubicBezTo>
                    <a:pt x="4" y="37"/>
                    <a:pt x="6" y="41"/>
                    <a:pt x="11" y="41"/>
                  </a:cubicBezTo>
                  <a:cubicBezTo>
                    <a:pt x="20" y="42"/>
                    <a:pt x="20" y="42"/>
                    <a:pt x="20" y="42"/>
                  </a:cubicBezTo>
                  <a:cubicBezTo>
                    <a:pt x="25" y="43"/>
                    <a:pt x="29" y="39"/>
                    <a:pt x="30" y="35"/>
                  </a:cubicBezTo>
                  <a:cubicBezTo>
                    <a:pt x="30" y="35"/>
                    <a:pt x="31" y="30"/>
                    <a:pt x="34" y="27"/>
                  </a:cubicBezTo>
                  <a:cubicBezTo>
                    <a:pt x="37" y="24"/>
                    <a:pt x="42" y="22"/>
                    <a:pt x="47" y="22"/>
                  </a:cubicBezTo>
                  <a:cubicBezTo>
                    <a:pt x="53" y="22"/>
                    <a:pt x="57" y="23"/>
                    <a:pt x="60" y="27"/>
                  </a:cubicBezTo>
                  <a:cubicBezTo>
                    <a:pt x="63" y="30"/>
                    <a:pt x="65" y="34"/>
                    <a:pt x="65" y="40"/>
                  </a:cubicBezTo>
                  <a:cubicBezTo>
                    <a:pt x="65" y="45"/>
                    <a:pt x="63" y="51"/>
                    <a:pt x="59" y="56"/>
                  </a:cubicBezTo>
                  <a:cubicBezTo>
                    <a:pt x="57" y="60"/>
                    <a:pt x="50" y="67"/>
                    <a:pt x="38" y="78"/>
                  </a:cubicBezTo>
                  <a:cubicBezTo>
                    <a:pt x="23" y="92"/>
                    <a:pt x="14" y="103"/>
                    <a:pt x="9" y="111"/>
                  </a:cubicBezTo>
                  <a:cubicBezTo>
                    <a:pt x="4" y="119"/>
                    <a:pt x="1" y="129"/>
                    <a:pt x="1" y="129"/>
                  </a:cubicBezTo>
                  <a:cubicBezTo>
                    <a:pt x="0" y="133"/>
                    <a:pt x="3" y="137"/>
                    <a:pt x="8" y="137"/>
                  </a:cubicBezTo>
                  <a:cubicBezTo>
                    <a:pt x="492" y="137"/>
                    <a:pt x="492" y="137"/>
                    <a:pt x="492" y="137"/>
                  </a:cubicBezTo>
                  <a:cubicBezTo>
                    <a:pt x="497" y="137"/>
                    <a:pt x="500" y="133"/>
                    <a:pt x="500" y="129"/>
                  </a:cubicBezTo>
                  <a:cubicBezTo>
                    <a:pt x="500" y="9"/>
                    <a:pt x="500" y="9"/>
                    <a:pt x="500" y="9"/>
                  </a:cubicBezTo>
                  <a:cubicBezTo>
                    <a:pt x="500" y="4"/>
                    <a:pt x="497" y="0"/>
                    <a:pt x="492" y="0"/>
                  </a:cubicBezTo>
                  <a:cubicBezTo>
                    <a:pt x="492" y="0"/>
                    <a:pt x="49" y="0"/>
                    <a:pt x="48" y="0"/>
                  </a:cubicBezTo>
                  <a:close/>
                </a:path>
              </a:pathLst>
            </a:custGeom>
            <a:solidFill>
              <a:srgbClr val="B21A87"/>
            </a:solidFill>
            <a:ln>
              <a:noFill/>
            </a:ln>
            <a:effectLst/>
          </p:spPr>
          <p:txBody>
            <a:bodyPr vert="horz" wrap="square" lIns="68592" tIns="34296" rIns="68592" bIns="34296" numCol="1" anchor="t" anchorCtr="0" compatLnSpc="1">
              <a:prstTxWarp prst="textNoShape">
                <a:avLst/>
              </a:prstTxWarp>
            </a:bodyPr>
            <a:lstStyle/>
            <a:p>
              <a:pPr>
                <a:lnSpc>
                  <a:spcPct val="150000"/>
                </a:lnSpc>
              </a:pPr>
              <a:endParaRPr lang="zh-CN" altLang="en-US" sz="1013">
                <a:solidFill>
                  <a:schemeClr val="bg1"/>
                </a:solidFill>
              </a:endParaRPr>
            </a:p>
          </p:txBody>
        </p:sp>
        <p:sp>
          <p:nvSpPr>
            <p:cNvPr id="12" name="Rectangle 42">
              <a:extLst>
                <a:ext uri="{FF2B5EF4-FFF2-40B4-BE49-F238E27FC236}">
                  <a16:creationId xmlns:a16="http://schemas.microsoft.com/office/drawing/2014/main" xmlns="" id="{29403BE7-D6F5-4A76-BA25-A569C4758EC5}"/>
                </a:ext>
              </a:extLst>
            </p:cNvPr>
            <p:cNvSpPr/>
            <p:nvPr/>
          </p:nvSpPr>
          <p:spPr>
            <a:xfrm flipH="1">
              <a:off x="1965122" y="4928374"/>
              <a:ext cx="2901475" cy="589653"/>
            </a:xfrm>
            <a:prstGeom prst="rect">
              <a:avLst/>
            </a:prstGeom>
            <a:noFill/>
            <a:ln w="12700" cap="flat" cmpd="sng" algn="ctr">
              <a:noFill/>
              <a:prstDash val="solid"/>
            </a:ln>
            <a:effectLst/>
          </p:spPr>
          <p:txBody>
            <a:bodyPr lIns="68592" tIns="0" rIns="68592" bIns="0" rtlCol="0" anchor="t"/>
            <a:lstStyle/>
            <a:p>
              <a:pPr>
                <a:lnSpc>
                  <a:spcPct val="150000"/>
                </a:lnSpc>
              </a:pPr>
              <a:r>
                <a:rPr lang="zh-CN" altLang="en-US" sz="1050" dirty="0">
                  <a:solidFill>
                    <a:schemeClr val="bg1"/>
                  </a:solidFill>
                </a:rPr>
                <a:t>我不仅努力提高自己的学习能力和不断接受新的文化知识的能力，还注重提高自己的思想政治素质，能够积极的参加学校组织的活动</a:t>
              </a:r>
              <a:endParaRPr lang="en-US" altLang="zh-CN" sz="2701" dirty="0">
                <a:solidFill>
                  <a:schemeClr val="bg1"/>
                </a:solidFill>
                <a:latin typeface="微软雅黑" panose="020B0503020204020204" pitchFamily="34" charset="-122"/>
                <a:ea typeface="微软雅黑" panose="020B0503020204020204" pitchFamily="34" charset="-122"/>
              </a:endParaRPr>
            </a:p>
          </p:txBody>
        </p:sp>
      </p:grpSp>
      <p:grpSp>
        <p:nvGrpSpPr>
          <p:cNvPr id="13" name="组合 12"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a:extLst>
              <a:ext uri="{FF2B5EF4-FFF2-40B4-BE49-F238E27FC236}">
                <a16:creationId xmlns:a16="http://schemas.microsoft.com/office/drawing/2014/main" xmlns="" id="{DD796994-AA9C-42D2-8386-8F826CA5B502}"/>
              </a:ext>
            </a:extLst>
          </p:cNvPr>
          <p:cNvGrpSpPr/>
          <p:nvPr/>
        </p:nvGrpSpPr>
        <p:grpSpPr>
          <a:xfrm>
            <a:off x="5092031" y="1200945"/>
            <a:ext cx="3294854" cy="924180"/>
            <a:chOff x="6740081" y="2350664"/>
            <a:chExt cx="4392376" cy="1232027"/>
          </a:xfrm>
          <a:solidFill>
            <a:srgbClr val="222BAF"/>
          </a:solidFill>
        </p:grpSpPr>
        <p:sp>
          <p:nvSpPr>
            <p:cNvPr id="14" name="Freeform 394">
              <a:extLst>
                <a:ext uri="{FF2B5EF4-FFF2-40B4-BE49-F238E27FC236}">
                  <a16:creationId xmlns:a16="http://schemas.microsoft.com/office/drawing/2014/main" xmlns="" id="{7CC6CB6A-A7EF-4D02-B76E-82265F423E2A}"/>
                </a:ext>
              </a:extLst>
            </p:cNvPr>
            <p:cNvSpPr>
              <a:spLocks/>
            </p:cNvSpPr>
            <p:nvPr/>
          </p:nvSpPr>
          <p:spPr bwMode="auto">
            <a:xfrm>
              <a:off x="6740081" y="2350664"/>
              <a:ext cx="4392376" cy="1232027"/>
            </a:xfrm>
            <a:custGeom>
              <a:avLst/>
              <a:gdLst>
                <a:gd name="T0" fmla="*/ 499 w 499"/>
                <a:gd name="T1" fmla="*/ 9 h 138"/>
                <a:gd name="T2" fmla="*/ 491 w 499"/>
                <a:gd name="T3" fmla="*/ 1 h 138"/>
                <a:gd name="T4" fmla="*/ 43 w 499"/>
                <a:gd name="T5" fmla="*/ 0 h 138"/>
                <a:gd name="T6" fmla="*/ 23 w 499"/>
                <a:gd name="T7" fmla="*/ 4 h 138"/>
                <a:gd name="T8" fmla="*/ 9 w 499"/>
                <a:gd name="T9" fmla="*/ 16 h 138"/>
                <a:gd name="T10" fmla="*/ 3 w 499"/>
                <a:gd name="T11" fmla="*/ 27 h 138"/>
                <a:gd name="T12" fmla="*/ 9 w 499"/>
                <a:gd name="T13" fmla="*/ 37 h 138"/>
                <a:gd name="T14" fmla="*/ 17 w 499"/>
                <a:gd name="T15" fmla="*/ 38 h 138"/>
                <a:gd name="T16" fmla="*/ 27 w 499"/>
                <a:gd name="T17" fmla="*/ 31 h 138"/>
                <a:gd name="T18" fmla="*/ 31 w 499"/>
                <a:gd name="T19" fmla="*/ 26 h 138"/>
                <a:gd name="T20" fmla="*/ 42 w 499"/>
                <a:gd name="T21" fmla="*/ 21 h 138"/>
                <a:gd name="T22" fmla="*/ 53 w 499"/>
                <a:gd name="T23" fmla="*/ 25 h 138"/>
                <a:gd name="T24" fmla="*/ 57 w 499"/>
                <a:gd name="T25" fmla="*/ 36 h 138"/>
                <a:gd name="T26" fmla="*/ 52 w 499"/>
                <a:gd name="T27" fmla="*/ 49 h 138"/>
                <a:gd name="T28" fmla="*/ 44 w 499"/>
                <a:gd name="T29" fmla="*/ 53 h 138"/>
                <a:gd name="T30" fmla="*/ 34 w 499"/>
                <a:gd name="T31" fmla="*/ 62 h 138"/>
                <a:gd name="T32" fmla="*/ 34 w 499"/>
                <a:gd name="T33" fmla="*/ 67 h 138"/>
                <a:gd name="T34" fmla="*/ 41 w 499"/>
                <a:gd name="T35" fmla="*/ 73 h 138"/>
                <a:gd name="T36" fmla="*/ 45 w 499"/>
                <a:gd name="T37" fmla="*/ 73 h 138"/>
                <a:gd name="T38" fmla="*/ 57 w 499"/>
                <a:gd name="T39" fmla="*/ 79 h 138"/>
                <a:gd name="T40" fmla="*/ 63 w 499"/>
                <a:gd name="T41" fmla="*/ 94 h 138"/>
                <a:gd name="T42" fmla="*/ 57 w 499"/>
                <a:gd name="T43" fmla="*/ 111 h 138"/>
                <a:gd name="T44" fmla="*/ 44 w 499"/>
                <a:gd name="T45" fmla="*/ 117 h 138"/>
                <a:gd name="T46" fmla="*/ 31 w 499"/>
                <a:gd name="T47" fmla="*/ 112 h 138"/>
                <a:gd name="T48" fmla="*/ 26 w 499"/>
                <a:gd name="T49" fmla="*/ 105 h 138"/>
                <a:gd name="T50" fmla="*/ 16 w 499"/>
                <a:gd name="T51" fmla="*/ 98 h 138"/>
                <a:gd name="T52" fmla="*/ 7 w 499"/>
                <a:gd name="T53" fmla="*/ 99 h 138"/>
                <a:gd name="T54" fmla="*/ 1 w 499"/>
                <a:gd name="T55" fmla="*/ 108 h 138"/>
                <a:gd name="T56" fmla="*/ 13 w 499"/>
                <a:gd name="T57" fmla="*/ 128 h 138"/>
                <a:gd name="T58" fmla="*/ 44 w 499"/>
                <a:gd name="T59" fmla="*/ 138 h 138"/>
                <a:gd name="T60" fmla="*/ 491 w 499"/>
                <a:gd name="T61" fmla="*/ 137 h 138"/>
                <a:gd name="T62" fmla="*/ 499 w 499"/>
                <a:gd name="T63" fmla="*/ 129 h 138"/>
                <a:gd name="T64" fmla="*/ 499 w 499"/>
                <a:gd name="T65" fmla="*/ 9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99" h="138">
                  <a:moveTo>
                    <a:pt x="499" y="9"/>
                  </a:moveTo>
                  <a:cubicBezTo>
                    <a:pt x="499" y="5"/>
                    <a:pt x="496" y="1"/>
                    <a:pt x="491" y="1"/>
                  </a:cubicBezTo>
                  <a:cubicBezTo>
                    <a:pt x="491" y="1"/>
                    <a:pt x="47" y="0"/>
                    <a:pt x="43" y="0"/>
                  </a:cubicBezTo>
                  <a:cubicBezTo>
                    <a:pt x="36" y="0"/>
                    <a:pt x="29" y="1"/>
                    <a:pt x="23" y="4"/>
                  </a:cubicBezTo>
                  <a:cubicBezTo>
                    <a:pt x="17" y="7"/>
                    <a:pt x="12" y="11"/>
                    <a:pt x="9" y="16"/>
                  </a:cubicBezTo>
                  <a:cubicBezTo>
                    <a:pt x="5" y="20"/>
                    <a:pt x="3" y="27"/>
                    <a:pt x="3" y="27"/>
                  </a:cubicBezTo>
                  <a:cubicBezTo>
                    <a:pt x="2" y="32"/>
                    <a:pt x="5" y="36"/>
                    <a:pt x="9" y="37"/>
                  </a:cubicBezTo>
                  <a:cubicBezTo>
                    <a:pt x="17" y="38"/>
                    <a:pt x="17" y="38"/>
                    <a:pt x="17" y="38"/>
                  </a:cubicBezTo>
                  <a:cubicBezTo>
                    <a:pt x="21" y="39"/>
                    <a:pt x="26" y="36"/>
                    <a:pt x="27" y="31"/>
                  </a:cubicBezTo>
                  <a:cubicBezTo>
                    <a:pt x="27" y="31"/>
                    <a:pt x="28" y="29"/>
                    <a:pt x="31" y="26"/>
                  </a:cubicBezTo>
                  <a:cubicBezTo>
                    <a:pt x="34" y="23"/>
                    <a:pt x="38" y="21"/>
                    <a:pt x="42" y="21"/>
                  </a:cubicBezTo>
                  <a:cubicBezTo>
                    <a:pt x="47" y="21"/>
                    <a:pt x="50" y="22"/>
                    <a:pt x="53" y="25"/>
                  </a:cubicBezTo>
                  <a:cubicBezTo>
                    <a:pt x="56" y="28"/>
                    <a:pt x="57" y="32"/>
                    <a:pt x="57" y="36"/>
                  </a:cubicBezTo>
                  <a:cubicBezTo>
                    <a:pt x="57" y="42"/>
                    <a:pt x="55" y="46"/>
                    <a:pt x="52" y="49"/>
                  </a:cubicBezTo>
                  <a:cubicBezTo>
                    <a:pt x="48" y="52"/>
                    <a:pt x="44" y="53"/>
                    <a:pt x="44" y="53"/>
                  </a:cubicBezTo>
                  <a:cubicBezTo>
                    <a:pt x="39" y="53"/>
                    <a:pt x="35" y="57"/>
                    <a:pt x="34" y="62"/>
                  </a:cubicBezTo>
                  <a:cubicBezTo>
                    <a:pt x="34" y="67"/>
                    <a:pt x="34" y="67"/>
                    <a:pt x="34" y="67"/>
                  </a:cubicBezTo>
                  <a:cubicBezTo>
                    <a:pt x="33" y="71"/>
                    <a:pt x="36" y="74"/>
                    <a:pt x="41" y="73"/>
                  </a:cubicBezTo>
                  <a:cubicBezTo>
                    <a:pt x="41" y="73"/>
                    <a:pt x="41" y="73"/>
                    <a:pt x="45" y="73"/>
                  </a:cubicBezTo>
                  <a:cubicBezTo>
                    <a:pt x="50" y="73"/>
                    <a:pt x="54" y="75"/>
                    <a:pt x="57" y="79"/>
                  </a:cubicBezTo>
                  <a:cubicBezTo>
                    <a:pt x="61" y="83"/>
                    <a:pt x="63" y="88"/>
                    <a:pt x="63" y="94"/>
                  </a:cubicBezTo>
                  <a:cubicBezTo>
                    <a:pt x="63" y="101"/>
                    <a:pt x="61" y="107"/>
                    <a:pt x="57" y="111"/>
                  </a:cubicBezTo>
                  <a:cubicBezTo>
                    <a:pt x="54" y="115"/>
                    <a:pt x="49" y="117"/>
                    <a:pt x="44" y="117"/>
                  </a:cubicBezTo>
                  <a:cubicBezTo>
                    <a:pt x="39" y="117"/>
                    <a:pt x="34" y="115"/>
                    <a:pt x="31" y="112"/>
                  </a:cubicBezTo>
                  <a:cubicBezTo>
                    <a:pt x="27" y="108"/>
                    <a:pt x="26" y="105"/>
                    <a:pt x="26" y="105"/>
                  </a:cubicBezTo>
                  <a:cubicBezTo>
                    <a:pt x="25" y="101"/>
                    <a:pt x="21" y="97"/>
                    <a:pt x="16" y="98"/>
                  </a:cubicBezTo>
                  <a:cubicBezTo>
                    <a:pt x="7" y="99"/>
                    <a:pt x="7" y="99"/>
                    <a:pt x="7" y="99"/>
                  </a:cubicBezTo>
                  <a:cubicBezTo>
                    <a:pt x="3" y="100"/>
                    <a:pt x="0" y="104"/>
                    <a:pt x="1" y="108"/>
                  </a:cubicBezTo>
                  <a:cubicBezTo>
                    <a:pt x="1" y="108"/>
                    <a:pt x="5" y="121"/>
                    <a:pt x="13" y="128"/>
                  </a:cubicBezTo>
                  <a:cubicBezTo>
                    <a:pt x="21" y="135"/>
                    <a:pt x="32" y="138"/>
                    <a:pt x="44" y="138"/>
                  </a:cubicBezTo>
                  <a:cubicBezTo>
                    <a:pt x="48" y="138"/>
                    <a:pt x="491" y="137"/>
                    <a:pt x="491" y="137"/>
                  </a:cubicBezTo>
                  <a:cubicBezTo>
                    <a:pt x="496" y="137"/>
                    <a:pt x="499" y="134"/>
                    <a:pt x="499" y="129"/>
                  </a:cubicBezTo>
                  <a:lnTo>
                    <a:pt x="499" y="9"/>
                  </a:lnTo>
                  <a:close/>
                </a:path>
              </a:pathLst>
            </a:custGeom>
            <a:grpFill/>
            <a:ln>
              <a:noFill/>
            </a:ln>
            <a:effectLst/>
          </p:spPr>
          <p:txBody>
            <a:bodyPr vert="horz" wrap="square" lIns="68592" tIns="34296" rIns="68592" bIns="34296" numCol="1" anchor="t" anchorCtr="0" compatLnSpc="1">
              <a:prstTxWarp prst="textNoShape">
                <a:avLst/>
              </a:prstTxWarp>
            </a:bodyPr>
            <a:lstStyle/>
            <a:p>
              <a:pPr>
                <a:lnSpc>
                  <a:spcPct val="150000"/>
                </a:lnSpc>
              </a:pPr>
              <a:endParaRPr lang="zh-CN" altLang="en-US" sz="1013">
                <a:solidFill>
                  <a:schemeClr val="bg1"/>
                </a:solidFill>
              </a:endParaRPr>
            </a:p>
          </p:txBody>
        </p:sp>
        <p:sp>
          <p:nvSpPr>
            <p:cNvPr id="15" name="Rectangle 42">
              <a:extLst>
                <a:ext uri="{FF2B5EF4-FFF2-40B4-BE49-F238E27FC236}">
                  <a16:creationId xmlns:a16="http://schemas.microsoft.com/office/drawing/2014/main" xmlns="" id="{CBB03578-11A1-4EFE-AE5B-C4B328E89F7B}"/>
                </a:ext>
              </a:extLst>
            </p:cNvPr>
            <p:cNvSpPr/>
            <p:nvPr/>
          </p:nvSpPr>
          <p:spPr>
            <a:xfrm flipH="1">
              <a:off x="7757715" y="2561006"/>
              <a:ext cx="2901475" cy="589653"/>
            </a:xfrm>
            <a:prstGeom prst="rect">
              <a:avLst/>
            </a:prstGeom>
            <a:grpFill/>
            <a:ln w="12700" cap="flat" cmpd="sng" algn="ctr">
              <a:noFill/>
              <a:prstDash val="solid"/>
            </a:ln>
            <a:effectLst/>
          </p:spPr>
          <p:txBody>
            <a:bodyPr lIns="68592" tIns="0" rIns="68592" bIns="0" rtlCol="0" anchor="t"/>
            <a:lstStyle/>
            <a:p>
              <a:pPr>
                <a:lnSpc>
                  <a:spcPct val="150000"/>
                </a:lnSpc>
              </a:pPr>
              <a:r>
                <a:rPr lang="zh-CN" altLang="en-US" sz="1050" dirty="0">
                  <a:solidFill>
                    <a:schemeClr val="bg1"/>
                  </a:solidFill>
                </a:rPr>
                <a:t>我深信我有较强的逻辑思维判断能力和团队协作能力，做事认真负责，热爱生活，能帮助别人</a:t>
              </a:r>
              <a:endParaRPr lang="en-US" altLang="zh-CN" sz="2701" dirty="0">
                <a:solidFill>
                  <a:schemeClr val="bg1"/>
                </a:solidFill>
                <a:latin typeface="微软雅黑" panose="020B0503020204020204" pitchFamily="34" charset="-122"/>
                <a:ea typeface="微软雅黑" panose="020B0503020204020204" pitchFamily="34" charset="-122"/>
              </a:endParaRPr>
            </a:p>
          </p:txBody>
        </p:sp>
      </p:grpSp>
      <p:grpSp>
        <p:nvGrpSpPr>
          <p:cNvPr id="16" name="组合 15"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a:extLst>
              <a:ext uri="{FF2B5EF4-FFF2-40B4-BE49-F238E27FC236}">
                <a16:creationId xmlns:a16="http://schemas.microsoft.com/office/drawing/2014/main" xmlns="" id="{15EF9ECA-B26A-4B47-9E28-56DF5FC34334}"/>
              </a:ext>
            </a:extLst>
          </p:cNvPr>
          <p:cNvGrpSpPr/>
          <p:nvPr/>
        </p:nvGrpSpPr>
        <p:grpSpPr>
          <a:xfrm>
            <a:off x="814388" y="1200944"/>
            <a:ext cx="3349795" cy="953694"/>
            <a:chOff x="1037547" y="2350664"/>
            <a:chExt cx="4465618" cy="1271371"/>
          </a:xfrm>
        </p:grpSpPr>
        <p:sp>
          <p:nvSpPr>
            <p:cNvPr id="17" name="Freeform 128">
              <a:extLst>
                <a:ext uri="{FF2B5EF4-FFF2-40B4-BE49-F238E27FC236}">
                  <a16:creationId xmlns:a16="http://schemas.microsoft.com/office/drawing/2014/main" xmlns="" id="{EB7E77E7-48E3-4738-BB39-14092D09CDE6}"/>
                </a:ext>
              </a:extLst>
            </p:cNvPr>
            <p:cNvSpPr>
              <a:spLocks/>
            </p:cNvSpPr>
            <p:nvPr/>
          </p:nvSpPr>
          <p:spPr bwMode="auto">
            <a:xfrm>
              <a:off x="1037547" y="2350664"/>
              <a:ext cx="4465618" cy="1271371"/>
            </a:xfrm>
            <a:custGeom>
              <a:avLst/>
              <a:gdLst>
                <a:gd name="T0" fmla="*/ 47 w 485"/>
                <a:gd name="T1" fmla="*/ 0 h 136"/>
                <a:gd name="T2" fmla="*/ 35 w 485"/>
                <a:gd name="T3" fmla="*/ 7 h 136"/>
                <a:gd name="T4" fmla="*/ 23 w 485"/>
                <a:gd name="T5" fmla="*/ 22 h 136"/>
                <a:gd name="T6" fmla="*/ 8 w 485"/>
                <a:gd name="T7" fmla="*/ 31 h 136"/>
                <a:gd name="T8" fmla="*/ 0 w 485"/>
                <a:gd name="T9" fmla="*/ 43 h 136"/>
                <a:gd name="T10" fmla="*/ 0 w 485"/>
                <a:gd name="T11" fmla="*/ 50 h 136"/>
                <a:gd name="T12" fmla="*/ 8 w 485"/>
                <a:gd name="T13" fmla="*/ 55 h 136"/>
                <a:gd name="T14" fmla="*/ 27 w 485"/>
                <a:gd name="T15" fmla="*/ 43 h 136"/>
                <a:gd name="T16" fmla="*/ 34 w 485"/>
                <a:gd name="T17" fmla="*/ 47 h 136"/>
                <a:gd name="T18" fmla="*/ 34 w 485"/>
                <a:gd name="T19" fmla="*/ 128 h 136"/>
                <a:gd name="T20" fmla="*/ 42 w 485"/>
                <a:gd name="T21" fmla="*/ 136 h 136"/>
                <a:gd name="T22" fmla="*/ 477 w 485"/>
                <a:gd name="T23" fmla="*/ 136 h 136"/>
                <a:gd name="T24" fmla="*/ 485 w 485"/>
                <a:gd name="T25" fmla="*/ 128 h 136"/>
                <a:gd name="T26" fmla="*/ 485 w 485"/>
                <a:gd name="T27" fmla="*/ 8 h 136"/>
                <a:gd name="T28" fmla="*/ 477 w 485"/>
                <a:gd name="T29" fmla="*/ 0 h 136"/>
                <a:gd name="T30" fmla="*/ 47 w 485"/>
                <a:gd name="T31"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85" h="136">
                  <a:moveTo>
                    <a:pt x="47" y="0"/>
                  </a:moveTo>
                  <a:cubicBezTo>
                    <a:pt x="43" y="0"/>
                    <a:pt x="37" y="3"/>
                    <a:pt x="35" y="7"/>
                  </a:cubicBezTo>
                  <a:cubicBezTo>
                    <a:pt x="35" y="7"/>
                    <a:pt x="31" y="15"/>
                    <a:pt x="23" y="22"/>
                  </a:cubicBezTo>
                  <a:cubicBezTo>
                    <a:pt x="15" y="28"/>
                    <a:pt x="8" y="31"/>
                    <a:pt x="8" y="31"/>
                  </a:cubicBezTo>
                  <a:cubicBezTo>
                    <a:pt x="4" y="33"/>
                    <a:pt x="0" y="38"/>
                    <a:pt x="0" y="43"/>
                  </a:cubicBezTo>
                  <a:cubicBezTo>
                    <a:pt x="0" y="50"/>
                    <a:pt x="0" y="50"/>
                    <a:pt x="0" y="50"/>
                  </a:cubicBezTo>
                  <a:cubicBezTo>
                    <a:pt x="0" y="54"/>
                    <a:pt x="4" y="56"/>
                    <a:pt x="8" y="55"/>
                  </a:cubicBezTo>
                  <a:cubicBezTo>
                    <a:pt x="27" y="43"/>
                    <a:pt x="27" y="43"/>
                    <a:pt x="27" y="43"/>
                  </a:cubicBezTo>
                  <a:cubicBezTo>
                    <a:pt x="31" y="40"/>
                    <a:pt x="34" y="42"/>
                    <a:pt x="34" y="47"/>
                  </a:cubicBezTo>
                  <a:cubicBezTo>
                    <a:pt x="34" y="128"/>
                    <a:pt x="34" y="128"/>
                    <a:pt x="34" y="128"/>
                  </a:cubicBezTo>
                  <a:cubicBezTo>
                    <a:pt x="34" y="133"/>
                    <a:pt x="38" y="136"/>
                    <a:pt x="42" y="136"/>
                  </a:cubicBezTo>
                  <a:cubicBezTo>
                    <a:pt x="477" y="136"/>
                    <a:pt x="477" y="136"/>
                    <a:pt x="477" y="136"/>
                  </a:cubicBezTo>
                  <a:cubicBezTo>
                    <a:pt x="482" y="136"/>
                    <a:pt x="485" y="133"/>
                    <a:pt x="485" y="128"/>
                  </a:cubicBezTo>
                  <a:cubicBezTo>
                    <a:pt x="485" y="8"/>
                    <a:pt x="485" y="8"/>
                    <a:pt x="485" y="8"/>
                  </a:cubicBezTo>
                  <a:cubicBezTo>
                    <a:pt x="485" y="4"/>
                    <a:pt x="482" y="0"/>
                    <a:pt x="477" y="0"/>
                  </a:cubicBezTo>
                  <a:lnTo>
                    <a:pt x="47" y="0"/>
                  </a:lnTo>
                  <a:close/>
                </a:path>
              </a:pathLst>
            </a:custGeom>
            <a:solidFill>
              <a:srgbClr val="C484C6"/>
            </a:solidFill>
            <a:ln>
              <a:noFill/>
            </a:ln>
            <a:effectLst/>
          </p:spPr>
          <p:txBody>
            <a:bodyPr vert="horz" wrap="square" lIns="68592" tIns="34296" rIns="68592" bIns="34296" numCol="1" anchor="t" anchorCtr="0" compatLnSpc="1">
              <a:prstTxWarp prst="textNoShape">
                <a:avLst/>
              </a:prstTxWarp>
            </a:bodyPr>
            <a:lstStyle/>
            <a:p>
              <a:pPr>
                <a:lnSpc>
                  <a:spcPct val="150000"/>
                </a:lnSpc>
              </a:pPr>
              <a:endParaRPr lang="zh-CN" altLang="en-US" sz="1013">
                <a:solidFill>
                  <a:schemeClr val="bg1"/>
                </a:solidFill>
              </a:endParaRPr>
            </a:p>
          </p:txBody>
        </p:sp>
        <p:sp>
          <p:nvSpPr>
            <p:cNvPr id="18" name="Rectangle 42">
              <a:extLst>
                <a:ext uri="{FF2B5EF4-FFF2-40B4-BE49-F238E27FC236}">
                  <a16:creationId xmlns:a16="http://schemas.microsoft.com/office/drawing/2014/main" xmlns="" id="{4E865E00-19EB-421E-A495-4DFB18C3F199}"/>
                </a:ext>
              </a:extLst>
            </p:cNvPr>
            <p:cNvSpPr/>
            <p:nvPr/>
          </p:nvSpPr>
          <p:spPr>
            <a:xfrm flipH="1">
              <a:off x="1879031" y="2542760"/>
              <a:ext cx="2901474" cy="827968"/>
            </a:xfrm>
            <a:prstGeom prst="rect">
              <a:avLst/>
            </a:prstGeom>
            <a:noFill/>
            <a:ln w="12700" cap="flat" cmpd="sng" algn="ctr">
              <a:noFill/>
              <a:prstDash val="solid"/>
            </a:ln>
            <a:effectLst/>
          </p:spPr>
          <p:txBody>
            <a:bodyPr lIns="68592" tIns="0" rIns="68592" bIns="0" rtlCol="0" anchor="t"/>
            <a:lstStyle/>
            <a:p>
              <a:pPr>
                <a:lnSpc>
                  <a:spcPct val="150000"/>
                </a:lnSpc>
              </a:pPr>
              <a:r>
                <a:rPr lang="zh-CN" altLang="en-US" sz="1050" dirty="0">
                  <a:solidFill>
                    <a:schemeClr val="bg1"/>
                  </a:solidFill>
                </a:rPr>
                <a:t>在大一这段时间，我做到了坦诚、自信、乐观、处事冷静，人际关系良好，</a:t>
              </a:r>
              <a:endParaRPr lang="en-US" altLang="zh-CN" sz="2701" dirty="0">
                <a:solidFill>
                  <a:schemeClr val="bg1"/>
                </a:solidFill>
                <a:latin typeface="微软雅黑" panose="020B0503020204020204" pitchFamily="34" charset="-122"/>
                <a:ea typeface="微软雅黑" panose="020B0503020204020204" pitchFamily="34" charset="-122"/>
              </a:endParaRPr>
            </a:p>
          </p:txBody>
        </p:sp>
      </p:grpSp>
      <p:grpSp>
        <p:nvGrpSpPr>
          <p:cNvPr id="19" name="组合 18"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a:extLst>
              <a:ext uri="{FF2B5EF4-FFF2-40B4-BE49-F238E27FC236}">
                <a16:creationId xmlns:a16="http://schemas.microsoft.com/office/drawing/2014/main" xmlns="" id="{F78C2132-B147-41EF-9CB9-7DF30E6B0741}"/>
              </a:ext>
            </a:extLst>
          </p:cNvPr>
          <p:cNvGrpSpPr/>
          <p:nvPr/>
        </p:nvGrpSpPr>
        <p:grpSpPr>
          <a:xfrm>
            <a:off x="5037090" y="2961267"/>
            <a:ext cx="3349795" cy="924180"/>
            <a:chOff x="6666839" y="4697354"/>
            <a:chExt cx="4465618" cy="1232027"/>
          </a:xfrm>
        </p:grpSpPr>
        <p:sp>
          <p:nvSpPr>
            <p:cNvPr id="20" name="Freeform 526">
              <a:extLst>
                <a:ext uri="{FF2B5EF4-FFF2-40B4-BE49-F238E27FC236}">
                  <a16:creationId xmlns:a16="http://schemas.microsoft.com/office/drawing/2014/main" xmlns="" id="{0FF6891F-80F1-4817-8E90-E97AD0673251}"/>
                </a:ext>
              </a:extLst>
            </p:cNvPr>
            <p:cNvSpPr>
              <a:spLocks noEditPoints="1"/>
            </p:cNvSpPr>
            <p:nvPr/>
          </p:nvSpPr>
          <p:spPr bwMode="auto">
            <a:xfrm>
              <a:off x="6666839" y="4697354"/>
              <a:ext cx="4465618" cy="1232027"/>
            </a:xfrm>
            <a:custGeom>
              <a:avLst/>
              <a:gdLst>
                <a:gd name="T0" fmla="*/ 505 w 505"/>
                <a:gd name="T1" fmla="*/ 8 h 137"/>
                <a:gd name="T2" fmla="*/ 496 w 505"/>
                <a:gd name="T3" fmla="*/ 0 h 137"/>
                <a:gd name="T4" fmla="*/ 68 w 505"/>
                <a:gd name="T5" fmla="*/ 0 h 137"/>
                <a:gd name="T6" fmla="*/ 55 w 505"/>
                <a:gd name="T7" fmla="*/ 7 h 137"/>
                <a:gd name="T8" fmla="*/ 5 w 505"/>
                <a:gd name="T9" fmla="*/ 80 h 137"/>
                <a:gd name="T10" fmla="*/ 0 w 505"/>
                <a:gd name="T11" fmla="*/ 95 h 137"/>
                <a:gd name="T12" fmla="*/ 0 w 505"/>
                <a:gd name="T13" fmla="*/ 101 h 137"/>
                <a:gd name="T14" fmla="*/ 9 w 505"/>
                <a:gd name="T15" fmla="*/ 109 h 137"/>
                <a:gd name="T16" fmla="*/ 48 w 505"/>
                <a:gd name="T17" fmla="*/ 109 h 137"/>
                <a:gd name="T18" fmla="*/ 56 w 505"/>
                <a:gd name="T19" fmla="*/ 117 h 137"/>
                <a:gd name="T20" fmla="*/ 56 w 505"/>
                <a:gd name="T21" fmla="*/ 128 h 137"/>
                <a:gd name="T22" fmla="*/ 64 w 505"/>
                <a:gd name="T23" fmla="*/ 137 h 137"/>
                <a:gd name="T24" fmla="*/ 496 w 505"/>
                <a:gd name="T25" fmla="*/ 136 h 137"/>
                <a:gd name="T26" fmla="*/ 505 w 505"/>
                <a:gd name="T27" fmla="*/ 128 h 137"/>
                <a:gd name="T28" fmla="*/ 505 w 505"/>
                <a:gd name="T29" fmla="*/ 8 h 137"/>
                <a:gd name="T30" fmla="*/ 56 w 505"/>
                <a:gd name="T31" fmla="*/ 78 h 137"/>
                <a:gd name="T32" fmla="*/ 48 w 505"/>
                <a:gd name="T33" fmla="*/ 86 h 137"/>
                <a:gd name="T34" fmla="*/ 33 w 505"/>
                <a:gd name="T35" fmla="*/ 86 h 137"/>
                <a:gd name="T36" fmla="*/ 29 w 505"/>
                <a:gd name="T37" fmla="*/ 79 h 137"/>
                <a:gd name="T38" fmla="*/ 51 w 505"/>
                <a:gd name="T39" fmla="*/ 47 h 137"/>
                <a:gd name="T40" fmla="*/ 56 w 505"/>
                <a:gd name="T41" fmla="*/ 48 h 137"/>
                <a:gd name="T42" fmla="*/ 56 w 505"/>
                <a:gd name="T43" fmla="*/ 78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5" h="137">
                  <a:moveTo>
                    <a:pt x="505" y="8"/>
                  </a:moveTo>
                  <a:cubicBezTo>
                    <a:pt x="505" y="4"/>
                    <a:pt x="501" y="0"/>
                    <a:pt x="496" y="0"/>
                  </a:cubicBezTo>
                  <a:cubicBezTo>
                    <a:pt x="68" y="0"/>
                    <a:pt x="68" y="0"/>
                    <a:pt x="68" y="0"/>
                  </a:cubicBezTo>
                  <a:cubicBezTo>
                    <a:pt x="63" y="0"/>
                    <a:pt x="57" y="3"/>
                    <a:pt x="55" y="7"/>
                  </a:cubicBezTo>
                  <a:cubicBezTo>
                    <a:pt x="5" y="80"/>
                    <a:pt x="5" y="80"/>
                    <a:pt x="5" y="80"/>
                  </a:cubicBezTo>
                  <a:cubicBezTo>
                    <a:pt x="3" y="83"/>
                    <a:pt x="0" y="90"/>
                    <a:pt x="0" y="95"/>
                  </a:cubicBezTo>
                  <a:cubicBezTo>
                    <a:pt x="0" y="101"/>
                    <a:pt x="0" y="101"/>
                    <a:pt x="0" y="101"/>
                  </a:cubicBezTo>
                  <a:cubicBezTo>
                    <a:pt x="0" y="105"/>
                    <a:pt x="4" y="109"/>
                    <a:pt x="9" y="109"/>
                  </a:cubicBezTo>
                  <a:cubicBezTo>
                    <a:pt x="48" y="109"/>
                    <a:pt x="48" y="109"/>
                    <a:pt x="48" y="109"/>
                  </a:cubicBezTo>
                  <a:cubicBezTo>
                    <a:pt x="52" y="109"/>
                    <a:pt x="56" y="113"/>
                    <a:pt x="56" y="117"/>
                  </a:cubicBezTo>
                  <a:cubicBezTo>
                    <a:pt x="56" y="128"/>
                    <a:pt x="56" y="128"/>
                    <a:pt x="56" y="128"/>
                  </a:cubicBezTo>
                  <a:cubicBezTo>
                    <a:pt x="56" y="133"/>
                    <a:pt x="60" y="137"/>
                    <a:pt x="64" y="137"/>
                  </a:cubicBezTo>
                  <a:cubicBezTo>
                    <a:pt x="496" y="136"/>
                    <a:pt x="496" y="136"/>
                    <a:pt x="496" y="136"/>
                  </a:cubicBezTo>
                  <a:cubicBezTo>
                    <a:pt x="501" y="136"/>
                    <a:pt x="505" y="133"/>
                    <a:pt x="505" y="128"/>
                  </a:cubicBezTo>
                  <a:lnTo>
                    <a:pt x="505" y="8"/>
                  </a:lnTo>
                  <a:close/>
                  <a:moveTo>
                    <a:pt x="56" y="78"/>
                  </a:moveTo>
                  <a:cubicBezTo>
                    <a:pt x="56" y="83"/>
                    <a:pt x="52" y="86"/>
                    <a:pt x="48" y="86"/>
                  </a:cubicBezTo>
                  <a:cubicBezTo>
                    <a:pt x="33" y="86"/>
                    <a:pt x="33" y="86"/>
                    <a:pt x="33" y="86"/>
                  </a:cubicBezTo>
                  <a:cubicBezTo>
                    <a:pt x="29" y="86"/>
                    <a:pt x="27" y="83"/>
                    <a:pt x="29" y="79"/>
                  </a:cubicBezTo>
                  <a:cubicBezTo>
                    <a:pt x="51" y="47"/>
                    <a:pt x="51" y="47"/>
                    <a:pt x="51" y="47"/>
                  </a:cubicBezTo>
                  <a:cubicBezTo>
                    <a:pt x="54" y="43"/>
                    <a:pt x="56" y="44"/>
                    <a:pt x="56" y="48"/>
                  </a:cubicBezTo>
                  <a:lnTo>
                    <a:pt x="56" y="78"/>
                  </a:lnTo>
                  <a:close/>
                </a:path>
              </a:pathLst>
            </a:custGeom>
            <a:solidFill>
              <a:srgbClr val="C7137E"/>
            </a:solidFill>
            <a:ln>
              <a:noFill/>
            </a:ln>
            <a:effectLst/>
          </p:spPr>
          <p:txBody>
            <a:bodyPr vert="horz" wrap="square" lIns="68592" tIns="34296" rIns="68592" bIns="34296" numCol="1" anchor="t" anchorCtr="0" compatLnSpc="1">
              <a:prstTxWarp prst="textNoShape">
                <a:avLst/>
              </a:prstTxWarp>
            </a:bodyPr>
            <a:lstStyle/>
            <a:p>
              <a:pPr>
                <a:lnSpc>
                  <a:spcPct val="150000"/>
                </a:lnSpc>
              </a:pPr>
              <a:endParaRPr lang="zh-CN" altLang="en-US" sz="1013">
                <a:solidFill>
                  <a:schemeClr val="bg1"/>
                </a:solidFill>
              </a:endParaRPr>
            </a:p>
          </p:txBody>
        </p:sp>
        <p:sp>
          <p:nvSpPr>
            <p:cNvPr id="21" name="Rectangle 42">
              <a:extLst>
                <a:ext uri="{FF2B5EF4-FFF2-40B4-BE49-F238E27FC236}">
                  <a16:creationId xmlns:a16="http://schemas.microsoft.com/office/drawing/2014/main" xmlns="" id="{7EC29886-5EA0-444A-8738-04B33B3E2708}"/>
                </a:ext>
              </a:extLst>
            </p:cNvPr>
            <p:cNvSpPr/>
            <p:nvPr/>
          </p:nvSpPr>
          <p:spPr>
            <a:xfrm flipH="1">
              <a:off x="7807449" y="4916187"/>
              <a:ext cx="2901474" cy="589653"/>
            </a:xfrm>
            <a:prstGeom prst="rect">
              <a:avLst/>
            </a:prstGeom>
            <a:noFill/>
            <a:ln w="12700" cap="flat" cmpd="sng" algn="ctr">
              <a:noFill/>
              <a:prstDash val="solid"/>
            </a:ln>
            <a:effectLst/>
          </p:spPr>
          <p:txBody>
            <a:bodyPr lIns="68592" tIns="0" rIns="68592" bIns="0" rtlCol="0" anchor="t"/>
            <a:lstStyle/>
            <a:p>
              <a:pPr>
                <a:lnSpc>
                  <a:spcPct val="150000"/>
                </a:lnSpc>
              </a:pPr>
              <a:r>
                <a:rPr lang="zh-CN" altLang="en-US" sz="1050" dirty="0">
                  <a:solidFill>
                    <a:schemeClr val="bg1"/>
                  </a:solidFill>
                </a:rPr>
                <a:t>这学期我已经基本适应了大学的生活，能够列出大学生的人生清单，在清单之列的努力去做</a:t>
              </a:r>
              <a:endParaRPr lang="en-US" altLang="zh-CN" sz="2701"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739136489"/>
      </p:ext>
    </p:extLst>
  </p:cSld>
  <p:clrMapOvr>
    <a:masterClrMapping/>
  </p:clrMapOvr>
  <mc:AlternateContent xmlns:mc="http://schemas.openxmlformats.org/markup-compatibility/2006" xmlns:p14="http://schemas.microsoft.com/office/powerpoint/2010/main">
    <mc:Choice Requires="p14">
      <p:transition spd="slow" p14:dur="1500" advClick="0" advTm="3514">
        <p:random/>
      </p:transition>
    </mc:Choice>
    <mc:Fallback xmlns="">
      <p:transition spd="slow" advClick="0" advTm="3514">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7"/>
                                        </p:tgtEl>
                                        <p:attrNameLst>
                                          <p:attrName>style.visibility</p:attrName>
                                        </p:attrNameLst>
                                      </p:cBhvr>
                                      <p:to>
                                        <p:strVal val="visible"/>
                                      </p:to>
                                    </p:set>
                                    <p:animEffect transition="in" filter="wipe(left)">
                                      <p:cBhvr>
                                        <p:cTn id="11" dur="500"/>
                                        <p:tgtEl>
                                          <p:spTgt spid="8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par>
                                <p:cTn id="16" presetID="2" presetClass="entr" presetSubtype="8" decel="28000" fill="hold" nodeType="with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750" fill="hold"/>
                                        <p:tgtEl>
                                          <p:spTgt spid="16"/>
                                        </p:tgtEl>
                                        <p:attrNameLst>
                                          <p:attrName>ppt_x</p:attrName>
                                        </p:attrNameLst>
                                      </p:cBhvr>
                                      <p:tavLst>
                                        <p:tav tm="0">
                                          <p:val>
                                            <p:strVal val="0-#ppt_w/2"/>
                                          </p:val>
                                        </p:tav>
                                        <p:tav tm="100000">
                                          <p:val>
                                            <p:strVal val="#ppt_x"/>
                                          </p:val>
                                        </p:tav>
                                      </p:tavLst>
                                    </p:anim>
                                    <p:anim calcmode="lin" valueType="num">
                                      <p:cBhvr additive="base">
                                        <p:cTn id="19" dur="750" fill="hold"/>
                                        <p:tgtEl>
                                          <p:spTgt spid="16"/>
                                        </p:tgtEl>
                                        <p:attrNameLst>
                                          <p:attrName>ppt_y</p:attrName>
                                        </p:attrNameLst>
                                      </p:cBhvr>
                                      <p:tavLst>
                                        <p:tav tm="0">
                                          <p:val>
                                            <p:strVal val="#ppt_y"/>
                                          </p:val>
                                        </p:tav>
                                        <p:tav tm="100000">
                                          <p:val>
                                            <p:strVal val="#ppt_y"/>
                                          </p:val>
                                        </p:tav>
                                      </p:tavLst>
                                    </p:anim>
                                  </p:childTnLst>
                                </p:cTn>
                              </p:par>
                              <p:par>
                                <p:cTn id="20" presetID="2" presetClass="entr" presetSubtype="8" decel="28000" fill="hold" nodeType="withEffect">
                                  <p:stCondLst>
                                    <p:cond delay="15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750" fill="hold"/>
                                        <p:tgtEl>
                                          <p:spTgt spid="10"/>
                                        </p:tgtEl>
                                        <p:attrNameLst>
                                          <p:attrName>ppt_x</p:attrName>
                                        </p:attrNameLst>
                                      </p:cBhvr>
                                      <p:tavLst>
                                        <p:tav tm="0">
                                          <p:val>
                                            <p:strVal val="0-#ppt_w/2"/>
                                          </p:val>
                                        </p:tav>
                                        <p:tav tm="100000">
                                          <p:val>
                                            <p:strVal val="#ppt_x"/>
                                          </p:val>
                                        </p:tav>
                                      </p:tavLst>
                                    </p:anim>
                                    <p:anim calcmode="lin" valueType="num">
                                      <p:cBhvr additive="base">
                                        <p:cTn id="23" dur="750" fill="hold"/>
                                        <p:tgtEl>
                                          <p:spTgt spid="10"/>
                                        </p:tgtEl>
                                        <p:attrNameLst>
                                          <p:attrName>ppt_y</p:attrName>
                                        </p:attrNameLst>
                                      </p:cBhvr>
                                      <p:tavLst>
                                        <p:tav tm="0">
                                          <p:val>
                                            <p:strVal val="#ppt_y"/>
                                          </p:val>
                                        </p:tav>
                                        <p:tav tm="100000">
                                          <p:val>
                                            <p:strVal val="#ppt_y"/>
                                          </p:val>
                                        </p:tav>
                                      </p:tavLst>
                                    </p:anim>
                                  </p:childTnLst>
                                </p:cTn>
                              </p:par>
                            </p:childTnLst>
                          </p:cTn>
                        </p:par>
                        <p:par>
                          <p:cTn id="24" fill="hold">
                            <p:stCondLst>
                              <p:cond delay="1900"/>
                            </p:stCondLst>
                            <p:childTnLst>
                              <p:par>
                                <p:cTn id="25" presetID="2" presetClass="entr" presetSubtype="2" decel="28000"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750" fill="hold"/>
                                        <p:tgtEl>
                                          <p:spTgt spid="13"/>
                                        </p:tgtEl>
                                        <p:attrNameLst>
                                          <p:attrName>ppt_x</p:attrName>
                                        </p:attrNameLst>
                                      </p:cBhvr>
                                      <p:tavLst>
                                        <p:tav tm="0">
                                          <p:val>
                                            <p:strVal val="1+#ppt_w/2"/>
                                          </p:val>
                                        </p:tav>
                                        <p:tav tm="100000">
                                          <p:val>
                                            <p:strVal val="#ppt_x"/>
                                          </p:val>
                                        </p:tav>
                                      </p:tavLst>
                                    </p:anim>
                                    <p:anim calcmode="lin" valueType="num">
                                      <p:cBhvr additive="base">
                                        <p:cTn id="28" dur="750" fill="hold"/>
                                        <p:tgtEl>
                                          <p:spTgt spid="13"/>
                                        </p:tgtEl>
                                        <p:attrNameLst>
                                          <p:attrName>ppt_y</p:attrName>
                                        </p:attrNameLst>
                                      </p:cBhvr>
                                      <p:tavLst>
                                        <p:tav tm="0">
                                          <p:val>
                                            <p:strVal val="#ppt_y"/>
                                          </p:val>
                                        </p:tav>
                                        <p:tav tm="100000">
                                          <p:val>
                                            <p:strVal val="#ppt_y"/>
                                          </p:val>
                                        </p:tav>
                                      </p:tavLst>
                                    </p:anim>
                                  </p:childTnLst>
                                </p:cTn>
                              </p:par>
                              <p:par>
                                <p:cTn id="29" presetID="2" presetClass="entr" presetSubtype="2" decel="28000" fill="hold" nodeType="withEffect">
                                  <p:stCondLst>
                                    <p:cond delay="15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750" fill="hold"/>
                                        <p:tgtEl>
                                          <p:spTgt spid="19"/>
                                        </p:tgtEl>
                                        <p:attrNameLst>
                                          <p:attrName>ppt_x</p:attrName>
                                        </p:attrNameLst>
                                      </p:cBhvr>
                                      <p:tavLst>
                                        <p:tav tm="0">
                                          <p:val>
                                            <p:strVal val="1+#ppt_w/2"/>
                                          </p:val>
                                        </p:tav>
                                        <p:tav tm="100000">
                                          <p:val>
                                            <p:strVal val="#ppt_x"/>
                                          </p:val>
                                        </p:tav>
                                      </p:tavLst>
                                    </p:anim>
                                    <p:anim calcmode="lin" valueType="num">
                                      <p:cBhvr additive="base">
                                        <p:cTn id="32" dur="75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矩形 3"/>
          <p:cNvSpPr>
            <a:spLocks noChangeArrowheads="1"/>
          </p:cNvSpPr>
          <p:nvPr/>
        </p:nvSpPr>
        <p:spPr bwMode="auto">
          <a:xfrm>
            <a:off x="1145443" y="200077"/>
            <a:ext cx="1467050"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dirty="0">
                <a:solidFill>
                  <a:srgbClr val="0067B4"/>
                </a:solidFill>
                <a:latin typeface="Arial" panose="020B0604020202020204" pitchFamily="34" charset="0"/>
                <a:cs typeface="Arial" panose="020B0604020202020204" pitchFamily="34" charset="0"/>
              </a:rPr>
              <a:t>个人总结</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22" name="组合 21">
            <a:extLst>
              <a:ext uri="{FF2B5EF4-FFF2-40B4-BE49-F238E27FC236}">
                <a16:creationId xmlns:a16="http://schemas.microsoft.com/office/drawing/2014/main" xmlns="" id="{3067A4B5-8848-4196-BC4E-791F0EAAFC2B}"/>
              </a:ext>
            </a:extLst>
          </p:cNvPr>
          <p:cNvGrpSpPr/>
          <p:nvPr/>
        </p:nvGrpSpPr>
        <p:grpSpPr>
          <a:xfrm>
            <a:off x="4039394" y="3715544"/>
            <a:ext cx="1252776" cy="760506"/>
            <a:chOff x="5466949" y="5613634"/>
            <a:chExt cx="1670079" cy="1013832"/>
          </a:xfrm>
        </p:grpSpPr>
        <p:sp>
          <p:nvSpPr>
            <p:cNvPr id="23" name="任意多边形 26">
              <a:extLst>
                <a:ext uri="{FF2B5EF4-FFF2-40B4-BE49-F238E27FC236}">
                  <a16:creationId xmlns:a16="http://schemas.microsoft.com/office/drawing/2014/main" xmlns="" id="{52DD298B-3D14-4B17-A5BD-4E263B994F03}"/>
                </a:ext>
              </a:extLst>
            </p:cNvPr>
            <p:cNvSpPr>
              <a:spLocks/>
            </p:cNvSpPr>
            <p:nvPr/>
          </p:nvSpPr>
          <p:spPr bwMode="auto">
            <a:xfrm flipV="1">
              <a:off x="5466949" y="5613634"/>
              <a:ext cx="1670079" cy="1013832"/>
            </a:xfrm>
            <a:custGeom>
              <a:avLst/>
              <a:gdLst>
                <a:gd name="connsiteX0" fmla="*/ 1354047 w 1940486"/>
                <a:gd name="connsiteY0" fmla="*/ 1177985 h 1177985"/>
                <a:gd name="connsiteX1" fmla="*/ 0 w 1940486"/>
                <a:gd name="connsiteY1" fmla="*/ 1177985 h 1177985"/>
                <a:gd name="connsiteX2" fmla="*/ 0 w 1940486"/>
                <a:gd name="connsiteY2" fmla="*/ 0 h 1177985"/>
                <a:gd name="connsiteX3" fmla="*/ 1354047 w 1940486"/>
                <a:gd name="connsiteY3" fmla="*/ 0 h 1177985"/>
                <a:gd name="connsiteX4" fmla="*/ 1940486 w 1940486"/>
                <a:gd name="connsiteY4" fmla="*/ 589503 h 1177985"/>
                <a:gd name="connsiteX5" fmla="*/ 1206927 w 1940486"/>
                <a:gd name="connsiteY5" fmla="*/ 589503 h 1177985"/>
                <a:gd name="connsiteX6" fmla="*/ 1574728 w 1940486"/>
                <a:gd name="connsiteY6" fmla="*/ 958326 h 1177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40486" h="1177985">
                  <a:moveTo>
                    <a:pt x="1354047" y="1177985"/>
                  </a:moveTo>
                  <a:lnTo>
                    <a:pt x="0" y="1177985"/>
                  </a:lnTo>
                  <a:lnTo>
                    <a:pt x="0" y="0"/>
                  </a:lnTo>
                  <a:lnTo>
                    <a:pt x="1354047" y="0"/>
                  </a:lnTo>
                  <a:lnTo>
                    <a:pt x="1940486" y="589503"/>
                  </a:lnTo>
                  <a:lnTo>
                    <a:pt x="1206927" y="589503"/>
                  </a:lnTo>
                  <a:lnTo>
                    <a:pt x="1574728" y="958326"/>
                  </a:lnTo>
                  <a:close/>
                </a:path>
              </a:pathLst>
            </a:custGeom>
            <a:solidFill>
              <a:schemeClr val="accent6">
                <a:lumMod val="60000"/>
                <a:lumOff val="40000"/>
              </a:schemeClr>
            </a:solidFill>
            <a:ln>
              <a:noFill/>
            </a:ln>
            <a:effectLst/>
          </p:spPr>
          <p:txBody>
            <a:bodyPr vert="horz" wrap="square" lIns="68592" tIns="34296" rIns="68592" bIns="34296" numCol="1" anchor="t" anchorCtr="0" compatLnSpc="1">
              <a:prstTxWarp prst="textNoShape">
                <a:avLst/>
              </a:prstTxWarp>
              <a:noAutofit/>
            </a:bodyPr>
            <a:lstStyle/>
            <a:p>
              <a:endParaRPr lang="zh-CN" altLang="en-US" sz="1013"/>
            </a:p>
          </p:txBody>
        </p:sp>
        <p:sp>
          <p:nvSpPr>
            <p:cNvPr id="24" name="Freeform 48">
              <a:extLst>
                <a:ext uri="{FF2B5EF4-FFF2-40B4-BE49-F238E27FC236}">
                  <a16:creationId xmlns:a16="http://schemas.microsoft.com/office/drawing/2014/main" xmlns="" id="{18AA882D-FD66-4D74-A537-51A66F181B87}"/>
                </a:ext>
              </a:extLst>
            </p:cNvPr>
            <p:cNvSpPr>
              <a:spLocks noEditPoints="1"/>
            </p:cNvSpPr>
            <p:nvPr/>
          </p:nvSpPr>
          <p:spPr bwMode="auto">
            <a:xfrm>
              <a:off x="5917185" y="5915398"/>
              <a:ext cx="428650" cy="410303"/>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FFFFFF"/>
            </a:solidFill>
            <a:ln>
              <a:noFill/>
            </a:ln>
            <a:effectLst/>
          </p:spPr>
          <p:txBody>
            <a:bodyPr vert="horz" wrap="square" lIns="68592" tIns="34296" rIns="68592" bIns="34296" numCol="1" anchor="t" anchorCtr="0" compatLnSpc="1">
              <a:prstTxWarp prst="textNoShape">
                <a:avLst/>
              </a:prstTxWarp>
            </a:bodyPr>
            <a:lstStyle/>
            <a:p>
              <a:endParaRPr lang="zh-CN" altLang="en-US" sz="1013">
                <a:solidFill>
                  <a:schemeClr val="accent2"/>
                </a:solidFill>
              </a:endParaRPr>
            </a:p>
          </p:txBody>
        </p:sp>
      </p:grpSp>
      <p:grpSp>
        <p:nvGrpSpPr>
          <p:cNvPr id="25" name="组合 24">
            <a:extLst>
              <a:ext uri="{FF2B5EF4-FFF2-40B4-BE49-F238E27FC236}">
                <a16:creationId xmlns:a16="http://schemas.microsoft.com/office/drawing/2014/main" xmlns="" id="{2E147BAC-E634-44B3-8B64-C84E62AFB95C}"/>
              </a:ext>
            </a:extLst>
          </p:cNvPr>
          <p:cNvGrpSpPr/>
          <p:nvPr/>
        </p:nvGrpSpPr>
        <p:grpSpPr>
          <a:xfrm>
            <a:off x="3738034" y="947040"/>
            <a:ext cx="1252776" cy="760506"/>
            <a:chOff x="5065204" y="1922936"/>
            <a:chExt cx="1670079" cy="1013832"/>
          </a:xfrm>
        </p:grpSpPr>
        <p:sp>
          <p:nvSpPr>
            <p:cNvPr id="26" name="任意多边形 29">
              <a:extLst>
                <a:ext uri="{FF2B5EF4-FFF2-40B4-BE49-F238E27FC236}">
                  <a16:creationId xmlns:a16="http://schemas.microsoft.com/office/drawing/2014/main" xmlns="" id="{69A9C849-60A9-4A2E-B661-20B3EEE1DAC4}"/>
                </a:ext>
              </a:extLst>
            </p:cNvPr>
            <p:cNvSpPr>
              <a:spLocks/>
            </p:cNvSpPr>
            <p:nvPr/>
          </p:nvSpPr>
          <p:spPr bwMode="auto">
            <a:xfrm flipH="1" flipV="1">
              <a:off x="5065204" y="1922936"/>
              <a:ext cx="1670079" cy="1013832"/>
            </a:xfrm>
            <a:custGeom>
              <a:avLst/>
              <a:gdLst>
                <a:gd name="connsiteX0" fmla="*/ 1354047 w 1940486"/>
                <a:gd name="connsiteY0" fmla="*/ 1177985 h 1177985"/>
                <a:gd name="connsiteX1" fmla="*/ 0 w 1940486"/>
                <a:gd name="connsiteY1" fmla="*/ 1177985 h 1177985"/>
                <a:gd name="connsiteX2" fmla="*/ 0 w 1940486"/>
                <a:gd name="connsiteY2" fmla="*/ 0 h 1177985"/>
                <a:gd name="connsiteX3" fmla="*/ 1354047 w 1940486"/>
                <a:gd name="connsiteY3" fmla="*/ 0 h 1177985"/>
                <a:gd name="connsiteX4" fmla="*/ 1940486 w 1940486"/>
                <a:gd name="connsiteY4" fmla="*/ 589503 h 1177985"/>
                <a:gd name="connsiteX5" fmla="*/ 1206927 w 1940486"/>
                <a:gd name="connsiteY5" fmla="*/ 589503 h 1177985"/>
                <a:gd name="connsiteX6" fmla="*/ 1574728 w 1940486"/>
                <a:gd name="connsiteY6" fmla="*/ 958326 h 1177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40486" h="1177985">
                  <a:moveTo>
                    <a:pt x="1354047" y="1177985"/>
                  </a:moveTo>
                  <a:lnTo>
                    <a:pt x="0" y="1177985"/>
                  </a:lnTo>
                  <a:lnTo>
                    <a:pt x="0" y="0"/>
                  </a:lnTo>
                  <a:lnTo>
                    <a:pt x="1354047" y="0"/>
                  </a:lnTo>
                  <a:lnTo>
                    <a:pt x="1940486" y="589503"/>
                  </a:lnTo>
                  <a:lnTo>
                    <a:pt x="1206927" y="589503"/>
                  </a:lnTo>
                  <a:lnTo>
                    <a:pt x="1574728" y="958326"/>
                  </a:lnTo>
                  <a:close/>
                </a:path>
              </a:pathLst>
            </a:custGeom>
            <a:solidFill>
              <a:schemeClr val="accent6">
                <a:lumMod val="60000"/>
                <a:lumOff val="40000"/>
              </a:schemeClr>
            </a:solidFill>
            <a:ln>
              <a:noFill/>
            </a:ln>
            <a:effectLst/>
          </p:spPr>
          <p:txBody>
            <a:bodyPr vert="horz" wrap="square" lIns="68592" tIns="34296" rIns="68592" bIns="34296" numCol="1" anchor="t" anchorCtr="0" compatLnSpc="1">
              <a:prstTxWarp prst="textNoShape">
                <a:avLst/>
              </a:prstTxWarp>
              <a:noAutofit/>
            </a:bodyPr>
            <a:lstStyle/>
            <a:p>
              <a:endParaRPr lang="zh-CN" altLang="en-US" sz="1013"/>
            </a:p>
          </p:txBody>
        </p:sp>
        <p:sp>
          <p:nvSpPr>
            <p:cNvPr id="27" name="Freeform 26">
              <a:extLst>
                <a:ext uri="{FF2B5EF4-FFF2-40B4-BE49-F238E27FC236}">
                  <a16:creationId xmlns:a16="http://schemas.microsoft.com/office/drawing/2014/main" xmlns="" id="{D0E83F4E-CC6B-4E66-8ABE-33A24509B454}"/>
                </a:ext>
              </a:extLst>
            </p:cNvPr>
            <p:cNvSpPr>
              <a:spLocks noEditPoints="1"/>
            </p:cNvSpPr>
            <p:nvPr/>
          </p:nvSpPr>
          <p:spPr bwMode="auto">
            <a:xfrm>
              <a:off x="5951787" y="2238586"/>
              <a:ext cx="359445" cy="377646"/>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FFFFF"/>
            </a:solidFill>
            <a:ln>
              <a:noFill/>
            </a:ln>
            <a:effectLst/>
          </p:spPr>
          <p:txBody>
            <a:bodyPr vert="horz" wrap="square" lIns="68592" tIns="34296" rIns="68592" bIns="34296" numCol="1" anchor="t" anchorCtr="0" compatLnSpc="1">
              <a:prstTxWarp prst="textNoShape">
                <a:avLst/>
              </a:prstTxWarp>
            </a:bodyPr>
            <a:lstStyle/>
            <a:p>
              <a:endParaRPr lang="zh-CN" altLang="en-US" sz="1013">
                <a:solidFill>
                  <a:schemeClr val="accent2"/>
                </a:solidFill>
              </a:endParaRPr>
            </a:p>
          </p:txBody>
        </p:sp>
      </p:grpSp>
      <p:grpSp>
        <p:nvGrpSpPr>
          <p:cNvPr id="28" name="组合 27">
            <a:extLst>
              <a:ext uri="{FF2B5EF4-FFF2-40B4-BE49-F238E27FC236}">
                <a16:creationId xmlns:a16="http://schemas.microsoft.com/office/drawing/2014/main" xmlns="" id="{A3D7E2B5-94EB-4F58-9E5C-3E64FF69E292}"/>
              </a:ext>
            </a:extLst>
          </p:cNvPr>
          <p:cNvGrpSpPr/>
          <p:nvPr/>
        </p:nvGrpSpPr>
        <p:grpSpPr>
          <a:xfrm>
            <a:off x="3738034" y="2792709"/>
            <a:ext cx="1252776" cy="760506"/>
            <a:chOff x="5065204" y="4383401"/>
            <a:chExt cx="1670079" cy="1013832"/>
          </a:xfrm>
        </p:grpSpPr>
        <p:sp>
          <p:nvSpPr>
            <p:cNvPr id="29" name="任意多边形 32">
              <a:extLst>
                <a:ext uri="{FF2B5EF4-FFF2-40B4-BE49-F238E27FC236}">
                  <a16:creationId xmlns:a16="http://schemas.microsoft.com/office/drawing/2014/main" xmlns="" id="{19351FAC-A1CD-40EF-8C2D-7EBEE00130A6}"/>
                </a:ext>
              </a:extLst>
            </p:cNvPr>
            <p:cNvSpPr>
              <a:spLocks/>
            </p:cNvSpPr>
            <p:nvPr/>
          </p:nvSpPr>
          <p:spPr bwMode="auto">
            <a:xfrm flipH="1" flipV="1">
              <a:off x="5065204" y="4383401"/>
              <a:ext cx="1670079" cy="1013832"/>
            </a:xfrm>
            <a:custGeom>
              <a:avLst/>
              <a:gdLst>
                <a:gd name="connsiteX0" fmla="*/ 1354047 w 1940486"/>
                <a:gd name="connsiteY0" fmla="*/ 1177985 h 1177985"/>
                <a:gd name="connsiteX1" fmla="*/ 0 w 1940486"/>
                <a:gd name="connsiteY1" fmla="*/ 1177985 h 1177985"/>
                <a:gd name="connsiteX2" fmla="*/ 0 w 1940486"/>
                <a:gd name="connsiteY2" fmla="*/ 0 h 1177985"/>
                <a:gd name="connsiteX3" fmla="*/ 1354047 w 1940486"/>
                <a:gd name="connsiteY3" fmla="*/ 0 h 1177985"/>
                <a:gd name="connsiteX4" fmla="*/ 1940486 w 1940486"/>
                <a:gd name="connsiteY4" fmla="*/ 589503 h 1177985"/>
                <a:gd name="connsiteX5" fmla="*/ 1206927 w 1940486"/>
                <a:gd name="connsiteY5" fmla="*/ 589503 h 1177985"/>
                <a:gd name="connsiteX6" fmla="*/ 1574728 w 1940486"/>
                <a:gd name="connsiteY6" fmla="*/ 958326 h 1177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40486" h="1177985">
                  <a:moveTo>
                    <a:pt x="1354047" y="1177985"/>
                  </a:moveTo>
                  <a:lnTo>
                    <a:pt x="0" y="1177985"/>
                  </a:lnTo>
                  <a:lnTo>
                    <a:pt x="0" y="0"/>
                  </a:lnTo>
                  <a:lnTo>
                    <a:pt x="1354047" y="0"/>
                  </a:lnTo>
                  <a:lnTo>
                    <a:pt x="1940486" y="589503"/>
                  </a:lnTo>
                  <a:lnTo>
                    <a:pt x="1206927" y="589503"/>
                  </a:lnTo>
                  <a:lnTo>
                    <a:pt x="1574728" y="958326"/>
                  </a:lnTo>
                  <a:close/>
                </a:path>
              </a:pathLst>
            </a:custGeom>
            <a:solidFill>
              <a:schemeClr val="accent6">
                <a:lumMod val="60000"/>
                <a:lumOff val="40000"/>
              </a:schemeClr>
            </a:solidFill>
            <a:ln>
              <a:noFill/>
            </a:ln>
            <a:effectLst/>
          </p:spPr>
          <p:txBody>
            <a:bodyPr vert="horz" wrap="square" lIns="68592" tIns="34296" rIns="68592" bIns="34296" numCol="1" anchor="t" anchorCtr="0" compatLnSpc="1">
              <a:prstTxWarp prst="textNoShape">
                <a:avLst/>
              </a:prstTxWarp>
              <a:noAutofit/>
            </a:bodyPr>
            <a:lstStyle/>
            <a:p>
              <a:endParaRPr lang="zh-CN" altLang="en-US" sz="1013"/>
            </a:p>
          </p:txBody>
        </p:sp>
        <p:sp>
          <p:nvSpPr>
            <p:cNvPr id="30" name="Freeform 31">
              <a:extLst>
                <a:ext uri="{FF2B5EF4-FFF2-40B4-BE49-F238E27FC236}">
                  <a16:creationId xmlns:a16="http://schemas.microsoft.com/office/drawing/2014/main" xmlns="" id="{E49BB940-5DB3-459C-AF79-A41922CF7DF1}"/>
                </a:ext>
              </a:extLst>
            </p:cNvPr>
            <p:cNvSpPr>
              <a:spLocks noEditPoints="1"/>
            </p:cNvSpPr>
            <p:nvPr/>
          </p:nvSpPr>
          <p:spPr bwMode="auto">
            <a:xfrm>
              <a:off x="5993352" y="4682663"/>
              <a:ext cx="330244" cy="415307"/>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FFFFFF"/>
            </a:solidFill>
            <a:ln>
              <a:noFill/>
            </a:ln>
            <a:effectLst/>
          </p:spPr>
          <p:txBody>
            <a:bodyPr vert="horz" wrap="square" lIns="68592" tIns="34296" rIns="68592" bIns="34296" numCol="1" anchor="t" anchorCtr="0" compatLnSpc="1">
              <a:prstTxWarp prst="textNoShape">
                <a:avLst/>
              </a:prstTxWarp>
            </a:bodyPr>
            <a:lstStyle/>
            <a:p>
              <a:endParaRPr lang="zh-CN" altLang="en-US" sz="1013">
                <a:solidFill>
                  <a:schemeClr val="accent2"/>
                </a:solidFill>
              </a:endParaRPr>
            </a:p>
          </p:txBody>
        </p:sp>
      </p:grpSp>
      <p:grpSp>
        <p:nvGrpSpPr>
          <p:cNvPr id="31" name="组合 30">
            <a:extLst>
              <a:ext uri="{FF2B5EF4-FFF2-40B4-BE49-F238E27FC236}">
                <a16:creationId xmlns:a16="http://schemas.microsoft.com/office/drawing/2014/main" xmlns="" id="{BD3CC340-4A37-40A9-9507-473170F49262}"/>
              </a:ext>
            </a:extLst>
          </p:cNvPr>
          <p:cNvGrpSpPr/>
          <p:nvPr/>
        </p:nvGrpSpPr>
        <p:grpSpPr>
          <a:xfrm>
            <a:off x="4039394" y="1869875"/>
            <a:ext cx="1252776" cy="760506"/>
            <a:chOff x="5466949" y="3153169"/>
            <a:chExt cx="1670079" cy="1013832"/>
          </a:xfrm>
        </p:grpSpPr>
        <p:sp>
          <p:nvSpPr>
            <p:cNvPr id="32" name="任意多边形 35">
              <a:extLst>
                <a:ext uri="{FF2B5EF4-FFF2-40B4-BE49-F238E27FC236}">
                  <a16:creationId xmlns:a16="http://schemas.microsoft.com/office/drawing/2014/main" xmlns="" id="{1272F949-831A-41C9-BCB4-7913CE924CF5}"/>
                </a:ext>
              </a:extLst>
            </p:cNvPr>
            <p:cNvSpPr>
              <a:spLocks/>
            </p:cNvSpPr>
            <p:nvPr/>
          </p:nvSpPr>
          <p:spPr bwMode="auto">
            <a:xfrm flipV="1">
              <a:off x="5466949" y="3153169"/>
              <a:ext cx="1670079" cy="1013832"/>
            </a:xfrm>
            <a:custGeom>
              <a:avLst/>
              <a:gdLst>
                <a:gd name="connsiteX0" fmla="*/ 1354047 w 1940486"/>
                <a:gd name="connsiteY0" fmla="*/ 1177985 h 1177985"/>
                <a:gd name="connsiteX1" fmla="*/ 0 w 1940486"/>
                <a:gd name="connsiteY1" fmla="*/ 1177985 h 1177985"/>
                <a:gd name="connsiteX2" fmla="*/ 0 w 1940486"/>
                <a:gd name="connsiteY2" fmla="*/ 0 h 1177985"/>
                <a:gd name="connsiteX3" fmla="*/ 1354047 w 1940486"/>
                <a:gd name="connsiteY3" fmla="*/ 0 h 1177985"/>
                <a:gd name="connsiteX4" fmla="*/ 1940486 w 1940486"/>
                <a:gd name="connsiteY4" fmla="*/ 589503 h 1177985"/>
                <a:gd name="connsiteX5" fmla="*/ 1206927 w 1940486"/>
                <a:gd name="connsiteY5" fmla="*/ 589503 h 1177985"/>
                <a:gd name="connsiteX6" fmla="*/ 1574728 w 1940486"/>
                <a:gd name="connsiteY6" fmla="*/ 958326 h 1177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40486" h="1177985">
                  <a:moveTo>
                    <a:pt x="1354047" y="1177985"/>
                  </a:moveTo>
                  <a:lnTo>
                    <a:pt x="0" y="1177985"/>
                  </a:lnTo>
                  <a:lnTo>
                    <a:pt x="0" y="0"/>
                  </a:lnTo>
                  <a:lnTo>
                    <a:pt x="1354047" y="0"/>
                  </a:lnTo>
                  <a:lnTo>
                    <a:pt x="1940486" y="589503"/>
                  </a:lnTo>
                  <a:lnTo>
                    <a:pt x="1206927" y="589503"/>
                  </a:lnTo>
                  <a:lnTo>
                    <a:pt x="1574728" y="958326"/>
                  </a:lnTo>
                  <a:close/>
                </a:path>
              </a:pathLst>
            </a:custGeom>
            <a:solidFill>
              <a:schemeClr val="accent6">
                <a:lumMod val="60000"/>
                <a:lumOff val="40000"/>
              </a:schemeClr>
            </a:solidFill>
            <a:ln>
              <a:noFill/>
            </a:ln>
            <a:effectLst/>
          </p:spPr>
          <p:txBody>
            <a:bodyPr vert="horz" wrap="square" lIns="68592" tIns="34296" rIns="68592" bIns="34296" numCol="1" anchor="t" anchorCtr="0" compatLnSpc="1">
              <a:prstTxWarp prst="textNoShape">
                <a:avLst/>
              </a:prstTxWarp>
              <a:noAutofit/>
            </a:bodyPr>
            <a:lstStyle/>
            <a:p>
              <a:endParaRPr lang="zh-CN" altLang="en-US" sz="1013"/>
            </a:p>
          </p:txBody>
        </p:sp>
        <p:sp>
          <p:nvSpPr>
            <p:cNvPr id="33" name="Freeform 16">
              <a:extLst>
                <a:ext uri="{FF2B5EF4-FFF2-40B4-BE49-F238E27FC236}">
                  <a16:creationId xmlns:a16="http://schemas.microsoft.com/office/drawing/2014/main" xmlns="" id="{31EC5DFE-70AB-4C40-ADF3-3154EFDB1565}"/>
                </a:ext>
              </a:extLst>
            </p:cNvPr>
            <p:cNvSpPr>
              <a:spLocks noEditPoints="1"/>
            </p:cNvSpPr>
            <p:nvPr/>
          </p:nvSpPr>
          <p:spPr bwMode="auto">
            <a:xfrm>
              <a:off x="5888576" y="3466352"/>
              <a:ext cx="485868" cy="387465"/>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FFFFF"/>
            </a:solidFill>
            <a:ln>
              <a:noFill/>
            </a:ln>
            <a:effectLst/>
          </p:spPr>
          <p:txBody>
            <a:bodyPr vert="horz" wrap="square" lIns="68592" tIns="34296" rIns="68592" bIns="34296" numCol="1" anchor="t" anchorCtr="0" compatLnSpc="1">
              <a:prstTxWarp prst="textNoShape">
                <a:avLst/>
              </a:prstTxWarp>
            </a:bodyPr>
            <a:lstStyle/>
            <a:p>
              <a:endParaRPr lang="zh-CN" altLang="en-US" sz="1013">
                <a:solidFill>
                  <a:schemeClr val="accent2"/>
                </a:solidFill>
              </a:endParaRPr>
            </a:p>
          </p:txBody>
        </p:sp>
      </p:grpSp>
      <p:grpSp>
        <p:nvGrpSpPr>
          <p:cNvPr id="34" name="组合 33">
            <a:extLst>
              <a:ext uri="{FF2B5EF4-FFF2-40B4-BE49-F238E27FC236}">
                <a16:creationId xmlns:a16="http://schemas.microsoft.com/office/drawing/2014/main" xmlns="" id="{3DEE4AAC-F74C-4A06-83B3-817F7EDB0E23}"/>
              </a:ext>
            </a:extLst>
          </p:cNvPr>
          <p:cNvGrpSpPr/>
          <p:nvPr/>
        </p:nvGrpSpPr>
        <p:grpSpPr>
          <a:xfrm>
            <a:off x="1280072" y="947041"/>
            <a:ext cx="2936494" cy="1085193"/>
            <a:chOff x="1774205" y="1922936"/>
            <a:chExt cx="3914645" cy="1446673"/>
          </a:xfrm>
          <a:solidFill>
            <a:srgbClr val="B21A87"/>
          </a:solidFill>
        </p:grpSpPr>
        <p:sp>
          <p:nvSpPr>
            <p:cNvPr id="35" name="Freeform 9">
              <a:extLst>
                <a:ext uri="{FF2B5EF4-FFF2-40B4-BE49-F238E27FC236}">
                  <a16:creationId xmlns:a16="http://schemas.microsoft.com/office/drawing/2014/main" xmlns="" id="{61F6A3F8-C149-46E3-9810-A915AB0C9D09}"/>
                </a:ext>
              </a:extLst>
            </p:cNvPr>
            <p:cNvSpPr>
              <a:spLocks/>
            </p:cNvSpPr>
            <p:nvPr/>
          </p:nvSpPr>
          <p:spPr bwMode="auto">
            <a:xfrm>
              <a:off x="1774205" y="1922936"/>
              <a:ext cx="3914645" cy="1013832"/>
            </a:xfrm>
            <a:custGeom>
              <a:avLst/>
              <a:gdLst>
                <a:gd name="T0" fmla="*/ 4452 w 4452"/>
                <a:gd name="T1" fmla="*/ 577 h 1153"/>
                <a:gd name="T2" fmla="*/ 3878 w 4452"/>
                <a:gd name="T3" fmla="*/ 0 h 1153"/>
                <a:gd name="T4" fmla="*/ 0 w 4452"/>
                <a:gd name="T5" fmla="*/ 0 h 1153"/>
                <a:gd name="T6" fmla="*/ 0 w 4452"/>
                <a:gd name="T7" fmla="*/ 1153 h 1153"/>
                <a:gd name="T8" fmla="*/ 3878 w 4452"/>
                <a:gd name="T9" fmla="*/ 1153 h 1153"/>
                <a:gd name="T10" fmla="*/ 4094 w 4452"/>
                <a:gd name="T11" fmla="*/ 938 h 1153"/>
                <a:gd name="T12" fmla="*/ 3734 w 4452"/>
                <a:gd name="T13" fmla="*/ 577 h 1153"/>
                <a:gd name="T14" fmla="*/ 4452 w 4452"/>
                <a:gd name="T15" fmla="*/ 577 h 11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52" h="1153">
                  <a:moveTo>
                    <a:pt x="4452" y="577"/>
                  </a:moveTo>
                  <a:lnTo>
                    <a:pt x="3878" y="0"/>
                  </a:lnTo>
                  <a:lnTo>
                    <a:pt x="0" y="0"/>
                  </a:lnTo>
                  <a:lnTo>
                    <a:pt x="0" y="1153"/>
                  </a:lnTo>
                  <a:lnTo>
                    <a:pt x="3878" y="1153"/>
                  </a:lnTo>
                  <a:lnTo>
                    <a:pt x="4094" y="938"/>
                  </a:lnTo>
                  <a:lnTo>
                    <a:pt x="3734" y="577"/>
                  </a:lnTo>
                  <a:lnTo>
                    <a:pt x="4452" y="577"/>
                  </a:lnTo>
                  <a:close/>
                </a:path>
              </a:pathLst>
            </a:custGeom>
            <a:grpFill/>
            <a:ln>
              <a:noFill/>
            </a:ln>
            <a:effectLst/>
          </p:spPr>
          <p:txBody>
            <a:bodyPr vert="horz" wrap="square" lIns="68592" tIns="34296" rIns="68592" bIns="34296" numCol="1" anchor="t" anchorCtr="0" compatLnSpc="1">
              <a:prstTxWarp prst="textNoShape">
                <a:avLst/>
              </a:prstTxWarp>
            </a:bodyPr>
            <a:lstStyle/>
            <a:p>
              <a:endParaRPr lang="zh-CN" altLang="en-US" sz="1013"/>
            </a:p>
          </p:txBody>
        </p:sp>
        <p:sp>
          <p:nvSpPr>
            <p:cNvPr id="36" name="文本框 35">
              <a:extLst>
                <a:ext uri="{FF2B5EF4-FFF2-40B4-BE49-F238E27FC236}">
                  <a16:creationId xmlns:a16="http://schemas.microsoft.com/office/drawing/2014/main" xmlns="" id="{3632EFDE-6CB9-49F1-A38E-22BAB1DC4C5C}"/>
                </a:ext>
              </a:extLst>
            </p:cNvPr>
            <p:cNvSpPr txBox="1"/>
            <p:nvPr/>
          </p:nvSpPr>
          <p:spPr>
            <a:xfrm>
              <a:off x="2428908" y="2076948"/>
              <a:ext cx="2400657" cy="1292661"/>
            </a:xfrm>
            <a:prstGeom prst="rect">
              <a:avLst/>
            </a:prstGeom>
            <a:noFill/>
            <a:effectLst/>
          </p:spPr>
          <p:txBody>
            <a:bodyPr wrap="non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单击此处输入标题</a:t>
              </a:r>
              <a:endParaRPr lang="en-US" altLang="zh-CN" sz="1500" dirty="0">
                <a:solidFill>
                  <a:schemeClr val="bg1"/>
                </a:solidFill>
                <a:latin typeface="微软雅黑" panose="020B0503020204020204" pitchFamily="34" charset="-122"/>
                <a:ea typeface="微软雅黑" panose="020B0503020204020204" pitchFamily="34" charset="-122"/>
              </a:endParaRPr>
            </a:p>
            <a:p>
              <a:r>
                <a:rPr lang="zh-CN" altLang="en-US" sz="9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bg1"/>
                </a:solidFill>
                <a:latin typeface="微软雅黑" panose="020B0503020204020204" pitchFamily="34" charset="-122"/>
                <a:ea typeface="微软雅黑" panose="020B0503020204020204" pitchFamily="34" charset="-122"/>
              </a:endParaRPr>
            </a:p>
            <a:p>
              <a:r>
                <a:rPr lang="zh-CN" altLang="en-US" sz="9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bg1"/>
                </a:solidFill>
                <a:latin typeface="微软雅黑" panose="020B0503020204020204" pitchFamily="34" charset="-122"/>
                <a:ea typeface="微软雅黑" panose="020B0503020204020204" pitchFamily="34" charset="-122"/>
              </a:endParaRPr>
            </a:p>
            <a:p>
              <a:endParaRPr lang="en-US" altLang="zh-CN" sz="2400" dirty="0">
                <a:solidFill>
                  <a:schemeClr val="bg1"/>
                </a:solidFill>
                <a:latin typeface="微软雅黑" panose="020B0503020204020204" pitchFamily="34" charset="-122"/>
                <a:ea typeface="微软雅黑" panose="020B0503020204020204" pitchFamily="34" charset="-122"/>
              </a:endParaRPr>
            </a:p>
          </p:txBody>
        </p:sp>
      </p:grpSp>
      <p:grpSp>
        <p:nvGrpSpPr>
          <p:cNvPr id="37" name="组合 36">
            <a:extLst>
              <a:ext uri="{FF2B5EF4-FFF2-40B4-BE49-F238E27FC236}">
                <a16:creationId xmlns:a16="http://schemas.microsoft.com/office/drawing/2014/main" xmlns="" id="{83E3D2F9-F5B4-4353-9760-6912DC04AF7D}"/>
              </a:ext>
            </a:extLst>
          </p:cNvPr>
          <p:cNvGrpSpPr/>
          <p:nvPr/>
        </p:nvGrpSpPr>
        <p:grpSpPr>
          <a:xfrm>
            <a:off x="1280072" y="2792710"/>
            <a:ext cx="2936494" cy="1071934"/>
            <a:chOff x="1774205" y="4383401"/>
            <a:chExt cx="3914645" cy="1428997"/>
          </a:xfrm>
        </p:grpSpPr>
        <p:sp>
          <p:nvSpPr>
            <p:cNvPr id="38" name="Freeform 9">
              <a:extLst>
                <a:ext uri="{FF2B5EF4-FFF2-40B4-BE49-F238E27FC236}">
                  <a16:creationId xmlns:a16="http://schemas.microsoft.com/office/drawing/2014/main" xmlns="" id="{47F267CD-6C48-421E-A4CC-F6DDB82F9F66}"/>
                </a:ext>
              </a:extLst>
            </p:cNvPr>
            <p:cNvSpPr>
              <a:spLocks/>
            </p:cNvSpPr>
            <p:nvPr/>
          </p:nvSpPr>
          <p:spPr bwMode="auto">
            <a:xfrm>
              <a:off x="1774205" y="4383401"/>
              <a:ext cx="3914645" cy="1013832"/>
            </a:xfrm>
            <a:custGeom>
              <a:avLst/>
              <a:gdLst>
                <a:gd name="T0" fmla="*/ 4452 w 4452"/>
                <a:gd name="T1" fmla="*/ 577 h 1153"/>
                <a:gd name="T2" fmla="*/ 3878 w 4452"/>
                <a:gd name="T3" fmla="*/ 0 h 1153"/>
                <a:gd name="T4" fmla="*/ 0 w 4452"/>
                <a:gd name="T5" fmla="*/ 0 h 1153"/>
                <a:gd name="T6" fmla="*/ 0 w 4452"/>
                <a:gd name="T7" fmla="*/ 1153 h 1153"/>
                <a:gd name="T8" fmla="*/ 3878 w 4452"/>
                <a:gd name="T9" fmla="*/ 1153 h 1153"/>
                <a:gd name="T10" fmla="*/ 4094 w 4452"/>
                <a:gd name="T11" fmla="*/ 938 h 1153"/>
                <a:gd name="T12" fmla="*/ 3734 w 4452"/>
                <a:gd name="T13" fmla="*/ 577 h 1153"/>
                <a:gd name="T14" fmla="*/ 4452 w 4452"/>
                <a:gd name="T15" fmla="*/ 577 h 11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52" h="1153">
                  <a:moveTo>
                    <a:pt x="4452" y="577"/>
                  </a:moveTo>
                  <a:lnTo>
                    <a:pt x="3878" y="0"/>
                  </a:lnTo>
                  <a:lnTo>
                    <a:pt x="0" y="0"/>
                  </a:lnTo>
                  <a:lnTo>
                    <a:pt x="0" y="1153"/>
                  </a:lnTo>
                  <a:lnTo>
                    <a:pt x="3878" y="1153"/>
                  </a:lnTo>
                  <a:lnTo>
                    <a:pt x="4094" y="938"/>
                  </a:lnTo>
                  <a:lnTo>
                    <a:pt x="3734" y="577"/>
                  </a:lnTo>
                  <a:lnTo>
                    <a:pt x="4452" y="577"/>
                  </a:lnTo>
                  <a:close/>
                </a:path>
              </a:pathLst>
            </a:custGeom>
            <a:solidFill>
              <a:srgbClr val="572884"/>
            </a:solidFill>
            <a:ln>
              <a:noFill/>
            </a:ln>
            <a:effectLst/>
          </p:spPr>
          <p:txBody>
            <a:bodyPr vert="horz" wrap="square" lIns="68592" tIns="34296" rIns="68592" bIns="34296" numCol="1" anchor="t" anchorCtr="0" compatLnSpc="1">
              <a:prstTxWarp prst="textNoShape">
                <a:avLst/>
              </a:prstTxWarp>
            </a:bodyPr>
            <a:lstStyle/>
            <a:p>
              <a:endParaRPr lang="zh-CN" altLang="en-US" sz="1013"/>
            </a:p>
          </p:txBody>
        </p:sp>
        <p:sp>
          <p:nvSpPr>
            <p:cNvPr id="39" name="文本框 38">
              <a:extLst>
                <a:ext uri="{FF2B5EF4-FFF2-40B4-BE49-F238E27FC236}">
                  <a16:creationId xmlns:a16="http://schemas.microsoft.com/office/drawing/2014/main" xmlns="" id="{8D348FD5-F34D-4333-A6E7-30811A593146}"/>
                </a:ext>
              </a:extLst>
            </p:cNvPr>
            <p:cNvSpPr txBox="1"/>
            <p:nvPr/>
          </p:nvSpPr>
          <p:spPr>
            <a:xfrm>
              <a:off x="2471840" y="4519737"/>
              <a:ext cx="2400657" cy="1292661"/>
            </a:xfrm>
            <a:prstGeom prst="rect">
              <a:avLst/>
            </a:prstGeom>
            <a:noFill/>
            <a:effectLst/>
          </p:spPr>
          <p:txBody>
            <a:bodyPr wrap="non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单击此处输入标题</a:t>
              </a:r>
              <a:endParaRPr lang="en-US" altLang="zh-CN" sz="1500" dirty="0">
                <a:solidFill>
                  <a:schemeClr val="bg1"/>
                </a:solidFill>
                <a:latin typeface="微软雅黑" panose="020B0503020204020204" pitchFamily="34" charset="-122"/>
                <a:ea typeface="微软雅黑" panose="020B0503020204020204" pitchFamily="34" charset="-122"/>
              </a:endParaRPr>
            </a:p>
            <a:p>
              <a:r>
                <a:rPr lang="zh-CN" altLang="en-US" sz="9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bg1"/>
                </a:solidFill>
                <a:latin typeface="微软雅黑" panose="020B0503020204020204" pitchFamily="34" charset="-122"/>
                <a:ea typeface="微软雅黑" panose="020B0503020204020204" pitchFamily="34" charset="-122"/>
              </a:endParaRPr>
            </a:p>
            <a:p>
              <a:r>
                <a:rPr lang="zh-CN" altLang="en-US" sz="9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bg1"/>
                </a:solidFill>
                <a:latin typeface="微软雅黑" panose="020B0503020204020204" pitchFamily="34" charset="-122"/>
                <a:ea typeface="微软雅黑" panose="020B0503020204020204" pitchFamily="34" charset="-122"/>
              </a:endParaRPr>
            </a:p>
            <a:p>
              <a:endParaRPr lang="en-US" altLang="zh-CN" sz="2400" dirty="0">
                <a:solidFill>
                  <a:schemeClr val="bg1"/>
                </a:solidFill>
                <a:latin typeface="微软雅黑" panose="020B0503020204020204" pitchFamily="34" charset="-122"/>
                <a:ea typeface="微软雅黑" panose="020B0503020204020204" pitchFamily="34" charset="-122"/>
              </a:endParaRPr>
            </a:p>
          </p:txBody>
        </p:sp>
      </p:grpSp>
      <p:grpSp>
        <p:nvGrpSpPr>
          <p:cNvPr id="40" name="组合 39">
            <a:extLst>
              <a:ext uri="{FF2B5EF4-FFF2-40B4-BE49-F238E27FC236}">
                <a16:creationId xmlns:a16="http://schemas.microsoft.com/office/drawing/2014/main" xmlns="" id="{A7C47685-0A86-4343-997B-DD349A72FC46}"/>
              </a:ext>
            </a:extLst>
          </p:cNvPr>
          <p:cNvGrpSpPr/>
          <p:nvPr/>
        </p:nvGrpSpPr>
        <p:grpSpPr>
          <a:xfrm>
            <a:off x="4813636" y="1869877"/>
            <a:ext cx="2936494" cy="1048191"/>
            <a:chOff x="6513382" y="3153169"/>
            <a:chExt cx="3914645" cy="1397345"/>
          </a:xfrm>
        </p:grpSpPr>
        <p:sp>
          <p:nvSpPr>
            <p:cNvPr id="41" name="Freeform 9">
              <a:extLst>
                <a:ext uri="{FF2B5EF4-FFF2-40B4-BE49-F238E27FC236}">
                  <a16:creationId xmlns:a16="http://schemas.microsoft.com/office/drawing/2014/main" xmlns="" id="{51E2F3AC-4342-439D-8666-ADB1A1BAF52A}"/>
                </a:ext>
              </a:extLst>
            </p:cNvPr>
            <p:cNvSpPr>
              <a:spLocks/>
            </p:cNvSpPr>
            <p:nvPr/>
          </p:nvSpPr>
          <p:spPr bwMode="auto">
            <a:xfrm flipH="1">
              <a:off x="6513382" y="3153169"/>
              <a:ext cx="3914645" cy="1013832"/>
            </a:xfrm>
            <a:custGeom>
              <a:avLst/>
              <a:gdLst>
                <a:gd name="T0" fmla="*/ 4452 w 4452"/>
                <a:gd name="T1" fmla="*/ 577 h 1153"/>
                <a:gd name="T2" fmla="*/ 3878 w 4452"/>
                <a:gd name="T3" fmla="*/ 0 h 1153"/>
                <a:gd name="T4" fmla="*/ 0 w 4452"/>
                <a:gd name="T5" fmla="*/ 0 h 1153"/>
                <a:gd name="T6" fmla="*/ 0 w 4452"/>
                <a:gd name="T7" fmla="*/ 1153 h 1153"/>
                <a:gd name="T8" fmla="*/ 3878 w 4452"/>
                <a:gd name="T9" fmla="*/ 1153 h 1153"/>
                <a:gd name="T10" fmla="*/ 4094 w 4452"/>
                <a:gd name="T11" fmla="*/ 938 h 1153"/>
                <a:gd name="T12" fmla="*/ 3734 w 4452"/>
                <a:gd name="T13" fmla="*/ 577 h 1153"/>
                <a:gd name="T14" fmla="*/ 4452 w 4452"/>
                <a:gd name="T15" fmla="*/ 577 h 11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52" h="1153">
                  <a:moveTo>
                    <a:pt x="4452" y="577"/>
                  </a:moveTo>
                  <a:lnTo>
                    <a:pt x="3878" y="0"/>
                  </a:lnTo>
                  <a:lnTo>
                    <a:pt x="0" y="0"/>
                  </a:lnTo>
                  <a:lnTo>
                    <a:pt x="0" y="1153"/>
                  </a:lnTo>
                  <a:lnTo>
                    <a:pt x="3878" y="1153"/>
                  </a:lnTo>
                  <a:lnTo>
                    <a:pt x="4094" y="938"/>
                  </a:lnTo>
                  <a:lnTo>
                    <a:pt x="3734" y="577"/>
                  </a:lnTo>
                  <a:lnTo>
                    <a:pt x="4452" y="577"/>
                  </a:lnTo>
                  <a:close/>
                </a:path>
              </a:pathLst>
            </a:custGeom>
            <a:solidFill>
              <a:srgbClr val="C484C6"/>
            </a:solidFill>
            <a:ln>
              <a:noFill/>
            </a:ln>
            <a:effectLst/>
          </p:spPr>
          <p:txBody>
            <a:bodyPr vert="horz" wrap="square" lIns="68592" tIns="34296" rIns="68592" bIns="34296" numCol="1" anchor="t" anchorCtr="0" compatLnSpc="1">
              <a:prstTxWarp prst="textNoShape">
                <a:avLst/>
              </a:prstTxWarp>
            </a:bodyPr>
            <a:lstStyle/>
            <a:p>
              <a:endParaRPr lang="zh-CN" altLang="en-US" sz="1013"/>
            </a:p>
          </p:txBody>
        </p:sp>
        <p:sp>
          <p:nvSpPr>
            <p:cNvPr id="42" name="文本框 41">
              <a:extLst>
                <a:ext uri="{FF2B5EF4-FFF2-40B4-BE49-F238E27FC236}">
                  <a16:creationId xmlns:a16="http://schemas.microsoft.com/office/drawing/2014/main" xmlns="" id="{D3915209-16FF-4A62-AEE9-A454BC2B0CF5}"/>
                </a:ext>
              </a:extLst>
            </p:cNvPr>
            <p:cNvSpPr txBox="1"/>
            <p:nvPr/>
          </p:nvSpPr>
          <p:spPr>
            <a:xfrm>
              <a:off x="7547149" y="3257853"/>
              <a:ext cx="2400657" cy="1292661"/>
            </a:xfrm>
            <a:prstGeom prst="rect">
              <a:avLst/>
            </a:prstGeom>
            <a:noFill/>
            <a:effectLst/>
          </p:spPr>
          <p:txBody>
            <a:bodyPr wrap="none" rtlCol="0">
              <a:spAutoFit/>
            </a:bodyPr>
            <a:lstStyle/>
            <a:p>
              <a:r>
                <a:rPr lang="zh-CN" altLang="en-US" sz="1500" dirty="0">
                  <a:solidFill>
                    <a:srgbClr val="FFFFFF"/>
                  </a:solidFill>
                  <a:latin typeface="微软雅黑" panose="020B0503020204020204" pitchFamily="34" charset="-122"/>
                  <a:ea typeface="微软雅黑" panose="020B0503020204020204" pitchFamily="34" charset="-122"/>
                </a:rPr>
                <a:t>单击此处输入标题</a:t>
              </a:r>
              <a:endParaRPr lang="en-US" altLang="zh-CN" sz="1500" dirty="0">
                <a:solidFill>
                  <a:srgbClr val="FFFFFF"/>
                </a:solidFill>
                <a:latin typeface="微软雅黑" panose="020B0503020204020204" pitchFamily="34" charset="-122"/>
                <a:ea typeface="微软雅黑" panose="020B0503020204020204" pitchFamily="34" charset="-122"/>
              </a:endParaRPr>
            </a:p>
            <a:p>
              <a:r>
                <a:rPr lang="zh-CN" altLang="en-US" sz="9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rgbClr val="FFFFFF"/>
                </a:solidFill>
                <a:latin typeface="微软雅黑" panose="020B0503020204020204" pitchFamily="34" charset="-122"/>
                <a:ea typeface="微软雅黑" panose="020B0503020204020204" pitchFamily="34" charset="-122"/>
              </a:endParaRPr>
            </a:p>
            <a:p>
              <a:r>
                <a:rPr lang="zh-CN" altLang="en-US" sz="9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rgbClr val="FFFFFF"/>
                </a:solidFill>
                <a:latin typeface="微软雅黑" panose="020B0503020204020204" pitchFamily="34" charset="-122"/>
                <a:ea typeface="微软雅黑" panose="020B0503020204020204" pitchFamily="34" charset="-122"/>
              </a:endParaRPr>
            </a:p>
            <a:p>
              <a:endParaRPr lang="en-US" altLang="zh-CN" sz="2400" dirty="0">
                <a:solidFill>
                  <a:srgbClr val="FFFFFF"/>
                </a:solidFill>
                <a:latin typeface="微软雅黑" panose="020B0503020204020204" pitchFamily="34" charset="-122"/>
                <a:ea typeface="微软雅黑" panose="020B0503020204020204" pitchFamily="34" charset="-122"/>
              </a:endParaRPr>
            </a:p>
          </p:txBody>
        </p:sp>
      </p:grpSp>
      <p:grpSp>
        <p:nvGrpSpPr>
          <p:cNvPr id="43" name="组合 42">
            <a:extLst>
              <a:ext uri="{FF2B5EF4-FFF2-40B4-BE49-F238E27FC236}">
                <a16:creationId xmlns:a16="http://schemas.microsoft.com/office/drawing/2014/main" xmlns="" id="{BA89794B-5AAC-45C5-8059-0C1E1A305171}"/>
              </a:ext>
            </a:extLst>
          </p:cNvPr>
          <p:cNvGrpSpPr/>
          <p:nvPr/>
        </p:nvGrpSpPr>
        <p:grpSpPr>
          <a:xfrm>
            <a:off x="4813636" y="3715543"/>
            <a:ext cx="2936494" cy="1039812"/>
            <a:chOff x="6513382" y="5613634"/>
            <a:chExt cx="3914645" cy="1386177"/>
          </a:xfrm>
        </p:grpSpPr>
        <p:sp>
          <p:nvSpPr>
            <p:cNvPr id="44" name="Freeform 9">
              <a:extLst>
                <a:ext uri="{FF2B5EF4-FFF2-40B4-BE49-F238E27FC236}">
                  <a16:creationId xmlns:a16="http://schemas.microsoft.com/office/drawing/2014/main" xmlns="" id="{7F6D84DE-313F-4CE6-BCBE-0E1667D8AD0F}"/>
                </a:ext>
              </a:extLst>
            </p:cNvPr>
            <p:cNvSpPr>
              <a:spLocks/>
            </p:cNvSpPr>
            <p:nvPr/>
          </p:nvSpPr>
          <p:spPr bwMode="auto">
            <a:xfrm flipH="1">
              <a:off x="6513382" y="5613634"/>
              <a:ext cx="3914645" cy="1013832"/>
            </a:xfrm>
            <a:custGeom>
              <a:avLst/>
              <a:gdLst>
                <a:gd name="T0" fmla="*/ 4452 w 4452"/>
                <a:gd name="T1" fmla="*/ 577 h 1153"/>
                <a:gd name="T2" fmla="*/ 3878 w 4452"/>
                <a:gd name="T3" fmla="*/ 0 h 1153"/>
                <a:gd name="T4" fmla="*/ 0 w 4452"/>
                <a:gd name="T5" fmla="*/ 0 h 1153"/>
                <a:gd name="T6" fmla="*/ 0 w 4452"/>
                <a:gd name="T7" fmla="*/ 1153 h 1153"/>
                <a:gd name="T8" fmla="*/ 3878 w 4452"/>
                <a:gd name="T9" fmla="*/ 1153 h 1153"/>
                <a:gd name="T10" fmla="*/ 4094 w 4452"/>
                <a:gd name="T11" fmla="*/ 938 h 1153"/>
                <a:gd name="T12" fmla="*/ 3734 w 4452"/>
                <a:gd name="T13" fmla="*/ 577 h 1153"/>
                <a:gd name="T14" fmla="*/ 4452 w 4452"/>
                <a:gd name="T15" fmla="*/ 577 h 11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52" h="1153">
                  <a:moveTo>
                    <a:pt x="4452" y="577"/>
                  </a:moveTo>
                  <a:lnTo>
                    <a:pt x="3878" y="0"/>
                  </a:lnTo>
                  <a:lnTo>
                    <a:pt x="0" y="0"/>
                  </a:lnTo>
                  <a:lnTo>
                    <a:pt x="0" y="1153"/>
                  </a:lnTo>
                  <a:lnTo>
                    <a:pt x="3878" y="1153"/>
                  </a:lnTo>
                  <a:lnTo>
                    <a:pt x="4094" y="938"/>
                  </a:lnTo>
                  <a:lnTo>
                    <a:pt x="3734" y="577"/>
                  </a:lnTo>
                  <a:lnTo>
                    <a:pt x="4452" y="577"/>
                  </a:lnTo>
                  <a:close/>
                </a:path>
              </a:pathLst>
            </a:custGeom>
            <a:solidFill>
              <a:srgbClr val="AE338E"/>
            </a:solidFill>
            <a:ln>
              <a:noFill/>
            </a:ln>
            <a:effectLst/>
          </p:spPr>
          <p:txBody>
            <a:bodyPr vert="horz" wrap="square" lIns="68592" tIns="34296" rIns="68592" bIns="34296" numCol="1" anchor="t" anchorCtr="0" compatLnSpc="1">
              <a:prstTxWarp prst="textNoShape">
                <a:avLst/>
              </a:prstTxWarp>
            </a:bodyPr>
            <a:lstStyle/>
            <a:p>
              <a:endParaRPr lang="zh-CN" altLang="en-US" sz="1013"/>
            </a:p>
          </p:txBody>
        </p:sp>
        <p:sp>
          <p:nvSpPr>
            <p:cNvPr id="45" name="文本框 44">
              <a:extLst>
                <a:ext uri="{FF2B5EF4-FFF2-40B4-BE49-F238E27FC236}">
                  <a16:creationId xmlns:a16="http://schemas.microsoft.com/office/drawing/2014/main" xmlns="" id="{21AE1283-5340-4542-B237-4FB97D75D3F1}"/>
                </a:ext>
              </a:extLst>
            </p:cNvPr>
            <p:cNvSpPr txBox="1"/>
            <p:nvPr/>
          </p:nvSpPr>
          <p:spPr>
            <a:xfrm>
              <a:off x="7547149" y="5707149"/>
              <a:ext cx="2400657" cy="1292662"/>
            </a:xfrm>
            <a:prstGeom prst="rect">
              <a:avLst/>
            </a:prstGeom>
            <a:noFill/>
            <a:effectLst/>
          </p:spPr>
          <p:txBody>
            <a:bodyPr wrap="non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单击此处输入标题</a:t>
              </a:r>
              <a:endParaRPr lang="en-US" altLang="zh-CN" sz="1500" dirty="0">
                <a:solidFill>
                  <a:schemeClr val="bg1"/>
                </a:solidFill>
                <a:latin typeface="微软雅黑" panose="020B0503020204020204" pitchFamily="34" charset="-122"/>
                <a:ea typeface="微软雅黑" panose="020B0503020204020204" pitchFamily="34" charset="-122"/>
              </a:endParaRPr>
            </a:p>
            <a:p>
              <a:r>
                <a:rPr lang="zh-CN" altLang="en-US" sz="9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bg1"/>
                </a:solidFill>
                <a:latin typeface="微软雅黑" panose="020B0503020204020204" pitchFamily="34" charset="-122"/>
                <a:ea typeface="微软雅黑" panose="020B0503020204020204" pitchFamily="34" charset="-122"/>
              </a:endParaRPr>
            </a:p>
            <a:p>
              <a:r>
                <a:rPr lang="zh-CN" altLang="en-US" sz="9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bg1"/>
                </a:solidFill>
                <a:latin typeface="微软雅黑" panose="020B0503020204020204" pitchFamily="34" charset="-122"/>
                <a:ea typeface="微软雅黑" panose="020B0503020204020204" pitchFamily="34" charset="-122"/>
              </a:endParaRPr>
            </a:p>
            <a:p>
              <a:endParaRPr lang="en-US" altLang="zh-CN" sz="2400"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894371158"/>
      </p:ext>
    </p:extLst>
  </p:cSld>
  <p:clrMapOvr>
    <a:masterClrMapping/>
  </p:clrMapOvr>
  <mc:AlternateContent xmlns:mc="http://schemas.openxmlformats.org/markup-compatibility/2006" xmlns:p14="http://schemas.microsoft.com/office/powerpoint/2010/main">
    <mc:Choice Requires="p14">
      <p:transition spd="slow" p14:dur="1500" advClick="0" advTm="3837">
        <p:random/>
      </p:transition>
    </mc:Choice>
    <mc:Fallback xmlns="">
      <p:transition spd="slow" advClick="0" advTm="3837">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7"/>
                                        </p:tgtEl>
                                        <p:attrNameLst>
                                          <p:attrName>style.visibility</p:attrName>
                                        </p:attrNameLst>
                                      </p:cBhvr>
                                      <p:to>
                                        <p:strVal val="visible"/>
                                      </p:to>
                                    </p:set>
                                    <p:animEffect transition="in" filter="wipe(left)">
                                      <p:cBhvr>
                                        <p:cTn id="11" dur="500"/>
                                        <p:tgtEl>
                                          <p:spTgt spid="8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par>
                                <p:cTn id="16" presetID="2" presetClass="entr" presetSubtype="8" fill="hold" nodeType="withEffect">
                                  <p:stCondLst>
                                    <p:cond delay="0"/>
                                  </p:stCondLst>
                                  <p:childTnLst>
                                    <p:set>
                                      <p:cBhvr>
                                        <p:cTn id="17" dur="1" fill="hold">
                                          <p:stCondLst>
                                            <p:cond delay="0"/>
                                          </p:stCondLst>
                                        </p:cTn>
                                        <p:tgtEl>
                                          <p:spTgt spid="34"/>
                                        </p:tgtEl>
                                        <p:attrNameLst>
                                          <p:attrName>style.visibility</p:attrName>
                                        </p:attrNameLst>
                                      </p:cBhvr>
                                      <p:to>
                                        <p:strVal val="visible"/>
                                      </p:to>
                                    </p:set>
                                    <p:anim calcmode="lin" valueType="num">
                                      <p:cBhvr additive="base">
                                        <p:cTn id="18" dur="500" fill="hold"/>
                                        <p:tgtEl>
                                          <p:spTgt spid="34"/>
                                        </p:tgtEl>
                                        <p:attrNameLst>
                                          <p:attrName>ppt_x</p:attrName>
                                        </p:attrNameLst>
                                      </p:cBhvr>
                                      <p:tavLst>
                                        <p:tav tm="0">
                                          <p:val>
                                            <p:strVal val="0-#ppt_w/2"/>
                                          </p:val>
                                        </p:tav>
                                        <p:tav tm="100000">
                                          <p:val>
                                            <p:strVal val="#ppt_x"/>
                                          </p:val>
                                        </p:tav>
                                      </p:tavLst>
                                    </p:anim>
                                    <p:anim calcmode="lin" valueType="num">
                                      <p:cBhvr additive="base">
                                        <p:cTn id="19" dur="500" fill="hold"/>
                                        <p:tgtEl>
                                          <p:spTgt spid="34"/>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additive="base">
                                        <p:cTn id="22" dur="500" fill="hold"/>
                                        <p:tgtEl>
                                          <p:spTgt spid="25"/>
                                        </p:tgtEl>
                                        <p:attrNameLst>
                                          <p:attrName>ppt_x</p:attrName>
                                        </p:attrNameLst>
                                      </p:cBhvr>
                                      <p:tavLst>
                                        <p:tav tm="0">
                                          <p:val>
                                            <p:strVal val="1+#ppt_w/2"/>
                                          </p:val>
                                        </p:tav>
                                        <p:tav tm="100000">
                                          <p:val>
                                            <p:strVal val="#ppt_x"/>
                                          </p:val>
                                        </p:tav>
                                      </p:tavLst>
                                    </p:anim>
                                    <p:anim calcmode="lin" valueType="num">
                                      <p:cBhvr additive="base">
                                        <p:cTn id="23" dur="500" fill="hold"/>
                                        <p:tgtEl>
                                          <p:spTgt spid="25"/>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 presetClass="entr" presetSubtype="8" fill="hold" nodeType="after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500" fill="hold"/>
                                        <p:tgtEl>
                                          <p:spTgt spid="31"/>
                                        </p:tgtEl>
                                        <p:attrNameLst>
                                          <p:attrName>ppt_x</p:attrName>
                                        </p:attrNameLst>
                                      </p:cBhvr>
                                      <p:tavLst>
                                        <p:tav tm="0">
                                          <p:val>
                                            <p:strVal val="0-#ppt_w/2"/>
                                          </p:val>
                                        </p:tav>
                                        <p:tav tm="100000">
                                          <p:val>
                                            <p:strVal val="#ppt_x"/>
                                          </p:val>
                                        </p:tav>
                                      </p:tavLst>
                                    </p:anim>
                                    <p:anim calcmode="lin" valueType="num">
                                      <p:cBhvr additive="base">
                                        <p:cTn id="28" dur="500" fill="hold"/>
                                        <p:tgtEl>
                                          <p:spTgt spid="31"/>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additive="base">
                                        <p:cTn id="31" dur="500" fill="hold"/>
                                        <p:tgtEl>
                                          <p:spTgt spid="40"/>
                                        </p:tgtEl>
                                        <p:attrNameLst>
                                          <p:attrName>ppt_x</p:attrName>
                                        </p:attrNameLst>
                                      </p:cBhvr>
                                      <p:tavLst>
                                        <p:tav tm="0">
                                          <p:val>
                                            <p:strVal val="1+#ppt_w/2"/>
                                          </p:val>
                                        </p:tav>
                                        <p:tav tm="100000">
                                          <p:val>
                                            <p:strVal val="#ppt_x"/>
                                          </p:val>
                                        </p:tav>
                                      </p:tavLst>
                                    </p:anim>
                                    <p:anim calcmode="lin" valueType="num">
                                      <p:cBhvr additive="base">
                                        <p:cTn id="32" dur="500" fill="hold"/>
                                        <p:tgtEl>
                                          <p:spTgt spid="40"/>
                                        </p:tgtEl>
                                        <p:attrNameLst>
                                          <p:attrName>ppt_y</p:attrName>
                                        </p:attrNameLst>
                                      </p:cBhvr>
                                      <p:tavLst>
                                        <p:tav tm="0">
                                          <p:val>
                                            <p:strVal val="#ppt_y"/>
                                          </p:val>
                                        </p:tav>
                                        <p:tav tm="100000">
                                          <p:val>
                                            <p:strVal val="#ppt_y"/>
                                          </p:val>
                                        </p:tav>
                                      </p:tavLst>
                                    </p:anim>
                                  </p:childTnLst>
                                </p:cTn>
                              </p:par>
                            </p:childTnLst>
                          </p:cTn>
                        </p:par>
                        <p:par>
                          <p:cTn id="33" fill="hold">
                            <p:stCondLst>
                              <p:cond delay="2000"/>
                            </p:stCondLst>
                            <p:childTnLst>
                              <p:par>
                                <p:cTn id="34" presetID="2" presetClass="entr" presetSubtype="8" fill="hold" nodeType="afterEffect">
                                  <p:stCondLst>
                                    <p:cond delay="0"/>
                                  </p:stCondLst>
                                  <p:childTnLst>
                                    <p:set>
                                      <p:cBhvr>
                                        <p:cTn id="35" dur="1" fill="hold">
                                          <p:stCondLst>
                                            <p:cond delay="0"/>
                                          </p:stCondLst>
                                        </p:cTn>
                                        <p:tgtEl>
                                          <p:spTgt spid="37"/>
                                        </p:tgtEl>
                                        <p:attrNameLst>
                                          <p:attrName>style.visibility</p:attrName>
                                        </p:attrNameLst>
                                      </p:cBhvr>
                                      <p:to>
                                        <p:strVal val="visible"/>
                                      </p:to>
                                    </p:set>
                                    <p:anim calcmode="lin" valueType="num">
                                      <p:cBhvr additive="base">
                                        <p:cTn id="36" dur="500" fill="hold"/>
                                        <p:tgtEl>
                                          <p:spTgt spid="37"/>
                                        </p:tgtEl>
                                        <p:attrNameLst>
                                          <p:attrName>ppt_x</p:attrName>
                                        </p:attrNameLst>
                                      </p:cBhvr>
                                      <p:tavLst>
                                        <p:tav tm="0">
                                          <p:val>
                                            <p:strVal val="0-#ppt_w/2"/>
                                          </p:val>
                                        </p:tav>
                                        <p:tav tm="100000">
                                          <p:val>
                                            <p:strVal val="#ppt_x"/>
                                          </p:val>
                                        </p:tav>
                                      </p:tavLst>
                                    </p:anim>
                                    <p:anim calcmode="lin" valueType="num">
                                      <p:cBhvr additive="base">
                                        <p:cTn id="37" dur="500" fill="hold"/>
                                        <p:tgtEl>
                                          <p:spTgt spid="37"/>
                                        </p:tgtEl>
                                        <p:attrNameLst>
                                          <p:attrName>ppt_y</p:attrName>
                                        </p:attrNameLst>
                                      </p:cBhvr>
                                      <p:tavLst>
                                        <p:tav tm="0">
                                          <p:val>
                                            <p:strVal val="#ppt_y"/>
                                          </p:val>
                                        </p:tav>
                                        <p:tav tm="100000">
                                          <p:val>
                                            <p:strVal val="#ppt_y"/>
                                          </p:val>
                                        </p:tav>
                                      </p:tavLst>
                                    </p:anim>
                                  </p:childTnLst>
                                </p:cTn>
                              </p:par>
                              <p:par>
                                <p:cTn id="38" presetID="2" presetClass="entr" presetSubtype="2" fill="hold" nodeType="withEffect">
                                  <p:stCondLst>
                                    <p:cond delay="0"/>
                                  </p:stCondLst>
                                  <p:childTnLst>
                                    <p:set>
                                      <p:cBhvr>
                                        <p:cTn id="39" dur="1" fill="hold">
                                          <p:stCondLst>
                                            <p:cond delay="0"/>
                                          </p:stCondLst>
                                        </p:cTn>
                                        <p:tgtEl>
                                          <p:spTgt spid="28"/>
                                        </p:tgtEl>
                                        <p:attrNameLst>
                                          <p:attrName>style.visibility</p:attrName>
                                        </p:attrNameLst>
                                      </p:cBhvr>
                                      <p:to>
                                        <p:strVal val="visible"/>
                                      </p:to>
                                    </p:set>
                                    <p:anim calcmode="lin" valueType="num">
                                      <p:cBhvr additive="base">
                                        <p:cTn id="40" dur="500" fill="hold"/>
                                        <p:tgtEl>
                                          <p:spTgt spid="28"/>
                                        </p:tgtEl>
                                        <p:attrNameLst>
                                          <p:attrName>ppt_x</p:attrName>
                                        </p:attrNameLst>
                                      </p:cBhvr>
                                      <p:tavLst>
                                        <p:tav tm="0">
                                          <p:val>
                                            <p:strVal val="1+#ppt_w/2"/>
                                          </p:val>
                                        </p:tav>
                                        <p:tav tm="100000">
                                          <p:val>
                                            <p:strVal val="#ppt_x"/>
                                          </p:val>
                                        </p:tav>
                                      </p:tavLst>
                                    </p:anim>
                                    <p:anim calcmode="lin" valueType="num">
                                      <p:cBhvr additive="base">
                                        <p:cTn id="41" dur="500" fill="hold"/>
                                        <p:tgtEl>
                                          <p:spTgt spid="28"/>
                                        </p:tgtEl>
                                        <p:attrNameLst>
                                          <p:attrName>ppt_y</p:attrName>
                                        </p:attrNameLst>
                                      </p:cBhvr>
                                      <p:tavLst>
                                        <p:tav tm="0">
                                          <p:val>
                                            <p:strVal val="#ppt_y"/>
                                          </p:val>
                                        </p:tav>
                                        <p:tav tm="100000">
                                          <p:val>
                                            <p:strVal val="#ppt_y"/>
                                          </p:val>
                                        </p:tav>
                                      </p:tavLst>
                                    </p:anim>
                                  </p:childTnLst>
                                </p:cTn>
                              </p:par>
                            </p:childTnLst>
                          </p:cTn>
                        </p:par>
                        <p:par>
                          <p:cTn id="42" fill="hold">
                            <p:stCondLst>
                              <p:cond delay="2500"/>
                            </p:stCondLst>
                            <p:childTnLst>
                              <p:par>
                                <p:cTn id="43" presetID="2" presetClass="entr" presetSubtype="8" fill="hold" nodeType="afterEffect">
                                  <p:stCondLst>
                                    <p:cond delay="0"/>
                                  </p:stCondLst>
                                  <p:childTnLst>
                                    <p:set>
                                      <p:cBhvr>
                                        <p:cTn id="44" dur="1" fill="hold">
                                          <p:stCondLst>
                                            <p:cond delay="0"/>
                                          </p:stCondLst>
                                        </p:cTn>
                                        <p:tgtEl>
                                          <p:spTgt spid="22"/>
                                        </p:tgtEl>
                                        <p:attrNameLst>
                                          <p:attrName>style.visibility</p:attrName>
                                        </p:attrNameLst>
                                      </p:cBhvr>
                                      <p:to>
                                        <p:strVal val="visible"/>
                                      </p:to>
                                    </p:set>
                                    <p:anim calcmode="lin" valueType="num">
                                      <p:cBhvr additive="base">
                                        <p:cTn id="45" dur="500" fill="hold"/>
                                        <p:tgtEl>
                                          <p:spTgt spid="22"/>
                                        </p:tgtEl>
                                        <p:attrNameLst>
                                          <p:attrName>ppt_x</p:attrName>
                                        </p:attrNameLst>
                                      </p:cBhvr>
                                      <p:tavLst>
                                        <p:tav tm="0">
                                          <p:val>
                                            <p:strVal val="0-#ppt_w/2"/>
                                          </p:val>
                                        </p:tav>
                                        <p:tav tm="100000">
                                          <p:val>
                                            <p:strVal val="#ppt_x"/>
                                          </p:val>
                                        </p:tav>
                                      </p:tavLst>
                                    </p:anim>
                                    <p:anim calcmode="lin" valueType="num">
                                      <p:cBhvr additive="base">
                                        <p:cTn id="46" dur="500" fill="hold"/>
                                        <p:tgtEl>
                                          <p:spTgt spid="22"/>
                                        </p:tgtEl>
                                        <p:attrNameLst>
                                          <p:attrName>ppt_y</p:attrName>
                                        </p:attrNameLst>
                                      </p:cBhvr>
                                      <p:tavLst>
                                        <p:tav tm="0">
                                          <p:val>
                                            <p:strVal val="#ppt_y"/>
                                          </p:val>
                                        </p:tav>
                                        <p:tav tm="100000">
                                          <p:val>
                                            <p:strVal val="#ppt_y"/>
                                          </p:val>
                                        </p:tav>
                                      </p:tavLst>
                                    </p:anim>
                                  </p:childTnLst>
                                </p:cTn>
                              </p:par>
                              <p:par>
                                <p:cTn id="47" presetID="2" presetClass="entr" presetSubtype="2" fill="hold" nodeType="withEffect">
                                  <p:stCondLst>
                                    <p:cond delay="0"/>
                                  </p:stCondLst>
                                  <p:childTnLst>
                                    <p:set>
                                      <p:cBhvr>
                                        <p:cTn id="48" dur="1" fill="hold">
                                          <p:stCondLst>
                                            <p:cond delay="0"/>
                                          </p:stCondLst>
                                        </p:cTn>
                                        <p:tgtEl>
                                          <p:spTgt spid="43"/>
                                        </p:tgtEl>
                                        <p:attrNameLst>
                                          <p:attrName>style.visibility</p:attrName>
                                        </p:attrNameLst>
                                      </p:cBhvr>
                                      <p:to>
                                        <p:strVal val="visible"/>
                                      </p:to>
                                    </p:set>
                                    <p:anim calcmode="lin" valueType="num">
                                      <p:cBhvr additive="base">
                                        <p:cTn id="49" dur="500" fill="hold"/>
                                        <p:tgtEl>
                                          <p:spTgt spid="43"/>
                                        </p:tgtEl>
                                        <p:attrNameLst>
                                          <p:attrName>ppt_x</p:attrName>
                                        </p:attrNameLst>
                                      </p:cBhvr>
                                      <p:tavLst>
                                        <p:tav tm="0">
                                          <p:val>
                                            <p:strVal val="1+#ppt_w/2"/>
                                          </p:val>
                                        </p:tav>
                                        <p:tav tm="100000">
                                          <p:val>
                                            <p:strVal val="#ppt_x"/>
                                          </p:val>
                                        </p:tav>
                                      </p:tavLst>
                                    </p:anim>
                                    <p:anim calcmode="lin" valueType="num">
                                      <p:cBhvr additive="base">
                                        <p:cTn id="50"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矩形 3"/>
          <p:cNvSpPr>
            <a:spLocks noChangeArrowheads="1"/>
          </p:cNvSpPr>
          <p:nvPr/>
        </p:nvSpPr>
        <p:spPr bwMode="auto">
          <a:xfrm>
            <a:off x="1145443" y="200077"/>
            <a:ext cx="1467050"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dirty="0">
                <a:solidFill>
                  <a:srgbClr val="0067B4"/>
                </a:solidFill>
                <a:latin typeface="Arial" panose="020B0604020202020204" pitchFamily="34" charset="0"/>
                <a:cs typeface="Arial" panose="020B0604020202020204" pitchFamily="34" charset="0"/>
              </a:rPr>
              <a:t>个人总结</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sp>
        <p:nvSpPr>
          <p:cNvPr id="46" name="任意多边形 9">
            <a:extLst>
              <a:ext uri="{FF2B5EF4-FFF2-40B4-BE49-F238E27FC236}">
                <a16:creationId xmlns:a16="http://schemas.microsoft.com/office/drawing/2014/main" xmlns="" id="{B0C5945F-AC4D-4EB5-8C8C-7F63EE3820AA}"/>
              </a:ext>
            </a:extLst>
          </p:cNvPr>
          <p:cNvSpPr/>
          <p:nvPr/>
        </p:nvSpPr>
        <p:spPr>
          <a:xfrm>
            <a:off x="870932" y="2039144"/>
            <a:ext cx="1761821" cy="1214627"/>
          </a:xfrm>
          <a:custGeom>
            <a:avLst/>
            <a:gdLst>
              <a:gd name="connsiteX0" fmla="*/ 0 w 1765300"/>
              <a:gd name="connsiteY0" fmla="*/ 1206500 h 1206500"/>
              <a:gd name="connsiteX1" fmla="*/ 1409700 w 1765300"/>
              <a:gd name="connsiteY1" fmla="*/ 203200 h 1206500"/>
              <a:gd name="connsiteX2" fmla="*/ 1270000 w 1765300"/>
              <a:gd name="connsiteY2" fmla="*/ 0 h 1206500"/>
              <a:gd name="connsiteX3" fmla="*/ 1765300 w 1765300"/>
              <a:gd name="connsiteY3" fmla="*/ 0 h 1206500"/>
              <a:gd name="connsiteX4" fmla="*/ 1714500 w 1765300"/>
              <a:gd name="connsiteY4" fmla="*/ 508000 h 1206500"/>
              <a:gd name="connsiteX5" fmla="*/ 1574800 w 1765300"/>
              <a:gd name="connsiteY5" fmla="*/ 342900 h 1206500"/>
              <a:gd name="connsiteX6" fmla="*/ 0 w 1765300"/>
              <a:gd name="connsiteY6" fmla="*/ 1206500 h 1206500"/>
              <a:gd name="connsiteX0" fmla="*/ 0 w 1765300"/>
              <a:gd name="connsiteY0" fmla="*/ 1206500 h 1206500"/>
              <a:gd name="connsiteX1" fmla="*/ 1409700 w 1765300"/>
              <a:gd name="connsiteY1" fmla="*/ 203200 h 1206500"/>
              <a:gd name="connsiteX2" fmla="*/ 1270000 w 1765300"/>
              <a:gd name="connsiteY2" fmla="*/ 0 h 1206500"/>
              <a:gd name="connsiteX3" fmla="*/ 1765300 w 1765300"/>
              <a:gd name="connsiteY3" fmla="*/ 0 h 1206500"/>
              <a:gd name="connsiteX4" fmla="*/ 1714500 w 1765300"/>
              <a:gd name="connsiteY4" fmla="*/ 508000 h 1206500"/>
              <a:gd name="connsiteX5" fmla="*/ 1574800 w 1765300"/>
              <a:gd name="connsiteY5" fmla="*/ 342900 h 1206500"/>
              <a:gd name="connsiteX6" fmla="*/ 0 w 1765300"/>
              <a:gd name="connsiteY6" fmla="*/ 1206500 h 1206500"/>
              <a:gd name="connsiteX0" fmla="*/ 0 w 1765300"/>
              <a:gd name="connsiteY0" fmla="*/ 1206500 h 1215408"/>
              <a:gd name="connsiteX1" fmla="*/ 1409700 w 1765300"/>
              <a:gd name="connsiteY1" fmla="*/ 203200 h 1215408"/>
              <a:gd name="connsiteX2" fmla="*/ 1270000 w 1765300"/>
              <a:gd name="connsiteY2" fmla="*/ 0 h 1215408"/>
              <a:gd name="connsiteX3" fmla="*/ 1765300 w 1765300"/>
              <a:gd name="connsiteY3" fmla="*/ 0 h 1215408"/>
              <a:gd name="connsiteX4" fmla="*/ 1714500 w 1765300"/>
              <a:gd name="connsiteY4" fmla="*/ 508000 h 1215408"/>
              <a:gd name="connsiteX5" fmla="*/ 1574800 w 1765300"/>
              <a:gd name="connsiteY5" fmla="*/ 342900 h 1215408"/>
              <a:gd name="connsiteX6" fmla="*/ 0 w 1765300"/>
              <a:gd name="connsiteY6" fmla="*/ 1206500 h 1215408"/>
              <a:gd name="connsiteX0" fmla="*/ 0 w 1765300"/>
              <a:gd name="connsiteY0" fmla="*/ 1206500 h 1217025"/>
              <a:gd name="connsiteX1" fmla="*/ 1409700 w 1765300"/>
              <a:gd name="connsiteY1" fmla="*/ 203200 h 1217025"/>
              <a:gd name="connsiteX2" fmla="*/ 1270000 w 1765300"/>
              <a:gd name="connsiteY2" fmla="*/ 0 h 1217025"/>
              <a:gd name="connsiteX3" fmla="*/ 1765300 w 1765300"/>
              <a:gd name="connsiteY3" fmla="*/ 0 h 1217025"/>
              <a:gd name="connsiteX4" fmla="*/ 1714500 w 1765300"/>
              <a:gd name="connsiteY4" fmla="*/ 508000 h 1217025"/>
              <a:gd name="connsiteX5" fmla="*/ 1574800 w 1765300"/>
              <a:gd name="connsiteY5" fmla="*/ 342900 h 1217025"/>
              <a:gd name="connsiteX6" fmla="*/ 0 w 1765300"/>
              <a:gd name="connsiteY6" fmla="*/ 1206500 h 1217025"/>
              <a:gd name="connsiteX0" fmla="*/ 0 w 1765300"/>
              <a:gd name="connsiteY0" fmla="*/ 1206500 h 1217025"/>
              <a:gd name="connsiteX1" fmla="*/ 1409700 w 1765300"/>
              <a:gd name="connsiteY1" fmla="*/ 203200 h 1217025"/>
              <a:gd name="connsiteX2" fmla="*/ 1270000 w 1765300"/>
              <a:gd name="connsiteY2" fmla="*/ 0 h 1217025"/>
              <a:gd name="connsiteX3" fmla="*/ 1765300 w 1765300"/>
              <a:gd name="connsiteY3" fmla="*/ 0 h 1217025"/>
              <a:gd name="connsiteX4" fmla="*/ 1714500 w 1765300"/>
              <a:gd name="connsiteY4" fmla="*/ 508000 h 1217025"/>
              <a:gd name="connsiteX5" fmla="*/ 1574800 w 1765300"/>
              <a:gd name="connsiteY5" fmla="*/ 342900 h 1217025"/>
              <a:gd name="connsiteX6" fmla="*/ 0 w 1765300"/>
              <a:gd name="connsiteY6" fmla="*/ 1206500 h 1217025"/>
              <a:gd name="connsiteX0" fmla="*/ 0 w 1765300"/>
              <a:gd name="connsiteY0" fmla="*/ 1206500 h 1217025"/>
              <a:gd name="connsiteX1" fmla="*/ 1409700 w 1765300"/>
              <a:gd name="connsiteY1" fmla="*/ 203200 h 1217025"/>
              <a:gd name="connsiteX2" fmla="*/ 1270000 w 1765300"/>
              <a:gd name="connsiteY2" fmla="*/ 0 h 1217025"/>
              <a:gd name="connsiteX3" fmla="*/ 1765300 w 1765300"/>
              <a:gd name="connsiteY3" fmla="*/ 0 h 1217025"/>
              <a:gd name="connsiteX4" fmla="*/ 1714500 w 1765300"/>
              <a:gd name="connsiteY4" fmla="*/ 508000 h 1217025"/>
              <a:gd name="connsiteX5" fmla="*/ 1574800 w 1765300"/>
              <a:gd name="connsiteY5" fmla="*/ 342900 h 1217025"/>
              <a:gd name="connsiteX6" fmla="*/ 0 w 1765300"/>
              <a:gd name="connsiteY6" fmla="*/ 1206500 h 121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5300" h="1217025">
                <a:moveTo>
                  <a:pt x="0" y="1206500"/>
                </a:moveTo>
                <a:cubicBezTo>
                  <a:pt x="558800" y="1075267"/>
                  <a:pt x="1104900" y="702733"/>
                  <a:pt x="1409700" y="203200"/>
                </a:cubicBezTo>
                <a:lnTo>
                  <a:pt x="1270000" y="0"/>
                </a:lnTo>
                <a:lnTo>
                  <a:pt x="1765300" y="0"/>
                </a:lnTo>
                <a:lnTo>
                  <a:pt x="1714500" y="508000"/>
                </a:lnTo>
                <a:lnTo>
                  <a:pt x="1574800" y="342900"/>
                </a:lnTo>
                <a:cubicBezTo>
                  <a:pt x="1214967" y="897467"/>
                  <a:pt x="524933" y="1286933"/>
                  <a:pt x="0" y="1206500"/>
                </a:cubicBezTo>
                <a:close/>
              </a:path>
            </a:pathLst>
          </a:custGeom>
          <a:solidFill>
            <a:srgbClr val="FF29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endParaRPr>
          </a:p>
        </p:txBody>
      </p:sp>
      <p:sp>
        <p:nvSpPr>
          <p:cNvPr id="47" name="任意多边形 10">
            <a:extLst>
              <a:ext uri="{FF2B5EF4-FFF2-40B4-BE49-F238E27FC236}">
                <a16:creationId xmlns:a16="http://schemas.microsoft.com/office/drawing/2014/main" xmlns="" id="{F0E04324-6D97-4D5A-BF6A-C26515182AF2}"/>
              </a:ext>
            </a:extLst>
          </p:cNvPr>
          <p:cNvSpPr/>
          <p:nvPr/>
        </p:nvSpPr>
        <p:spPr>
          <a:xfrm flipV="1">
            <a:off x="2824502" y="2039144"/>
            <a:ext cx="1761821" cy="1214627"/>
          </a:xfrm>
          <a:custGeom>
            <a:avLst/>
            <a:gdLst>
              <a:gd name="connsiteX0" fmla="*/ 0 w 1765300"/>
              <a:gd name="connsiteY0" fmla="*/ 1206500 h 1206500"/>
              <a:gd name="connsiteX1" fmla="*/ 1409700 w 1765300"/>
              <a:gd name="connsiteY1" fmla="*/ 203200 h 1206500"/>
              <a:gd name="connsiteX2" fmla="*/ 1270000 w 1765300"/>
              <a:gd name="connsiteY2" fmla="*/ 0 h 1206500"/>
              <a:gd name="connsiteX3" fmla="*/ 1765300 w 1765300"/>
              <a:gd name="connsiteY3" fmla="*/ 0 h 1206500"/>
              <a:gd name="connsiteX4" fmla="*/ 1714500 w 1765300"/>
              <a:gd name="connsiteY4" fmla="*/ 508000 h 1206500"/>
              <a:gd name="connsiteX5" fmla="*/ 1574800 w 1765300"/>
              <a:gd name="connsiteY5" fmla="*/ 342900 h 1206500"/>
              <a:gd name="connsiteX6" fmla="*/ 0 w 1765300"/>
              <a:gd name="connsiteY6" fmla="*/ 1206500 h 1206500"/>
              <a:gd name="connsiteX0" fmla="*/ 0 w 1765300"/>
              <a:gd name="connsiteY0" fmla="*/ 1206500 h 1206500"/>
              <a:gd name="connsiteX1" fmla="*/ 1409700 w 1765300"/>
              <a:gd name="connsiteY1" fmla="*/ 203200 h 1206500"/>
              <a:gd name="connsiteX2" fmla="*/ 1270000 w 1765300"/>
              <a:gd name="connsiteY2" fmla="*/ 0 h 1206500"/>
              <a:gd name="connsiteX3" fmla="*/ 1765300 w 1765300"/>
              <a:gd name="connsiteY3" fmla="*/ 0 h 1206500"/>
              <a:gd name="connsiteX4" fmla="*/ 1714500 w 1765300"/>
              <a:gd name="connsiteY4" fmla="*/ 508000 h 1206500"/>
              <a:gd name="connsiteX5" fmla="*/ 1574800 w 1765300"/>
              <a:gd name="connsiteY5" fmla="*/ 342900 h 1206500"/>
              <a:gd name="connsiteX6" fmla="*/ 0 w 1765300"/>
              <a:gd name="connsiteY6" fmla="*/ 1206500 h 1206500"/>
              <a:gd name="connsiteX0" fmla="*/ 0 w 1765300"/>
              <a:gd name="connsiteY0" fmla="*/ 1206500 h 1215408"/>
              <a:gd name="connsiteX1" fmla="*/ 1409700 w 1765300"/>
              <a:gd name="connsiteY1" fmla="*/ 203200 h 1215408"/>
              <a:gd name="connsiteX2" fmla="*/ 1270000 w 1765300"/>
              <a:gd name="connsiteY2" fmla="*/ 0 h 1215408"/>
              <a:gd name="connsiteX3" fmla="*/ 1765300 w 1765300"/>
              <a:gd name="connsiteY3" fmla="*/ 0 h 1215408"/>
              <a:gd name="connsiteX4" fmla="*/ 1714500 w 1765300"/>
              <a:gd name="connsiteY4" fmla="*/ 508000 h 1215408"/>
              <a:gd name="connsiteX5" fmla="*/ 1574800 w 1765300"/>
              <a:gd name="connsiteY5" fmla="*/ 342900 h 1215408"/>
              <a:gd name="connsiteX6" fmla="*/ 0 w 1765300"/>
              <a:gd name="connsiteY6" fmla="*/ 1206500 h 1215408"/>
              <a:gd name="connsiteX0" fmla="*/ 0 w 1765300"/>
              <a:gd name="connsiteY0" fmla="*/ 1206500 h 1217025"/>
              <a:gd name="connsiteX1" fmla="*/ 1409700 w 1765300"/>
              <a:gd name="connsiteY1" fmla="*/ 203200 h 1217025"/>
              <a:gd name="connsiteX2" fmla="*/ 1270000 w 1765300"/>
              <a:gd name="connsiteY2" fmla="*/ 0 h 1217025"/>
              <a:gd name="connsiteX3" fmla="*/ 1765300 w 1765300"/>
              <a:gd name="connsiteY3" fmla="*/ 0 h 1217025"/>
              <a:gd name="connsiteX4" fmla="*/ 1714500 w 1765300"/>
              <a:gd name="connsiteY4" fmla="*/ 508000 h 1217025"/>
              <a:gd name="connsiteX5" fmla="*/ 1574800 w 1765300"/>
              <a:gd name="connsiteY5" fmla="*/ 342900 h 1217025"/>
              <a:gd name="connsiteX6" fmla="*/ 0 w 1765300"/>
              <a:gd name="connsiteY6" fmla="*/ 1206500 h 1217025"/>
              <a:gd name="connsiteX0" fmla="*/ 0 w 1765300"/>
              <a:gd name="connsiteY0" fmla="*/ 1206500 h 1217025"/>
              <a:gd name="connsiteX1" fmla="*/ 1409700 w 1765300"/>
              <a:gd name="connsiteY1" fmla="*/ 203200 h 1217025"/>
              <a:gd name="connsiteX2" fmla="*/ 1270000 w 1765300"/>
              <a:gd name="connsiteY2" fmla="*/ 0 h 1217025"/>
              <a:gd name="connsiteX3" fmla="*/ 1765300 w 1765300"/>
              <a:gd name="connsiteY3" fmla="*/ 0 h 1217025"/>
              <a:gd name="connsiteX4" fmla="*/ 1714500 w 1765300"/>
              <a:gd name="connsiteY4" fmla="*/ 508000 h 1217025"/>
              <a:gd name="connsiteX5" fmla="*/ 1574800 w 1765300"/>
              <a:gd name="connsiteY5" fmla="*/ 342900 h 1217025"/>
              <a:gd name="connsiteX6" fmla="*/ 0 w 1765300"/>
              <a:gd name="connsiteY6" fmla="*/ 1206500 h 1217025"/>
              <a:gd name="connsiteX0" fmla="*/ 0 w 1765300"/>
              <a:gd name="connsiteY0" fmla="*/ 1206500 h 1217025"/>
              <a:gd name="connsiteX1" fmla="*/ 1409700 w 1765300"/>
              <a:gd name="connsiteY1" fmla="*/ 203200 h 1217025"/>
              <a:gd name="connsiteX2" fmla="*/ 1270000 w 1765300"/>
              <a:gd name="connsiteY2" fmla="*/ 0 h 1217025"/>
              <a:gd name="connsiteX3" fmla="*/ 1765300 w 1765300"/>
              <a:gd name="connsiteY3" fmla="*/ 0 h 1217025"/>
              <a:gd name="connsiteX4" fmla="*/ 1714500 w 1765300"/>
              <a:gd name="connsiteY4" fmla="*/ 508000 h 1217025"/>
              <a:gd name="connsiteX5" fmla="*/ 1574800 w 1765300"/>
              <a:gd name="connsiteY5" fmla="*/ 342900 h 1217025"/>
              <a:gd name="connsiteX6" fmla="*/ 0 w 1765300"/>
              <a:gd name="connsiteY6" fmla="*/ 1206500 h 121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5300" h="1217025">
                <a:moveTo>
                  <a:pt x="0" y="1206500"/>
                </a:moveTo>
                <a:cubicBezTo>
                  <a:pt x="558800" y="1075267"/>
                  <a:pt x="1104900" y="702733"/>
                  <a:pt x="1409700" y="203200"/>
                </a:cubicBezTo>
                <a:lnTo>
                  <a:pt x="1270000" y="0"/>
                </a:lnTo>
                <a:lnTo>
                  <a:pt x="1765300" y="0"/>
                </a:lnTo>
                <a:lnTo>
                  <a:pt x="1714500" y="508000"/>
                </a:lnTo>
                <a:lnTo>
                  <a:pt x="1574800" y="342900"/>
                </a:lnTo>
                <a:cubicBezTo>
                  <a:pt x="1214967" y="897467"/>
                  <a:pt x="524933" y="1286933"/>
                  <a:pt x="0" y="1206500"/>
                </a:cubicBezTo>
                <a:close/>
              </a:path>
            </a:pathLst>
          </a:custGeom>
          <a:solidFill>
            <a:srgbClr val="FF29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endParaRPr>
          </a:p>
        </p:txBody>
      </p:sp>
      <p:sp>
        <p:nvSpPr>
          <p:cNvPr id="48" name="任意多边形 11">
            <a:extLst>
              <a:ext uri="{FF2B5EF4-FFF2-40B4-BE49-F238E27FC236}">
                <a16:creationId xmlns:a16="http://schemas.microsoft.com/office/drawing/2014/main" xmlns="" id="{1DE84A1F-4361-4E08-98F1-69D81AD769EA}"/>
              </a:ext>
            </a:extLst>
          </p:cNvPr>
          <p:cNvSpPr/>
          <p:nvPr/>
        </p:nvSpPr>
        <p:spPr>
          <a:xfrm>
            <a:off x="4778071" y="2039144"/>
            <a:ext cx="1761821" cy="1214627"/>
          </a:xfrm>
          <a:custGeom>
            <a:avLst/>
            <a:gdLst>
              <a:gd name="connsiteX0" fmla="*/ 0 w 1765300"/>
              <a:gd name="connsiteY0" fmla="*/ 1206500 h 1206500"/>
              <a:gd name="connsiteX1" fmla="*/ 1409700 w 1765300"/>
              <a:gd name="connsiteY1" fmla="*/ 203200 h 1206500"/>
              <a:gd name="connsiteX2" fmla="*/ 1270000 w 1765300"/>
              <a:gd name="connsiteY2" fmla="*/ 0 h 1206500"/>
              <a:gd name="connsiteX3" fmla="*/ 1765300 w 1765300"/>
              <a:gd name="connsiteY3" fmla="*/ 0 h 1206500"/>
              <a:gd name="connsiteX4" fmla="*/ 1714500 w 1765300"/>
              <a:gd name="connsiteY4" fmla="*/ 508000 h 1206500"/>
              <a:gd name="connsiteX5" fmla="*/ 1574800 w 1765300"/>
              <a:gd name="connsiteY5" fmla="*/ 342900 h 1206500"/>
              <a:gd name="connsiteX6" fmla="*/ 0 w 1765300"/>
              <a:gd name="connsiteY6" fmla="*/ 1206500 h 1206500"/>
              <a:gd name="connsiteX0" fmla="*/ 0 w 1765300"/>
              <a:gd name="connsiteY0" fmla="*/ 1206500 h 1206500"/>
              <a:gd name="connsiteX1" fmla="*/ 1409700 w 1765300"/>
              <a:gd name="connsiteY1" fmla="*/ 203200 h 1206500"/>
              <a:gd name="connsiteX2" fmla="*/ 1270000 w 1765300"/>
              <a:gd name="connsiteY2" fmla="*/ 0 h 1206500"/>
              <a:gd name="connsiteX3" fmla="*/ 1765300 w 1765300"/>
              <a:gd name="connsiteY3" fmla="*/ 0 h 1206500"/>
              <a:gd name="connsiteX4" fmla="*/ 1714500 w 1765300"/>
              <a:gd name="connsiteY4" fmla="*/ 508000 h 1206500"/>
              <a:gd name="connsiteX5" fmla="*/ 1574800 w 1765300"/>
              <a:gd name="connsiteY5" fmla="*/ 342900 h 1206500"/>
              <a:gd name="connsiteX6" fmla="*/ 0 w 1765300"/>
              <a:gd name="connsiteY6" fmla="*/ 1206500 h 1206500"/>
              <a:gd name="connsiteX0" fmla="*/ 0 w 1765300"/>
              <a:gd name="connsiteY0" fmla="*/ 1206500 h 1215408"/>
              <a:gd name="connsiteX1" fmla="*/ 1409700 w 1765300"/>
              <a:gd name="connsiteY1" fmla="*/ 203200 h 1215408"/>
              <a:gd name="connsiteX2" fmla="*/ 1270000 w 1765300"/>
              <a:gd name="connsiteY2" fmla="*/ 0 h 1215408"/>
              <a:gd name="connsiteX3" fmla="*/ 1765300 w 1765300"/>
              <a:gd name="connsiteY3" fmla="*/ 0 h 1215408"/>
              <a:gd name="connsiteX4" fmla="*/ 1714500 w 1765300"/>
              <a:gd name="connsiteY4" fmla="*/ 508000 h 1215408"/>
              <a:gd name="connsiteX5" fmla="*/ 1574800 w 1765300"/>
              <a:gd name="connsiteY5" fmla="*/ 342900 h 1215408"/>
              <a:gd name="connsiteX6" fmla="*/ 0 w 1765300"/>
              <a:gd name="connsiteY6" fmla="*/ 1206500 h 1215408"/>
              <a:gd name="connsiteX0" fmla="*/ 0 w 1765300"/>
              <a:gd name="connsiteY0" fmla="*/ 1206500 h 1217025"/>
              <a:gd name="connsiteX1" fmla="*/ 1409700 w 1765300"/>
              <a:gd name="connsiteY1" fmla="*/ 203200 h 1217025"/>
              <a:gd name="connsiteX2" fmla="*/ 1270000 w 1765300"/>
              <a:gd name="connsiteY2" fmla="*/ 0 h 1217025"/>
              <a:gd name="connsiteX3" fmla="*/ 1765300 w 1765300"/>
              <a:gd name="connsiteY3" fmla="*/ 0 h 1217025"/>
              <a:gd name="connsiteX4" fmla="*/ 1714500 w 1765300"/>
              <a:gd name="connsiteY4" fmla="*/ 508000 h 1217025"/>
              <a:gd name="connsiteX5" fmla="*/ 1574800 w 1765300"/>
              <a:gd name="connsiteY5" fmla="*/ 342900 h 1217025"/>
              <a:gd name="connsiteX6" fmla="*/ 0 w 1765300"/>
              <a:gd name="connsiteY6" fmla="*/ 1206500 h 1217025"/>
              <a:gd name="connsiteX0" fmla="*/ 0 w 1765300"/>
              <a:gd name="connsiteY0" fmla="*/ 1206500 h 1217025"/>
              <a:gd name="connsiteX1" fmla="*/ 1409700 w 1765300"/>
              <a:gd name="connsiteY1" fmla="*/ 203200 h 1217025"/>
              <a:gd name="connsiteX2" fmla="*/ 1270000 w 1765300"/>
              <a:gd name="connsiteY2" fmla="*/ 0 h 1217025"/>
              <a:gd name="connsiteX3" fmla="*/ 1765300 w 1765300"/>
              <a:gd name="connsiteY3" fmla="*/ 0 h 1217025"/>
              <a:gd name="connsiteX4" fmla="*/ 1714500 w 1765300"/>
              <a:gd name="connsiteY4" fmla="*/ 508000 h 1217025"/>
              <a:gd name="connsiteX5" fmla="*/ 1574800 w 1765300"/>
              <a:gd name="connsiteY5" fmla="*/ 342900 h 1217025"/>
              <a:gd name="connsiteX6" fmla="*/ 0 w 1765300"/>
              <a:gd name="connsiteY6" fmla="*/ 1206500 h 1217025"/>
              <a:gd name="connsiteX0" fmla="*/ 0 w 1765300"/>
              <a:gd name="connsiteY0" fmla="*/ 1206500 h 1217025"/>
              <a:gd name="connsiteX1" fmla="*/ 1409700 w 1765300"/>
              <a:gd name="connsiteY1" fmla="*/ 203200 h 1217025"/>
              <a:gd name="connsiteX2" fmla="*/ 1270000 w 1765300"/>
              <a:gd name="connsiteY2" fmla="*/ 0 h 1217025"/>
              <a:gd name="connsiteX3" fmla="*/ 1765300 w 1765300"/>
              <a:gd name="connsiteY3" fmla="*/ 0 h 1217025"/>
              <a:gd name="connsiteX4" fmla="*/ 1714500 w 1765300"/>
              <a:gd name="connsiteY4" fmla="*/ 508000 h 1217025"/>
              <a:gd name="connsiteX5" fmla="*/ 1574800 w 1765300"/>
              <a:gd name="connsiteY5" fmla="*/ 342900 h 1217025"/>
              <a:gd name="connsiteX6" fmla="*/ 0 w 1765300"/>
              <a:gd name="connsiteY6" fmla="*/ 1206500 h 121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5300" h="1217025">
                <a:moveTo>
                  <a:pt x="0" y="1206500"/>
                </a:moveTo>
                <a:cubicBezTo>
                  <a:pt x="558800" y="1075267"/>
                  <a:pt x="1104900" y="702733"/>
                  <a:pt x="1409700" y="203200"/>
                </a:cubicBezTo>
                <a:lnTo>
                  <a:pt x="1270000" y="0"/>
                </a:lnTo>
                <a:lnTo>
                  <a:pt x="1765300" y="0"/>
                </a:lnTo>
                <a:lnTo>
                  <a:pt x="1714500" y="508000"/>
                </a:lnTo>
                <a:lnTo>
                  <a:pt x="1574800" y="342900"/>
                </a:lnTo>
                <a:cubicBezTo>
                  <a:pt x="1214967" y="897467"/>
                  <a:pt x="524933" y="1286933"/>
                  <a:pt x="0" y="1206500"/>
                </a:cubicBezTo>
                <a:close/>
              </a:path>
            </a:pathLst>
          </a:custGeom>
          <a:solidFill>
            <a:srgbClr val="FF29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endParaRPr>
          </a:p>
        </p:txBody>
      </p:sp>
      <p:sp>
        <p:nvSpPr>
          <p:cNvPr id="49" name="任意多边形 12">
            <a:extLst>
              <a:ext uri="{FF2B5EF4-FFF2-40B4-BE49-F238E27FC236}">
                <a16:creationId xmlns:a16="http://schemas.microsoft.com/office/drawing/2014/main" xmlns="" id="{BDC42923-38BE-457E-AF40-DF64137B5CF5}"/>
              </a:ext>
            </a:extLst>
          </p:cNvPr>
          <p:cNvSpPr/>
          <p:nvPr/>
        </p:nvSpPr>
        <p:spPr>
          <a:xfrm flipV="1">
            <a:off x="6731642" y="2039144"/>
            <a:ext cx="1761821" cy="1214627"/>
          </a:xfrm>
          <a:custGeom>
            <a:avLst/>
            <a:gdLst>
              <a:gd name="connsiteX0" fmla="*/ 0 w 1765300"/>
              <a:gd name="connsiteY0" fmla="*/ 1206500 h 1206500"/>
              <a:gd name="connsiteX1" fmla="*/ 1409700 w 1765300"/>
              <a:gd name="connsiteY1" fmla="*/ 203200 h 1206500"/>
              <a:gd name="connsiteX2" fmla="*/ 1270000 w 1765300"/>
              <a:gd name="connsiteY2" fmla="*/ 0 h 1206500"/>
              <a:gd name="connsiteX3" fmla="*/ 1765300 w 1765300"/>
              <a:gd name="connsiteY3" fmla="*/ 0 h 1206500"/>
              <a:gd name="connsiteX4" fmla="*/ 1714500 w 1765300"/>
              <a:gd name="connsiteY4" fmla="*/ 508000 h 1206500"/>
              <a:gd name="connsiteX5" fmla="*/ 1574800 w 1765300"/>
              <a:gd name="connsiteY5" fmla="*/ 342900 h 1206500"/>
              <a:gd name="connsiteX6" fmla="*/ 0 w 1765300"/>
              <a:gd name="connsiteY6" fmla="*/ 1206500 h 1206500"/>
              <a:gd name="connsiteX0" fmla="*/ 0 w 1765300"/>
              <a:gd name="connsiteY0" fmla="*/ 1206500 h 1206500"/>
              <a:gd name="connsiteX1" fmla="*/ 1409700 w 1765300"/>
              <a:gd name="connsiteY1" fmla="*/ 203200 h 1206500"/>
              <a:gd name="connsiteX2" fmla="*/ 1270000 w 1765300"/>
              <a:gd name="connsiteY2" fmla="*/ 0 h 1206500"/>
              <a:gd name="connsiteX3" fmla="*/ 1765300 w 1765300"/>
              <a:gd name="connsiteY3" fmla="*/ 0 h 1206500"/>
              <a:gd name="connsiteX4" fmla="*/ 1714500 w 1765300"/>
              <a:gd name="connsiteY4" fmla="*/ 508000 h 1206500"/>
              <a:gd name="connsiteX5" fmla="*/ 1574800 w 1765300"/>
              <a:gd name="connsiteY5" fmla="*/ 342900 h 1206500"/>
              <a:gd name="connsiteX6" fmla="*/ 0 w 1765300"/>
              <a:gd name="connsiteY6" fmla="*/ 1206500 h 1206500"/>
              <a:gd name="connsiteX0" fmla="*/ 0 w 1765300"/>
              <a:gd name="connsiteY0" fmla="*/ 1206500 h 1215408"/>
              <a:gd name="connsiteX1" fmla="*/ 1409700 w 1765300"/>
              <a:gd name="connsiteY1" fmla="*/ 203200 h 1215408"/>
              <a:gd name="connsiteX2" fmla="*/ 1270000 w 1765300"/>
              <a:gd name="connsiteY2" fmla="*/ 0 h 1215408"/>
              <a:gd name="connsiteX3" fmla="*/ 1765300 w 1765300"/>
              <a:gd name="connsiteY3" fmla="*/ 0 h 1215408"/>
              <a:gd name="connsiteX4" fmla="*/ 1714500 w 1765300"/>
              <a:gd name="connsiteY4" fmla="*/ 508000 h 1215408"/>
              <a:gd name="connsiteX5" fmla="*/ 1574800 w 1765300"/>
              <a:gd name="connsiteY5" fmla="*/ 342900 h 1215408"/>
              <a:gd name="connsiteX6" fmla="*/ 0 w 1765300"/>
              <a:gd name="connsiteY6" fmla="*/ 1206500 h 1215408"/>
              <a:gd name="connsiteX0" fmla="*/ 0 w 1765300"/>
              <a:gd name="connsiteY0" fmla="*/ 1206500 h 1217025"/>
              <a:gd name="connsiteX1" fmla="*/ 1409700 w 1765300"/>
              <a:gd name="connsiteY1" fmla="*/ 203200 h 1217025"/>
              <a:gd name="connsiteX2" fmla="*/ 1270000 w 1765300"/>
              <a:gd name="connsiteY2" fmla="*/ 0 h 1217025"/>
              <a:gd name="connsiteX3" fmla="*/ 1765300 w 1765300"/>
              <a:gd name="connsiteY3" fmla="*/ 0 h 1217025"/>
              <a:gd name="connsiteX4" fmla="*/ 1714500 w 1765300"/>
              <a:gd name="connsiteY4" fmla="*/ 508000 h 1217025"/>
              <a:gd name="connsiteX5" fmla="*/ 1574800 w 1765300"/>
              <a:gd name="connsiteY5" fmla="*/ 342900 h 1217025"/>
              <a:gd name="connsiteX6" fmla="*/ 0 w 1765300"/>
              <a:gd name="connsiteY6" fmla="*/ 1206500 h 1217025"/>
              <a:gd name="connsiteX0" fmla="*/ 0 w 1765300"/>
              <a:gd name="connsiteY0" fmla="*/ 1206500 h 1217025"/>
              <a:gd name="connsiteX1" fmla="*/ 1409700 w 1765300"/>
              <a:gd name="connsiteY1" fmla="*/ 203200 h 1217025"/>
              <a:gd name="connsiteX2" fmla="*/ 1270000 w 1765300"/>
              <a:gd name="connsiteY2" fmla="*/ 0 h 1217025"/>
              <a:gd name="connsiteX3" fmla="*/ 1765300 w 1765300"/>
              <a:gd name="connsiteY3" fmla="*/ 0 h 1217025"/>
              <a:gd name="connsiteX4" fmla="*/ 1714500 w 1765300"/>
              <a:gd name="connsiteY4" fmla="*/ 508000 h 1217025"/>
              <a:gd name="connsiteX5" fmla="*/ 1574800 w 1765300"/>
              <a:gd name="connsiteY5" fmla="*/ 342900 h 1217025"/>
              <a:gd name="connsiteX6" fmla="*/ 0 w 1765300"/>
              <a:gd name="connsiteY6" fmla="*/ 1206500 h 1217025"/>
              <a:gd name="connsiteX0" fmla="*/ 0 w 1765300"/>
              <a:gd name="connsiteY0" fmla="*/ 1206500 h 1217025"/>
              <a:gd name="connsiteX1" fmla="*/ 1409700 w 1765300"/>
              <a:gd name="connsiteY1" fmla="*/ 203200 h 1217025"/>
              <a:gd name="connsiteX2" fmla="*/ 1270000 w 1765300"/>
              <a:gd name="connsiteY2" fmla="*/ 0 h 1217025"/>
              <a:gd name="connsiteX3" fmla="*/ 1765300 w 1765300"/>
              <a:gd name="connsiteY3" fmla="*/ 0 h 1217025"/>
              <a:gd name="connsiteX4" fmla="*/ 1714500 w 1765300"/>
              <a:gd name="connsiteY4" fmla="*/ 508000 h 1217025"/>
              <a:gd name="connsiteX5" fmla="*/ 1574800 w 1765300"/>
              <a:gd name="connsiteY5" fmla="*/ 342900 h 1217025"/>
              <a:gd name="connsiteX6" fmla="*/ 0 w 1765300"/>
              <a:gd name="connsiteY6" fmla="*/ 1206500 h 121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5300" h="1217025">
                <a:moveTo>
                  <a:pt x="0" y="1206500"/>
                </a:moveTo>
                <a:cubicBezTo>
                  <a:pt x="558800" y="1075267"/>
                  <a:pt x="1104900" y="702733"/>
                  <a:pt x="1409700" y="203200"/>
                </a:cubicBezTo>
                <a:lnTo>
                  <a:pt x="1270000" y="0"/>
                </a:lnTo>
                <a:lnTo>
                  <a:pt x="1765300" y="0"/>
                </a:lnTo>
                <a:lnTo>
                  <a:pt x="1714500" y="508000"/>
                </a:lnTo>
                <a:lnTo>
                  <a:pt x="1574800" y="342900"/>
                </a:lnTo>
                <a:cubicBezTo>
                  <a:pt x="1214967" y="897467"/>
                  <a:pt x="524933" y="1286933"/>
                  <a:pt x="0" y="1206500"/>
                </a:cubicBezTo>
                <a:close/>
              </a:path>
            </a:pathLst>
          </a:custGeom>
          <a:solidFill>
            <a:srgbClr val="FF29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endParaRPr>
          </a:p>
        </p:txBody>
      </p:sp>
      <p:grpSp>
        <p:nvGrpSpPr>
          <p:cNvPr id="50" name="组合 49">
            <a:extLst>
              <a:ext uri="{FF2B5EF4-FFF2-40B4-BE49-F238E27FC236}">
                <a16:creationId xmlns:a16="http://schemas.microsoft.com/office/drawing/2014/main" xmlns="" id="{E790010C-A614-43E8-BC9A-24A48E541A04}"/>
              </a:ext>
            </a:extLst>
          </p:cNvPr>
          <p:cNvGrpSpPr/>
          <p:nvPr/>
        </p:nvGrpSpPr>
        <p:grpSpPr>
          <a:xfrm>
            <a:off x="1031871" y="1956187"/>
            <a:ext cx="894584" cy="720083"/>
            <a:chOff x="1340530" y="2978808"/>
            <a:chExt cx="1192572" cy="959944"/>
          </a:xfrm>
        </p:grpSpPr>
        <p:sp>
          <p:nvSpPr>
            <p:cNvPr id="51" name="椭圆 50">
              <a:extLst>
                <a:ext uri="{FF2B5EF4-FFF2-40B4-BE49-F238E27FC236}">
                  <a16:creationId xmlns:a16="http://schemas.microsoft.com/office/drawing/2014/main" xmlns="" id="{7147637C-E6C6-4952-BFEF-920F3C2A2924}"/>
                </a:ext>
              </a:extLst>
            </p:cNvPr>
            <p:cNvSpPr/>
            <p:nvPr/>
          </p:nvSpPr>
          <p:spPr>
            <a:xfrm>
              <a:off x="1443966" y="2978808"/>
              <a:ext cx="959944" cy="959944"/>
            </a:xfrm>
            <a:prstGeom prst="ellipse">
              <a:avLst/>
            </a:prstGeom>
            <a:solidFill>
              <a:srgbClr val="B21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endParaRPr>
            </a:p>
          </p:txBody>
        </p:sp>
        <p:sp>
          <p:nvSpPr>
            <p:cNvPr id="52" name="矩形 51">
              <a:extLst>
                <a:ext uri="{FF2B5EF4-FFF2-40B4-BE49-F238E27FC236}">
                  <a16:creationId xmlns:a16="http://schemas.microsoft.com/office/drawing/2014/main" xmlns="" id="{7D2B8B31-C09A-4C7A-9843-BABF1AAD6743}"/>
                </a:ext>
              </a:extLst>
            </p:cNvPr>
            <p:cNvSpPr/>
            <p:nvPr/>
          </p:nvSpPr>
          <p:spPr>
            <a:xfrm>
              <a:off x="1340530" y="3214225"/>
              <a:ext cx="1192572" cy="677108"/>
            </a:xfrm>
            <a:prstGeom prst="rect">
              <a:avLst/>
            </a:prstGeom>
          </p:spPr>
          <p:txBody>
            <a:bodyPr wrap="square">
              <a:spAutoFit/>
            </a:bodyPr>
            <a:lstStyle/>
            <a:p>
              <a:pPr algn="ctr"/>
              <a:r>
                <a:rPr lang="en-US" altLang="zh-CN" sz="2701" dirty="0">
                  <a:solidFill>
                    <a:schemeClr val="bg1"/>
                  </a:solidFill>
                  <a:latin typeface="Kartika" panose="02020503030404060203" pitchFamily="18" charset="0"/>
                  <a:ea typeface="微软雅黑" panose="020B0503020204020204" pitchFamily="34" charset="-122"/>
                  <a:cs typeface="Kartika" panose="02020503030404060203" pitchFamily="18" charset="0"/>
                </a:rPr>
                <a:t>01</a:t>
              </a:r>
              <a:endParaRPr lang="zh-CN" altLang="en-US" sz="2701"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53" name="组合 52">
            <a:extLst>
              <a:ext uri="{FF2B5EF4-FFF2-40B4-BE49-F238E27FC236}">
                <a16:creationId xmlns:a16="http://schemas.microsoft.com/office/drawing/2014/main" xmlns="" id="{6B8952F7-363C-4E9C-A6A7-1929B221C82E}"/>
              </a:ext>
            </a:extLst>
          </p:cNvPr>
          <p:cNvGrpSpPr/>
          <p:nvPr/>
        </p:nvGrpSpPr>
        <p:grpSpPr>
          <a:xfrm>
            <a:off x="3064580" y="2646457"/>
            <a:ext cx="894584" cy="720083"/>
            <a:chOff x="4050339" y="3899010"/>
            <a:chExt cx="1192572" cy="959944"/>
          </a:xfrm>
        </p:grpSpPr>
        <p:sp>
          <p:nvSpPr>
            <p:cNvPr id="54" name="椭圆 53">
              <a:extLst>
                <a:ext uri="{FF2B5EF4-FFF2-40B4-BE49-F238E27FC236}">
                  <a16:creationId xmlns:a16="http://schemas.microsoft.com/office/drawing/2014/main" xmlns="" id="{ADFAECB1-00A7-448B-A7B3-C40148113266}"/>
                </a:ext>
              </a:extLst>
            </p:cNvPr>
            <p:cNvSpPr/>
            <p:nvPr/>
          </p:nvSpPr>
          <p:spPr>
            <a:xfrm>
              <a:off x="4181637" y="3899010"/>
              <a:ext cx="959944" cy="959944"/>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endParaRPr>
            </a:p>
          </p:txBody>
        </p:sp>
        <p:sp>
          <p:nvSpPr>
            <p:cNvPr id="55" name="矩形 54">
              <a:extLst>
                <a:ext uri="{FF2B5EF4-FFF2-40B4-BE49-F238E27FC236}">
                  <a16:creationId xmlns:a16="http://schemas.microsoft.com/office/drawing/2014/main" xmlns="" id="{D8251F19-B615-4344-8579-141F82CCA8B2}"/>
                </a:ext>
              </a:extLst>
            </p:cNvPr>
            <p:cNvSpPr/>
            <p:nvPr/>
          </p:nvSpPr>
          <p:spPr>
            <a:xfrm>
              <a:off x="4050339" y="4103321"/>
              <a:ext cx="1192572" cy="677108"/>
            </a:xfrm>
            <a:prstGeom prst="rect">
              <a:avLst/>
            </a:prstGeom>
          </p:spPr>
          <p:txBody>
            <a:bodyPr wrap="square">
              <a:spAutoFit/>
            </a:bodyPr>
            <a:lstStyle/>
            <a:p>
              <a:pPr algn="ctr"/>
              <a:r>
                <a:rPr lang="en-US" altLang="zh-CN" sz="2701" dirty="0">
                  <a:solidFill>
                    <a:schemeClr val="bg1"/>
                  </a:solidFill>
                  <a:latin typeface="Kartika" panose="02020503030404060203" pitchFamily="18" charset="0"/>
                  <a:ea typeface="微软雅黑" panose="020B0503020204020204" pitchFamily="34" charset="-122"/>
                  <a:cs typeface="Kartika" panose="02020503030404060203" pitchFamily="18" charset="0"/>
                </a:rPr>
                <a:t>02</a:t>
              </a:r>
              <a:endParaRPr lang="zh-CN" altLang="en-US" sz="2701"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56" name="组合 55">
            <a:extLst>
              <a:ext uri="{FF2B5EF4-FFF2-40B4-BE49-F238E27FC236}">
                <a16:creationId xmlns:a16="http://schemas.microsoft.com/office/drawing/2014/main" xmlns="" id="{9BD7AE47-B634-4F7E-A7C5-5E3008D61E24}"/>
              </a:ext>
            </a:extLst>
          </p:cNvPr>
          <p:cNvGrpSpPr/>
          <p:nvPr/>
        </p:nvGrpSpPr>
        <p:grpSpPr>
          <a:xfrm>
            <a:off x="4979560" y="1956187"/>
            <a:ext cx="894584" cy="720083"/>
            <a:chOff x="6603201" y="2978808"/>
            <a:chExt cx="1192572" cy="959944"/>
          </a:xfrm>
        </p:grpSpPr>
        <p:sp>
          <p:nvSpPr>
            <p:cNvPr id="57" name="椭圆 56">
              <a:extLst>
                <a:ext uri="{FF2B5EF4-FFF2-40B4-BE49-F238E27FC236}">
                  <a16:creationId xmlns:a16="http://schemas.microsoft.com/office/drawing/2014/main" xmlns="" id="{567851AD-43E4-4AF0-8F33-0B5CA35A5218}"/>
                </a:ext>
              </a:extLst>
            </p:cNvPr>
            <p:cNvSpPr/>
            <p:nvPr/>
          </p:nvSpPr>
          <p:spPr>
            <a:xfrm>
              <a:off x="6719515" y="2978808"/>
              <a:ext cx="959944" cy="959944"/>
            </a:xfrm>
            <a:prstGeom prst="ellipse">
              <a:avLst/>
            </a:prstGeom>
            <a:solidFill>
              <a:srgbClr val="C713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endParaRPr>
            </a:p>
          </p:txBody>
        </p:sp>
        <p:sp>
          <p:nvSpPr>
            <p:cNvPr id="58" name="矩形 57">
              <a:extLst>
                <a:ext uri="{FF2B5EF4-FFF2-40B4-BE49-F238E27FC236}">
                  <a16:creationId xmlns:a16="http://schemas.microsoft.com/office/drawing/2014/main" xmlns="" id="{3B19183D-5C1E-4636-9631-D19733877291}"/>
                </a:ext>
              </a:extLst>
            </p:cNvPr>
            <p:cNvSpPr/>
            <p:nvPr/>
          </p:nvSpPr>
          <p:spPr>
            <a:xfrm>
              <a:off x="6603201" y="3214224"/>
              <a:ext cx="1192572" cy="677108"/>
            </a:xfrm>
            <a:prstGeom prst="rect">
              <a:avLst/>
            </a:prstGeom>
          </p:spPr>
          <p:txBody>
            <a:bodyPr wrap="square">
              <a:spAutoFit/>
            </a:bodyPr>
            <a:lstStyle/>
            <a:p>
              <a:pPr algn="ctr"/>
              <a:r>
                <a:rPr lang="en-US" altLang="zh-CN" sz="2701" dirty="0">
                  <a:solidFill>
                    <a:schemeClr val="bg1"/>
                  </a:solidFill>
                  <a:latin typeface="Kartika" panose="02020503030404060203" pitchFamily="18" charset="0"/>
                  <a:ea typeface="微软雅黑" panose="020B0503020204020204" pitchFamily="34" charset="-122"/>
                  <a:cs typeface="Kartika" panose="02020503030404060203" pitchFamily="18" charset="0"/>
                </a:rPr>
                <a:t>03</a:t>
              </a:r>
              <a:endParaRPr lang="zh-CN" altLang="en-US" sz="2701"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59" name="组合 58">
            <a:extLst>
              <a:ext uri="{FF2B5EF4-FFF2-40B4-BE49-F238E27FC236}">
                <a16:creationId xmlns:a16="http://schemas.microsoft.com/office/drawing/2014/main" xmlns="" id="{9EB1BE57-736D-4EAE-B846-ADFDA7B66CD9}"/>
              </a:ext>
            </a:extLst>
          </p:cNvPr>
          <p:cNvGrpSpPr/>
          <p:nvPr/>
        </p:nvGrpSpPr>
        <p:grpSpPr>
          <a:xfrm>
            <a:off x="6883212" y="2646457"/>
            <a:ext cx="894584" cy="720083"/>
            <a:chOff x="9140964" y="3899010"/>
            <a:chExt cx="1192572" cy="959944"/>
          </a:xfrm>
        </p:grpSpPr>
        <p:sp>
          <p:nvSpPr>
            <p:cNvPr id="60" name="椭圆 59">
              <a:extLst>
                <a:ext uri="{FF2B5EF4-FFF2-40B4-BE49-F238E27FC236}">
                  <a16:creationId xmlns:a16="http://schemas.microsoft.com/office/drawing/2014/main" xmlns="" id="{72E602DB-116C-4A85-8C7B-743AB6B6132C}"/>
                </a:ext>
              </a:extLst>
            </p:cNvPr>
            <p:cNvSpPr/>
            <p:nvPr/>
          </p:nvSpPr>
          <p:spPr>
            <a:xfrm>
              <a:off x="9257278" y="3899010"/>
              <a:ext cx="959944" cy="959944"/>
            </a:xfrm>
            <a:prstGeom prst="ellipse">
              <a:avLst/>
            </a:prstGeom>
            <a:solidFill>
              <a:srgbClr val="FF29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endParaRPr>
            </a:p>
          </p:txBody>
        </p:sp>
        <p:sp>
          <p:nvSpPr>
            <p:cNvPr id="61" name="矩形 60">
              <a:extLst>
                <a:ext uri="{FF2B5EF4-FFF2-40B4-BE49-F238E27FC236}">
                  <a16:creationId xmlns:a16="http://schemas.microsoft.com/office/drawing/2014/main" xmlns="" id="{BCA4F442-6316-4223-BC59-010A9EF470E7}"/>
                </a:ext>
              </a:extLst>
            </p:cNvPr>
            <p:cNvSpPr/>
            <p:nvPr/>
          </p:nvSpPr>
          <p:spPr>
            <a:xfrm>
              <a:off x="9140964" y="4103319"/>
              <a:ext cx="1192572" cy="677108"/>
            </a:xfrm>
            <a:prstGeom prst="rect">
              <a:avLst/>
            </a:prstGeom>
          </p:spPr>
          <p:txBody>
            <a:bodyPr wrap="square">
              <a:spAutoFit/>
            </a:bodyPr>
            <a:lstStyle/>
            <a:p>
              <a:pPr algn="ctr"/>
              <a:r>
                <a:rPr lang="en-US" altLang="zh-CN" sz="2701" dirty="0">
                  <a:solidFill>
                    <a:schemeClr val="bg1"/>
                  </a:solidFill>
                  <a:latin typeface="Kartika" panose="02020503030404060203" pitchFamily="18" charset="0"/>
                  <a:ea typeface="微软雅黑" panose="020B0503020204020204" pitchFamily="34" charset="-122"/>
                  <a:cs typeface="Kartika" panose="02020503030404060203" pitchFamily="18" charset="0"/>
                </a:rPr>
                <a:t>04</a:t>
              </a:r>
              <a:endParaRPr lang="zh-CN" altLang="en-US" sz="2701"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grpSp>
      <p:sp>
        <p:nvSpPr>
          <p:cNvPr id="62" name="文本框 61">
            <a:extLst>
              <a:ext uri="{FF2B5EF4-FFF2-40B4-BE49-F238E27FC236}">
                <a16:creationId xmlns:a16="http://schemas.microsoft.com/office/drawing/2014/main" xmlns="" id="{7E6B084B-0759-44D0-A5EC-E1A5E946C486}"/>
              </a:ext>
            </a:extLst>
          </p:cNvPr>
          <p:cNvSpPr txBox="1"/>
          <p:nvPr/>
        </p:nvSpPr>
        <p:spPr>
          <a:xfrm>
            <a:off x="602003" y="1161442"/>
            <a:ext cx="1800493" cy="600164"/>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单击此处输入标题</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3" name="文本框 62">
            <a:extLst>
              <a:ext uri="{FF2B5EF4-FFF2-40B4-BE49-F238E27FC236}">
                <a16:creationId xmlns:a16="http://schemas.microsoft.com/office/drawing/2014/main" xmlns="" id="{A7A22AC1-7BFF-49FD-853C-8DAB566B0616}"/>
              </a:ext>
            </a:extLst>
          </p:cNvPr>
          <p:cNvSpPr txBox="1"/>
          <p:nvPr/>
        </p:nvSpPr>
        <p:spPr>
          <a:xfrm>
            <a:off x="2634557" y="3571833"/>
            <a:ext cx="1800806" cy="969664"/>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单击此处输入标题</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4" name="文本框 63">
            <a:extLst>
              <a:ext uri="{FF2B5EF4-FFF2-40B4-BE49-F238E27FC236}">
                <a16:creationId xmlns:a16="http://schemas.microsoft.com/office/drawing/2014/main" xmlns="" id="{E0331739-4456-4F26-89FC-4F8C815625C8}"/>
              </a:ext>
            </a:extLst>
          </p:cNvPr>
          <p:cNvSpPr txBox="1"/>
          <p:nvPr/>
        </p:nvSpPr>
        <p:spPr>
          <a:xfrm>
            <a:off x="4389188" y="1161442"/>
            <a:ext cx="1800806" cy="969664"/>
          </a:xfrm>
          <a:prstGeom prst="rect">
            <a:avLst/>
          </a:prstGeom>
          <a:noFill/>
          <a:effectLst/>
        </p:spPr>
        <p:txBody>
          <a:bodyPr wrap="none" rtlCol="0">
            <a:spAutoFit/>
          </a:bodyPr>
          <a:lstStyle/>
          <a:p>
            <a:r>
              <a:rPr lang="zh-CN" altLang="en-US" sz="1013"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单击此处输入标题</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5" name="文本框 64">
            <a:extLst>
              <a:ext uri="{FF2B5EF4-FFF2-40B4-BE49-F238E27FC236}">
                <a16:creationId xmlns:a16="http://schemas.microsoft.com/office/drawing/2014/main" xmlns="" id="{1358F3C8-2C58-44B4-9942-1F5D10EDE201}"/>
              </a:ext>
            </a:extLst>
          </p:cNvPr>
          <p:cNvSpPr txBox="1"/>
          <p:nvPr/>
        </p:nvSpPr>
        <p:spPr>
          <a:xfrm>
            <a:off x="6453189" y="3571832"/>
            <a:ext cx="1800806" cy="969664"/>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单击此处输入标题</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5913181"/>
      </p:ext>
    </p:extLst>
  </p:cSld>
  <p:clrMapOvr>
    <a:masterClrMapping/>
  </p:clrMapOvr>
  <mc:AlternateContent xmlns:mc="http://schemas.openxmlformats.org/markup-compatibility/2006" xmlns:p14="http://schemas.microsoft.com/office/powerpoint/2010/main">
    <mc:Choice Requires="p14">
      <p:transition spd="slow" p14:dur="1500" advClick="0" advTm="8277">
        <p:random/>
      </p:transition>
    </mc:Choice>
    <mc:Fallback xmlns="">
      <p:transition spd="slow" advClick="0" advTm="8277">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7"/>
                                        </p:tgtEl>
                                        <p:attrNameLst>
                                          <p:attrName>style.visibility</p:attrName>
                                        </p:attrNameLst>
                                      </p:cBhvr>
                                      <p:to>
                                        <p:strVal val="visible"/>
                                      </p:to>
                                    </p:set>
                                    <p:animEffect transition="in" filter="wipe(left)">
                                      <p:cBhvr>
                                        <p:cTn id="11" dur="500"/>
                                        <p:tgtEl>
                                          <p:spTgt spid="8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wipe(down)">
                                      <p:cBhvr>
                                        <p:cTn id="19" dur="500"/>
                                        <p:tgtEl>
                                          <p:spTgt spid="46"/>
                                        </p:tgtEl>
                                      </p:cBhvr>
                                    </p:animEffect>
                                  </p:childTnLst>
                                </p:cTn>
                              </p:par>
                            </p:childTnLst>
                          </p:cTn>
                        </p:par>
                        <p:par>
                          <p:cTn id="20" fill="hold">
                            <p:stCondLst>
                              <p:cond delay="2000"/>
                            </p:stCondLst>
                            <p:childTnLst>
                              <p:par>
                                <p:cTn id="21" presetID="47" presetClass="entr" presetSubtype="0" fill="hold" nodeType="afterEffect">
                                  <p:stCondLst>
                                    <p:cond delay="0"/>
                                  </p:stCondLst>
                                  <p:childTnLst>
                                    <p:set>
                                      <p:cBhvr>
                                        <p:cTn id="22" dur="1" fill="hold">
                                          <p:stCondLst>
                                            <p:cond delay="0"/>
                                          </p:stCondLst>
                                        </p:cTn>
                                        <p:tgtEl>
                                          <p:spTgt spid="50"/>
                                        </p:tgtEl>
                                        <p:attrNameLst>
                                          <p:attrName>style.visibility</p:attrName>
                                        </p:attrNameLst>
                                      </p:cBhvr>
                                      <p:to>
                                        <p:strVal val="visible"/>
                                      </p:to>
                                    </p:set>
                                    <p:animEffect transition="in" filter="fade">
                                      <p:cBhvr>
                                        <p:cTn id="23" dur="500"/>
                                        <p:tgtEl>
                                          <p:spTgt spid="50"/>
                                        </p:tgtEl>
                                      </p:cBhvr>
                                    </p:animEffect>
                                    <p:anim calcmode="lin" valueType="num">
                                      <p:cBhvr>
                                        <p:cTn id="24" dur="500" fill="hold"/>
                                        <p:tgtEl>
                                          <p:spTgt spid="50"/>
                                        </p:tgtEl>
                                        <p:attrNameLst>
                                          <p:attrName>ppt_x</p:attrName>
                                        </p:attrNameLst>
                                      </p:cBhvr>
                                      <p:tavLst>
                                        <p:tav tm="0">
                                          <p:val>
                                            <p:strVal val="#ppt_x"/>
                                          </p:val>
                                        </p:tav>
                                        <p:tav tm="100000">
                                          <p:val>
                                            <p:strVal val="#ppt_x"/>
                                          </p:val>
                                        </p:tav>
                                      </p:tavLst>
                                    </p:anim>
                                    <p:anim calcmode="lin" valueType="num">
                                      <p:cBhvr>
                                        <p:cTn id="25" dur="500" fill="hold"/>
                                        <p:tgtEl>
                                          <p:spTgt spid="50"/>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16" presetClass="entr" presetSubtype="37" fill="hold" grpId="0" nodeType="afterEffect">
                                  <p:stCondLst>
                                    <p:cond delay="0"/>
                                  </p:stCondLst>
                                  <p:childTnLst>
                                    <p:set>
                                      <p:cBhvr>
                                        <p:cTn id="28" dur="1" fill="hold">
                                          <p:stCondLst>
                                            <p:cond delay="0"/>
                                          </p:stCondLst>
                                        </p:cTn>
                                        <p:tgtEl>
                                          <p:spTgt spid="62"/>
                                        </p:tgtEl>
                                        <p:attrNameLst>
                                          <p:attrName>style.visibility</p:attrName>
                                        </p:attrNameLst>
                                      </p:cBhvr>
                                      <p:to>
                                        <p:strVal val="visible"/>
                                      </p:to>
                                    </p:set>
                                    <p:animEffect transition="in" filter="barn(outVertical)">
                                      <p:cBhvr>
                                        <p:cTn id="29" dur="500"/>
                                        <p:tgtEl>
                                          <p:spTgt spid="62"/>
                                        </p:tgtEl>
                                      </p:cBhvr>
                                    </p:animEffect>
                                  </p:childTnLst>
                                </p:cTn>
                              </p:par>
                            </p:childTnLst>
                          </p:cTn>
                        </p:par>
                        <p:par>
                          <p:cTn id="30" fill="hold">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47"/>
                                        </p:tgtEl>
                                        <p:attrNameLst>
                                          <p:attrName>style.visibility</p:attrName>
                                        </p:attrNameLst>
                                      </p:cBhvr>
                                      <p:to>
                                        <p:strVal val="visible"/>
                                      </p:to>
                                    </p:set>
                                    <p:animEffect transition="in" filter="wipe(up)">
                                      <p:cBhvr>
                                        <p:cTn id="33" dur="500"/>
                                        <p:tgtEl>
                                          <p:spTgt spid="47"/>
                                        </p:tgtEl>
                                      </p:cBhvr>
                                    </p:animEffect>
                                  </p:childTnLst>
                                </p:cTn>
                              </p:par>
                            </p:childTnLst>
                          </p:cTn>
                        </p:par>
                        <p:par>
                          <p:cTn id="34" fill="hold">
                            <p:stCondLst>
                              <p:cond delay="3500"/>
                            </p:stCondLst>
                            <p:childTnLst>
                              <p:par>
                                <p:cTn id="35" presetID="42" presetClass="entr" presetSubtype="0" fill="hold" nodeType="afterEffect">
                                  <p:stCondLst>
                                    <p:cond delay="0"/>
                                  </p:stCondLst>
                                  <p:childTnLst>
                                    <p:set>
                                      <p:cBhvr>
                                        <p:cTn id="36" dur="1" fill="hold">
                                          <p:stCondLst>
                                            <p:cond delay="0"/>
                                          </p:stCondLst>
                                        </p:cTn>
                                        <p:tgtEl>
                                          <p:spTgt spid="53"/>
                                        </p:tgtEl>
                                        <p:attrNameLst>
                                          <p:attrName>style.visibility</p:attrName>
                                        </p:attrNameLst>
                                      </p:cBhvr>
                                      <p:to>
                                        <p:strVal val="visible"/>
                                      </p:to>
                                    </p:set>
                                    <p:animEffect transition="in" filter="fade">
                                      <p:cBhvr>
                                        <p:cTn id="37" dur="500"/>
                                        <p:tgtEl>
                                          <p:spTgt spid="53"/>
                                        </p:tgtEl>
                                      </p:cBhvr>
                                    </p:animEffect>
                                    <p:anim calcmode="lin" valueType="num">
                                      <p:cBhvr>
                                        <p:cTn id="38" dur="500" fill="hold"/>
                                        <p:tgtEl>
                                          <p:spTgt spid="53"/>
                                        </p:tgtEl>
                                        <p:attrNameLst>
                                          <p:attrName>ppt_x</p:attrName>
                                        </p:attrNameLst>
                                      </p:cBhvr>
                                      <p:tavLst>
                                        <p:tav tm="0">
                                          <p:val>
                                            <p:strVal val="#ppt_x"/>
                                          </p:val>
                                        </p:tav>
                                        <p:tav tm="100000">
                                          <p:val>
                                            <p:strVal val="#ppt_x"/>
                                          </p:val>
                                        </p:tav>
                                      </p:tavLst>
                                    </p:anim>
                                    <p:anim calcmode="lin" valueType="num">
                                      <p:cBhvr>
                                        <p:cTn id="39" dur="500" fill="hold"/>
                                        <p:tgtEl>
                                          <p:spTgt spid="53"/>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16" presetClass="entr" presetSubtype="37" fill="hold" grpId="0" nodeType="afterEffect">
                                  <p:stCondLst>
                                    <p:cond delay="0"/>
                                  </p:stCondLst>
                                  <p:childTnLst>
                                    <p:set>
                                      <p:cBhvr>
                                        <p:cTn id="42" dur="1" fill="hold">
                                          <p:stCondLst>
                                            <p:cond delay="0"/>
                                          </p:stCondLst>
                                        </p:cTn>
                                        <p:tgtEl>
                                          <p:spTgt spid="63"/>
                                        </p:tgtEl>
                                        <p:attrNameLst>
                                          <p:attrName>style.visibility</p:attrName>
                                        </p:attrNameLst>
                                      </p:cBhvr>
                                      <p:to>
                                        <p:strVal val="visible"/>
                                      </p:to>
                                    </p:set>
                                    <p:animEffect transition="in" filter="barn(outVertical)">
                                      <p:cBhvr>
                                        <p:cTn id="43" dur="500"/>
                                        <p:tgtEl>
                                          <p:spTgt spid="63"/>
                                        </p:tgtEl>
                                      </p:cBhvr>
                                    </p:animEffect>
                                  </p:childTnLst>
                                </p:cTn>
                              </p:par>
                            </p:childTnLst>
                          </p:cTn>
                        </p:par>
                        <p:par>
                          <p:cTn id="44" fill="hold">
                            <p:stCondLst>
                              <p:cond delay="4500"/>
                            </p:stCondLst>
                            <p:childTnLst>
                              <p:par>
                                <p:cTn id="45" presetID="22" presetClass="entr" presetSubtype="4" fill="hold" grpId="0" nodeType="afterEffect">
                                  <p:stCondLst>
                                    <p:cond delay="0"/>
                                  </p:stCondLst>
                                  <p:childTnLst>
                                    <p:set>
                                      <p:cBhvr>
                                        <p:cTn id="46" dur="1" fill="hold">
                                          <p:stCondLst>
                                            <p:cond delay="0"/>
                                          </p:stCondLst>
                                        </p:cTn>
                                        <p:tgtEl>
                                          <p:spTgt spid="48"/>
                                        </p:tgtEl>
                                        <p:attrNameLst>
                                          <p:attrName>style.visibility</p:attrName>
                                        </p:attrNameLst>
                                      </p:cBhvr>
                                      <p:to>
                                        <p:strVal val="visible"/>
                                      </p:to>
                                    </p:set>
                                    <p:animEffect transition="in" filter="wipe(down)">
                                      <p:cBhvr>
                                        <p:cTn id="47" dur="500"/>
                                        <p:tgtEl>
                                          <p:spTgt spid="48"/>
                                        </p:tgtEl>
                                      </p:cBhvr>
                                    </p:animEffect>
                                  </p:childTnLst>
                                </p:cTn>
                              </p:par>
                            </p:childTnLst>
                          </p:cTn>
                        </p:par>
                        <p:par>
                          <p:cTn id="48" fill="hold">
                            <p:stCondLst>
                              <p:cond delay="5000"/>
                            </p:stCondLst>
                            <p:childTnLst>
                              <p:par>
                                <p:cTn id="49" presetID="47" presetClass="entr" presetSubtype="0" fill="hold" nodeType="afterEffect">
                                  <p:stCondLst>
                                    <p:cond delay="0"/>
                                  </p:stCondLst>
                                  <p:childTnLst>
                                    <p:set>
                                      <p:cBhvr>
                                        <p:cTn id="50" dur="1" fill="hold">
                                          <p:stCondLst>
                                            <p:cond delay="0"/>
                                          </p:stCondLst>
                                        </p:cTn>
                                        <p:tgtEl>
                                          <p:spTgt spid="56"/>
                                        </p:tgtEl>
                                        <p:attrNameLst>
                                          <p:attrName>style.visibility</p:attrName>
                                        </p:attrNameLst>
                                      </p:cBhvr>
                                      <p:to>
                                        <p:strVal val="visible"/>
                                      </p:to>
                                    </p:set>
                                    <p:animEffect transition="in" filter="fade">
                                      <p:cBhvr>
                                        <p:cTn id="51" dur="500"/>
                                        <p:tgtEl>
                                          <p:spTgt spid="56"/>
                                        </p:tgtEl>
                                      </p:cBhvr>
                                    </p:animEffect>
                                    <p:anim calcmode="lin" valueType="num">
                                      <p:cBhvr>
                                        <p:cTn id="52" dur="500" fill="hold"/>
                                        <p:tgtEl>
                                          <p:spTgt spid="56"/>
                                        </p:tgtEl>
                                        <p:attrNameLst>
                                          <p:attrName>ppt_x</p:attrName>
                                        </p:attrNameLst>
                                      </p:cBhvr>
                                      <p:tavLst>
                                        <p:tav tm="0">
                                          <p:val>
                                            <p:strVal val="#ppt_x"/>
                                          </p:val>
                                        </p:tav>
                                        <p:tav tm="100000">
                                          <p:val>
                                            <p:strVal val="#ppt_x"/>
                                          </p:val>
                                        </p:tav>
                                      </p:tavLst>
                                    </p:anim>
                                    <p:anim calcmode="lin" valueType="num">
                                      <p:cBhvr>
                                        <p:cTn id="53" dur="500" fill="hold"/>
                                        <p:tgtEl>
                                          <p:spTgt spid="56"/>
                                        </p:tgtEl>
                                        <p:attrNameLst>
                                          <p:attrName>ppt_y</p:attrName>
                                        </p:attrNameLst>
                                      </p:cBhvr>
                                      <p:tavLst>
                                        <p:tav tm="0">
                                          <p:val>
                                            <p:strVal val="#ppt_y-.1"/>
                                          </p:val>
                                        </p:tav>
                                        <p:tav tm="100000">
                                          <p:val>
                                            <p:strVal val="#ppt_y"/>
                                          </p:val>
                                        </p:tav>
                                      </p:tavLst>
                                    </p:anim>
                                  </p:childTnLst>
                                </p:cTn>
                              </p:par>
                            </p:childTnLst>
                          </p:cTn>
                        </p:par>
                        <p:par>
                          <p:cTn id="54" fill="hold">
                            <p:stCondLst>
                              <p:cond delay="5500"/>
                            </p:stCondLst>
                            <p:childTnLst>
                              <p:par>
                                <p:cTn id="55" presetID="16" presetClass="entr" presetSubtype="37" fill="hold" grpId="0" nodeType="afterEffect">
                                  <p:stCondLst>
                                    <p:cond delay="0"/>
                                  </p:stCondLst>
                                  <p:childTnLst>
                                    <p:set>
                                      <p:cBhvr>
                                        <p:cTn id="56" dur="1" fill="hold">
                                          <p:stCondLst>
                                            <p:cond delay="0"/>
                                          </p:stCondLst>
                                        </p:cTn>
                                        <p:tgtEl>
                                          <p:spTgt spid="64"/>
                                        </p:tgtEl>
                                        <p:attrNameLst>
                                          <p:attrName>style.visibility</p:attrName>
                                        </p:attrNameLst>
                                      </p:cBhvr>
                                      <p:to>
                                        <p:strVal val="visible"/>
                                      </p:to>
                                    </p:set>
                                    <p:animEffect transition="in" filter="barn(outVertical)">
                                      <p:cBhvr>
                                        <p:cTn id="57" dur="500"/>
                                        <p:tgtEl>
                                          <p:spTgt spid="64"/>
                                        </p:tgtEl>
                                      </p:cBhvr>
                                    </p:animEffect>
                                  </p:childTnLst>
                                </p:cTn>
                              </p:par>
                            </p:childTnLst>
                          </p:cTn>
                        </p:par>
                        <p:par>
                          <p:cTn id="58" fill="hold">
                            <p:stCondLst>
                              <p:cond delay="6000"/>
                            </p:stCondLst>
                            <p:childTnLst>
                              <p:par>
                                <p:cTn id="59" presetID="22" presetClass="entr" presetSubtype="1" fill="hold" grpId="0" nodeType="afterEffect">
                                  <p:stCondLst>
                                    <p:cond delay="0"/>
                                  </p:stCondLst>
                                  <p:childTnLst>
                                    <p:set>
                                      <p:cBhvr>
                                        <p:cTn id="60" dur="1" fill="hold">
                                          <p:stCondLst>
                                            <p:cond delay="0"/>
                                          </p:stCondLst>
                                        </p:cTn>
                                        <p:tgtEl>
                                          <p:spTgt spid="49"/>
                                        </p:tgtEl>
                                        <p:attrNameLst>
                                          <p:attrName>style.visibility</p:attrName>
                                        </p:attrNameLst>
                                      </p:cBhvr>
                                      <p:to>
                                        <p:strVal val="visible"/>
                                      </p:to>
                                    </p:set>
                                    <p:animEffect transition="in" filter="wipe(up)">
                                      <p:cBhvr>
                                        <p:cTn id="61" dur="500"/>
                                        <p:tgtEl>
                                          <p:spTgt spid="49"/>
                                        </p:tgtEl>
                                      </p:cBhvr>
                                    </p:animEffect>
                                  </p:childTnLst>
                                </p:cTn>
                              </p:par>
                            </p:childTnLst>
                          </p:cTn>
                        </p:par>
                        <p:par>
                          <p:cTn id="62" fill="hold">
                            <p:stCondLst>
                              <p:cond delay="6500"/>
                            </p:stCondLst>
                            <p:childTnLst>
                              <p:par>
                                <p:cTn id="63" presetID="42" presetClass="entr" presetSubtype="0" fill="hold" nodeType="afterEffect">
                                  <p:stCondLst>
                                    <p:cond delay="0"/>
                                  </p:stCondLst>
                                  <p:childTnLst>
                                    <p:set>
                                      <p:cBhvr>
                                        <p:cTn id="64" dur="1" fill="hold">
                                          <p:stCondLst>
                                            <p:cond delay="0"/>
                                          </p:stCondLst>
                                        </p:cTn>
                                        <p:tgtEl>
                                          <p:spTgt spid="59"/>
                                        </p:tgtEl>
                                        <p:attrNameLst>
                                          <p:attrName>style.visibility</p:attrName>
                                        </p:attrNameLst>
                                      </p:cBhvr>
                                      <p:to>
                                        <p:strVal val="visible"/>
                                      </p:to>
                                    </p:set>
                                    <p:animEffect transition="in" filter="fade">
                                      <p:cBhvr>
                                        <p:cTn id="65" dur="500"/>
                                        <p:tgtEl>
                                          <p:spTgt spid="59"/>
                                        </p:tgtEl>
                                      </p:cBhvr>
                                    </p:animEffect>
                                    <p:anim calcmode="lin" valueType="num">
                                      <p:cBhvr>
                                        <p:cTn id="66" dur="500" fill="hold"/>
                                        <p:tgtEl>
                                          <p:spTgt spid="59"/>
                                        </p:tgtEl>
                                        <p:attrNameLst>
                                          <p:attrName>ppt_x</p:attrName>
                                        </p:attrNameLst>
                                      </p:cBhvr>
                                      <p:tavLst>
                                        <p:tav tm="0">
                                          <p:val>
                                            <p:strVal val="#ppt_x"/>
                                          </p:val>
                                        </p:tav>
                                        <p:tav tm="100000">
                                          <p:val>
                                            <p:strVal val="#ppt_x"/>
                                          </p:val>
                                        </p:tav>
                                      </p:tavLst>
                                    </p:anim>
                                    <p:anim calcmode="lin" valueType="num">
                                      <p:cBhvr>
                                        <p:cTn id="67" dur="500" fill="hold"/>
                                        <p:tgtEl>
                                          <p:spTgt spid="59"/>
                                        </p:tgtEl>
                                        <p:attrNameLst>
                                          <p:attrName>ppt_y</p:attrName>
                                        </p:attrNameLst>
                                      </p:cBhvr>
                                      <p:tavLst>
                                        <p:tav tm="0">
                                          <p:val>
                                            <p:strVal val="#ppt_y+.1"/>
                                          </p:val>
                                        </p:tav>
                                        <p:tav tm="100000">
                                          <p:val>
                                            <p:strVal val="#ppt_y"/>
                                          </p:val>
                                        </p:tav>
                                      </p:tavLst>
                                    </p:anim>
                                  </p:childTnLst>
                                </p:cTn>
                              </p:par>
                            </p:childTnLst>
                          </p:cTn>
                        </p:par>
                        <p:par>
                          <p:cTn id="68" fill="hold">
                            <p:stCondLst>
                              <p:cond delay="7000"/>
                            </p:stCondLst>
                            <p:childTnLst>
                              <p:par>
                                <p:cTn id="69" presetID="16" presetClass="entr" presetSubtype="37" fill="hold" grpId="0" nodeType="afterEffect">
                                  <p:stCondLst>
                                    <p:cond delay="0"/>
                                  </p:stCondLst>
                                  <p:childTnLst>
                                    <p:set>
                                      <p:cBhvr>
                                        <p:cTn id="70" dur="1" fill="hold">
                                          <p:stCondLst>
                                            <p:cond delay="0"/>
                                          </p:stCondLst>
                                        </p:cTn>
                                        <p:tgtEl>
                                          <p:spTgt spid="65"/>
                                        </p:tgtEl>
                                        <p:attrNameLst>
                                          <p:attrName>style.visibility</p:attrName>
                                        </p:attrNameLst>
                                      </p:cBhvr>
                                      <p:to>
                                        <p:strVal val="visible"/>
                                      </p:to>
                                    </p:set>
                                    <p:animEffect transition="in" filter="barn(outVertical)">
                                      <p:cBhvr>
                                        <p:cTn id="71"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P spid="46" grpId="0" animBg="1"/>
      <p:bldP spid="47" grpId="0" animBg="1"/>
      <p:bldP spid="48" grpId="0" animBg="1"/>
      <p:bldP spid="49" grpId="0" animBg="1"/>
      <p:bldP spid="62" grpId="0"/>
      <p:bldP spid="63" grpId="0"/>
      <p:bldP spid="64" grpId="0"/>
      <p:bldP spid="6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PA_矩形 37"/>
          <p:cNvSpPr/>
          <p:nvPr>
            <p:custDataLst>
              <p:tags r:id="rId1"/>
            </p:custDataLst>
          </p:nvPr>
        </p:nvSpPr>
        <p:spPr>
          <a:xfrm rot="2700000">
            <a:off x="1335393" y="1708441"/>
            <a:ext cx="1117150" cy="1117152"/>
          </a:xfrm>
          <a:prstGeom prst="rect">
            <a:avLst/>
          </a:prstGeom>
          <a:solidFill>
            <a:srgbClr val="AE33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 name="PA_矩形 38"/>
          <p:cNvSpPr/>
          <p:nvPr>
            <p:custDataLst>
              <p:tags r:id="rId2"/>
            </p:custDataLst>
          </p:nvPr>
        </p:nvSpPr>
        <p:spPr>
          <a:xfrm rot="2700000">
            <a:off x="623467" y="1838281"/>
            <a:ext cx="857469" cy="857470"/>
          </a:xfrm>
          <a:prstGeom prst="rect">
            <a:avLst/>
          </a:prstGeom>
          <a:solidFill>
            <a:srgbClr val="5537A1">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 name="PA_矩形 41"/>
          <p:cNvSpPr/>
          <p:nvPr>
            <p:custDataLst>
              <p:tags r:id="rId3"/>
            </p:custDataLst>
          </p:nvPr>
        </p:nvSpPr>
        <p:spPr>
          <a:xfrm rot="13500000">
            <a:off x="6547816" y="1708441"/>
            <a:ext cx="1117150" cy="1117152"/>
          </a:xfrm>
          <a:prstGeom prst="rect">
            <a:avLst/>
          </a:prstGeom>
          <a:solidFill>
            <a:srgbClr val="AE33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PA_矩形 42"/>
          <p:cNvSpPr/>
          <p:nvPr>
            <p:custDataLst>
              <p:tags r:id="rId4"/>
            </p:custDataLst>
          </p:nvPr>
        </p:nvSpPr>
        <p:spPr>
          <a:xfrm rot="13500000">
            <a:off x="7519425" y="1838283"/>
            <a:ext cx="857469" cy="857470"/>
          </a:xfrm>
          <a:prstGeom prst="rect">
            <a:avLst/>
          </a:prstGeom>
          <a:solidFill>
            <a:srgbClr val="5537A1">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PA_圆角矩形 3"/>
          <p:cNvSpPr/>
          <p:nvPr>
            <p:custDataLst>
              <p:tags r:id="rId5"/>
            </p:custDataLst>
          </p:nvPr>
        </p:nvSpPr>
        <p:spPr>
          <a:xfrm rot="2700000">
            <a:off x="3149343" y="920492"/>
            <a:ext cx="2693050" cy="2693050"/>
          </a:xfrm>
          <a:prstGeom prst="roundRect">
            <a:avLst/>
          </a:prstGeom>
          <a:noFill/>
          <a:ln w="25400">
            <a:solidFill>
              <a:srgbClr val="AE338E"/>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prstClr val="white"/>
              </a:solidFill>
            </a:endParaRPr>
          </a:p>
        </p:txBody>
      </p:sp>
      <p:sp>
        <p:nvSpPr>
          <p:cNvPr id="27" name="PA_矩形 28"/>
          <p:cNvSpPr/>
          <p:nvPr>
            <p:custDataLst>
              <p:tags r:id="rId6"/>
            </p:custDataLst>
          </p:nvPr>
        </p:nvSpPr>
        <p:spPr>
          <a:xfrm>
            <a:off x="3457980" y="2357370"/>
            <a:ext cx="2038941" cy="307830"/>
          </a:xfrm>
          <a:prstGeom prst="rect">
            <a:avLst/>
          </a:prstGeom>
          <a:ln>
            <a:noFill/>
          </a:ln>
        </p:spPr>
        <p:txBody>
          <a:bodyPr wrap="square">
            <a:spAutoFit/>
          </a:bodyPr>
          <a:lstStyle/>
          <a:p>
            <a:pPr algn="ctr"/>
            <a:r>
              <a:rPr lang="en-US" altLang="zh-CN" sz="1400" dirty="0">
                <a:solidFill>
                  <a:schemeClr val="tx1">
                    <a:lumMod val="65000"/>
                    <a:lumOff val="35000"/>
                  </a:schemeClr>
                </a:solidFill>
              </a:rPr>
              <a:t>SELF-INTRODUTION</a:t>
            </a:r>
            <a:endParaRPr lang="pt-BR" altLang="zh-CN" sz="12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8" name="PA_矩形 29"/>
          <p:cNvSpPr/>
          <p:nvPr>
            <p:custDataLst>
              <p:tags r:id="rId7"/>
            </p:custDataLst>
          </p:nvPr>
        </p:nvSpPr>
        <p:spPr>
          <a:xfrm>
            <a:off x="3049776" y="1779001"/>
            <a:ext cx="2810878" cy="646443"/>
          </a:xfrm>
          <a:prstGeom prst="rect">
            <a:avLst/>
          </a:prstGeom>
          <a:ln>
            <a:noFill/>
          </a:ln>
        </p:spPr>
        <p:txBody>
          <a:bodyPr wrap="square">
            <a:spAutoFit/>
          </a:bodyPr>
          <a:lstStyle/>
          <a:p>
            <a:pPr algn="ctr"/>
            <a:r>
              <a:rPr lang="zh-CN" altLang="en-US" sz="3601" dirty="0">
                <a:solidFill>
                  <a:srgbClr val="A11C8B"/>
                </a:solidFill>
                <a:latin typeface="微软雅黑" panose="020B0503020204020204" pitchFamily="34" charset="-122"/>
                <a:ea typeface="微软雅黑" panose="020B0503020204020204" pitchFamily="34" charset="-122"/>
                <a:cs typeface="Open Sans" panose="020B0606030504020204" pitchFamily="34" charset="0"/>
              </a:rPr>
              <a:t>未来展望</a:t>
            </a:r>
            <a:endParaRPr lang="en-US" altLang="zh-CN" sz="3601" dirty="0">
              <a:solidFill>
                <a:srgbClr val="A11C8B"/>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0" name="PA_圆角矩形 3">
            <a:extLst>
              <a:ext uri="{FF2B5EF4-FFF2-40B4-BE49-F238E27FC236}">
                <a16:creationId xmlns:a16="http://schemas.microsoft.com/office/drawing/2014/main" xmlns="" id="{B73357E9-1B5F-47CB-B247-0C8052792ABF}"/>
              </a:ext>
            </a:extLst>
          </p:cNvPr>
          <p:cNvSpPr/>
          <p:nvPr>
            <p:custDataLst>
              <p:tags r:id="rId8"/>
            </p:custDataLst>
          </p:nvPr>
        </p:nvSpPr>
        <p:spPr>
          <a:xfrm rot="2700000">
            <a:off x="3223450" y="994175"/>
            <a:ext cx="2544833" cy="2545677"/>
          </a:xfrm>
          <a:prstGeom prst="roundRect">
            <a:avLst/>
          </a:prstGeom>
          <a:noFill/>
          <a:ln w="25400">
            <a:solidFill>
              <a:srgbClr val="AE338E"/>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prstClr val="white"/>
              </a:solidFill>
            </a:endParaRPr>
          </a:p>
        </p:txBody>
      </p:sp>
      <p:sp>
        <p:nvSpPr>
          <p:cNvPr id="32" name="矩形 31">
            <a:extLst>
              <a:ext uri="{FF2B5EF4-FFF2-40B4-BE49-F238E27FC236}">
                <a16:creationId xmlns:a16="http://schemas.microsoft.com/office/drawing/2014/main" xmlns="" id="{DD81BADB-3F4C-4897-846E-17853CD2D354}"/>
              </a:ext>
            </a:extLst>
          </p:cNvPr>
          <p:cNvSpPr/>
          <p:nvPr/>
        </p:nvSpPr>
        <p:spPr>
          <a:xfrm>
            <a:off x="1553164" y="1943791"/>
            <a:ext cx="710452" cy="646459"/>
          </a:xfrm>
          <a:prstGeom prst="rect">
            <a:avLst/>
          </a:prstGeom>
        </p:spPr>
        <p:txBody>
          <a:bodyPr wrap="none">
            <a:spAutoFit/>
          </a:bodyPr>
          <a:lstStyle/>
          <a:p>
            <a:r>
              <a:rPr lang="en-US" altLang="zh-CN" sz="3601" dirty="0">
                <a:solidFill>
                  <a:prstClr val="white"/>
                </a:solidFill>
                <a:latin typeface="Open Sans" panose="020B0606030504020204" pitchFamily="34" charset="0"/>
                <a:ea typeface="Open Sans" panose="020B0606030504020204" pitchFamily="34" charset="0"/>
                <a:cs typeface="Open Sans" panose="020B0606030504020204" pitchFamily="34" charset="0"/>
              </a:rPr>
              <a:t>05</a:t>
            </a:r>
            <a:endParaRPr lang="zh-CN" altLang="en-US" sz="3601" dirty="0">
              <a:solidFill>
                <a:prstClr val="white"/>
              </a:solidFill>
            </a:endParaRPr>
          </a:p>
        </p:txBody>
      </p:sp>
    </p:spTree>
    <p:extLst>
      <p:ext uri="{BB962C8B-B14F-4D97-AF65-F5344CB8AC3E}">
        <p14:creationId xmlns:p14="http://schemas.microsoft.com/office/powerpoint/2010/main" val="378995039"/>
      </p:ext>
    </p:extLst>
  </p:cSld>
  <p:clrMapOvr>
    <a:masterClrMapping/>
  </p:clrMapOvr>
  <mc:AlternateContent xmlns:mc="http://schemas.openxmlformats.org/markup-compatibility/2006" xmlns:p14="http://schemas.microsoft.com/office/powerpoint/2010/main">
    <mc:Choice Requires="p14">
      <p:transition spd="slow" p14:dur="1500" advTm="6012">
        <p:random/>
      </p:transition>
    </mc:Choice>
    <mc:Fallback xmlns="">
      <p:transition spd="slow" advTm="6012">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nodePh="1">
                                  <p:stCondLst>
                                    <p:cond delay="0"/>
                                  </p:stCondLst>
                                  <p:endCondLst>
                                    <p:cond evt="begin" delay="0">
                                      <p:tn val="5"/>
                                    </p:cond>
                                  </p:endCondLst>
                                  <p:childTnLst>
                                    <p:set>
                                      <p:cBhvr>
                                        <p:cTn id="6" dur="1" fill="hold">
                                          <p:stCondLst>
                                            <p:cond delay="0"/>
                                          </p:stCondLst>
                                        </p:cTn>
                                        <p:tgtEl>
                                          <p:spTgt spid="25"/>
                                        </p:tgtEl>
                                        <p:attrNameLst>
                                          <p:attrName>style.visibility</p:attrName>
                                        </p:attrNameLst>
                                      </p:cBhvr>
                                      <p:to>
                                        <p:strVal val="visible"/>
                                      </p:to>
                                    </p:set>
                                    <p:anim calcmode="lin" valueType="num">
                                      <p:cBhvr>
                                        <p:cTn id="7" dur="1000" fill="hold"/>
                                        <p:tgtEl>
                                          <p:spTgt spid="25"/>
                                        </p:tgtEl>
                                        <p:attrNameLst>
                                          <p:attrName>ppt_w</p:attrName>
                                        </p:attrNameLst>
                                      </p:cBhvr>
                                      <p:tavLst>
                                        <p:tav tm="0">
                                          <p:val>
                                            <p:fltVal val="0"/>
                                          </p:val>
                                        </p:tav>
                                        <p:tav tm="100000">
                                          <p:val>
                                            <p:strVal val="#ppt_w"/>
                                          </p:val>
                                        </p:tav>
                                      </p:tavLst>
                                    </p:anim>
                                    <p:anim calcmode="lin" valueType="num">
                                      <p:cBhvr>
                                        <p:cTn id="8" dur="1000" fill="hold"/>
                                        <p:tgtEl>
                                          <p:spTgt spid="25"/>
                                        </p:tgtEl>
                                        <p:attrNameLst>
                                          <p:attrName>ppt_h</p:attrName>
                                        </p:attrNameLst>
                                      </p:cBhvr>
                                      <p:tavLst>
                                        <p:tav tm="0">
                                          <p:val>
                                            <p:fltVal val="0"/>
                                          </p:val>
                                        </p:tav>
                                        <p:tav tm="100000">
                                          <p:val>
                                            <p:strVal val="#ppt_h"/>
                                          </p:val>
                                        </p:tav>
                                      </p:tavLst>
                                    </p:anim>
                                    <p:animEffect transition="in" filter="fade">
                                      <p:cBhvr>
                                        <p:cTn id="9" dur="1000"/>
                                        <p:tgtEl>
                                          <p:spTgt spid="25"/>
                                        </p:tgtEl>
                                      </p:cBhvr>
                                    </p:animEffect>
                                  </p:childTnLst>
                                </p:cTn>
                              </p:par>
                              <p:par>
                                <p:cTn id="10" presetID="10" presetClass="entr" presetSubtype="0" fill="hold" grpId="0" nodeType="withEffect">
                                  <p:stCondLst>
                                    <p:cond delay="200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par>
                                <p:cTn id="13" presetID="35" presetClass="path" presetSubtype="0" accel="50000" decel="50000" fill="hold" grpId="1" nodeType="withEffect">
                                  <p:stCondLst>
                                    <p:cond delay="2000"/>
                                  </p:stCondLst>
                                  <p:childTnLst>
                                    <p:animMotion origin="layout" path="M 0.17115 -4.75162E-6 L -2.1038E-6 -4.75162E-6 " pathEditMode="relative" rAng="0" ptsTypes="AA">
                                      <p:cBhvr>
                                        <p:cTn id="14" dur="2000" fill="hold"/>
                                        <p:tgtEl>
                                          <p:spTgt spid="21"/>
                                        </p:tgtEl>
                                        <p:attrNameLst>
                                          <p:attrName>ppt_x</p:attrName>
                                          <p:attrName>ppt_y</p:attrName>
                                        </p:attrNameLst>
                                      </p:cBhvr>
                                      <p:rCtr x="-8558" y="0"/>
                                    </p:animMotion>
                                  </p:childTnLst>
                                </p:cTn>
                              </p:par>
                              <p:par>
                                <p:cTn id="15" presetID="10" presetClass="entr" presetSubtype="0" fill="hold" grpId="0" nodeType="withEffect">
                                  <p:stCondLst>
                                    <p:cond delay="225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par>
                                <p:cTn id="18" presetID="35" presetClass="path" presetSubtype="0" accel="50000" decel="50000" fill="hold" grpId="1" nodeType="withEffect">
                                  <p:stCondLst>
                                    <p:cond delay="2250"/>
                                  </p:stCondLst>
                                  <p:childTnLst>
                                    <p:animMotion origin="layout" path="M 0.17116 -4.75162E-6 L -4.18677E-6 -4.75162E-6 " pathEditMode="relative" rAng="0" ptsTypes="AA">
                                      <p:cBhvr>
                                        <p:cTn id="19" dur="2000" fill="hold"/>
                                        <p:tgtEl>
                                          <p:spTgt spid="22"/>
                                        </p:tgtEl>
                                        <p:attrNameLst>
                                          <p:attrName>ppt_x</p:attrName>
                                          <p:attrName>ppt_y</p:attrName>
                                        </p:attrNameLst>
                                      </p:cBhvr>
                                      <p:rCtr x="-8558" y="0"/>
                                    </p:animMotion>
                                  </p:childTnLst>
                                </p:cTn>
                              </p:par>
                              <p:par>
                                <p:cTn id="20" presetID="10" presetClass="entr" presetSubtype="0" fill="hold" grpId="0" nodeType="withEffect">
                                  <p:stCondLst>
                                    <p:cond delay="200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par>
                                <p:cTn id="23" presetID="35" presetClass="path" presetSubtype="0" accel="50000" decel="50000" fill="hold" grpId="1" nodeType="withEffect">
                                  <p:stCondLst>
                                    <p:cond delay="2000"/>
                                  </p:stCondLst>
                                  <p:childTnLst>
                                    <p:animMotion origin="layout" path="M -0.16542 -4.75162E-6 L 1.55355E-6 -4.75162E-6 " pathEditMode="relative" rAng="0" ptsTypes="AA">
                                      <p:cBhvr>
                                        <p:cTn id="24" dur="2000" fill="hold"/>
                                        <p:tgtEl>
                                          <p:spTgt spid="23"/>
                                        </p:tgtEl>
                                        <p:attrNameLst>
                                          <p:attrName>ppt_x</p:attrName>
                                          <p:attrName>ppt_y</p:attrName>
                                        </p:attrNameLst>
                                      </p:cBhvr>
                                      <p:rCtr x="8262" y="0"/>
                                    </p:animMotion>
                                  </p:childTnLst>
                                </p:cTn>
                              </p:par>
                              <p:par>
                                <p:cTn id="25" presetID="10" presetClass="entr" presetSubtype="0" fill="hold" grpId="0" nodeType="withEffect">
                                  <p:stCondLst>
                                    <p:cond delay="200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par>
                                <p:cTn id="28" presetID="35" presetClass="path" presetSubtype="0" accel="50000" decel="50000" fill="hold" grpId="1" nodeType="withEffect">
                                  <p:stCondLst>
                                    <p:cond delay="2000"/>
                                  </p:stCondLst>
                                  <p:childTnLst>
                                    <p:animMotion origin="layout" path="M -0.16542 -4.75162E-6 L 5.55459E-8 -4.75162E-6 " pathEditMode="relative" rAng="0" ptsTypes="AA">
                                      <p:cBhvr>
                                        <p:cTn id="29" dur="2000" fill="hold"/>
                                        <p:tgtEl>
                                          <p:spTgt spid="24"/>
                                        </p:tgtEl>
                                        <p:attrNameLst>
                                          <p:attrName>ppt_x</p:attrName>
                                          <p:attrName>ppt_y</p:attrName>
                                        </p:attrNameLst>
                                      </p:cBhvr>
                                      <p:rCtr x="8262" y="0"/>
                                    </p:animMotion>
                                  </p:childTnLst>
                                </p:cTn>
                              </p:par>
                              <p:par>
                                <p:cTn id="30" presetID="22" presetClass="entr" presetSubtype="8" fill="hold" grpId="0" nodeType="withEffect">
                                  <p:stCondLst>
                                    <p:cond delay="3000"/>
                                  </p:stCondLst>
                                  <p:childTnLst>
                                    <p:set>
                                      <p:cBhvr>
                                        <p:cTn id="31" dur="1" fill="hold">
                                          <p:stCondLst>
                                            <p:cond delay="0"/>
                                          </p:stCondLst>
                                        </p:cTn>
                                        <p:tgtEl>
                                          <p:spTgt spid="28"/>
                                        </p:tgtEl>
                                        <p:attrNameLst>
                                          <p:attrName>style.visibility</p:attrName>
                                        </p:attrNameLst>
                                      </p:cBhvr>
                                      <p:to>
                                        <p:strVal val="visible"/>
                                      </p:to>
                                    </p:set>
                                    <p:animEffect transition="in" filter="wipe(left)">
                                      <p:cBhvr>
                                        <p:cTn id="32" dur="500"/>
                                        <p:tgtEl>
                                          <p:spTgt spid="28"/>
                                        </p:tgtEl>
                                      </p:cBhvr>
                                    </p:animEffect>
                                  </p:childTnLst>
                                </p:cTn>
                              </p:par>
                              <p:par>
                                <p:cTn id="33" presetID="22" presetClass="entr" presetSubtype="8" fill="hold" grpId="0" nodeType="withEffect">
                                  <p:stCondLst>
                                    <p:cond delay="3000"/>
                                  </p:stCondLst>
                                  <p:childTnLst>
                                    <p:set>
                                      <p:cBhvr>
                                        <p:cTn id="34" dur="1" fill="hold">
                                          <p:stCondLst>
                                            <p:cond delay="0"/>
                                          </p:stCondLst>
                                        </p:cTn>
                                        <p:tgtEl>
                                          <p:spTgt spid="27"/>
                                        </p:tgtEl>
                                        <p:attrNameLst>
                                          <p:attrName>style.visibility</p:attrName>
                                        </p:attrNameLst>
                                      </p:cBhvr>
                                      <p:to>
                                        <p:strVal val="visible"/>
                                      </p:to>
                                    </p:set>
                                    <p:animEffect transition="in" filter="wipe(left)">
                                      <p:cBhvr>
                                        <p:cTn id="35" dur="500"/>
                                        <p:tgtEl>
                                          <p:spTgt spid="27"/>
                                        </p:tgtEl>
                                      </p:cBhvr>
                                    </p:animEffect>
                                  </p:childTnLst>
                                </p:cTn>
                              </p:par>
                              <p:par>
                                <p:cTn id="36" presetID="53" presetClass="entr" presetSubtype="16" fill="hold" grpId="0" nodeType="withEffect" nodePh="1">
                                  <p:stCondLst>
                                    <p:cond delay="0"/>
                                  </p:stCondLst>
                                  <p:endCondLst>
                                    <p:cond evt="begin" delay="0">
                                      <p:tn val="36"/>
                                    </p:cond>
                                  </p:endCondLst>
                                  <p:childTnLst>
                                    <p:set>
                                      <p:cBhvr>
                                        <p:cTn id="37" dur="1" fill="hold">
                                          <p:stCondLst>
                                            <p:cond delay="0"/>
                                          </p:stCondLst>
                                        </p:cTn>
                                        <p:tgtEl>
                                          <p:spTgt spid="50"/>
                                        </p:tgtEl>
                                        <p:attrNameLst>
                                          <p:attrName>style.visibility</p:attrName>
                                        </p:attrNameLst>
                                      </p:cBhvr>
                                      <p:to>
                                        <p:strVal val="visible"/>
                                      </p:to>
                                    </p:set>
                                    <p:anim calcmode="lin" valueType="num">
                                      <p:cBhvr>
                                        <p:cTn id="38" dur="1000" fill="hold"/>
                                        <p:tgtEl>
                                          <p:spTgt spid="50"/>
                                        </p:tgtEl>
                                        <p:attrNameLst>
                                          <p:attrName>ppt_w</p:attrName>
                                        </p:attrNameLst>
                                      </p:cBhvr>
                                      <p:tavLst>
                                        <p:tav tm="0">
                                          <p:val>
                                            <p:fltVal val="0"/>
                                          </p:val>
                                        </p:tav>
                                        <p:tav tm="100000">
                                          <p:val>
                                            <p:strVal val="#ppt_w"/>
                                          </p:val>
                                        </p:tav>
                                      </p:tavLst>
                                    </p:anim>
                                    <p:anim calcmode="lin" valueType="num">
                                      <p:cBhvr>
                                        <p:cTn id="39" dur="1000" fill="hold"/>
                                        <p:tgtEl>
                                          <p:spTgt spid="50"/>
                                        </p:tgtEl>
                                        <p:attrNameLst>
                                          <p:attrName>ppt_h</p:attrName>
                                        </p:attrNameLst>
                                      </p:cBhvr>
                                      <p:tavLst>
                                        <p:tav tm="0">
                                          <p:val>
                                            <p:fltVal val="0"/>
                                          </p:val>
                                        </p:tav>
                                        <p:tav tm="100000">
                                          <p:val>
                                            <p:strVal val="#ppt_h"/>
                                          </p:val>
                                        </p:tav>
                                      </p:tavLst>
                                    </p:anim>
                                    <p:animEffect transition="in" filter="fade">
                                      <p:cBhvr>
                                        <p:cTn id="40" dur="1000"/>
                                        <p:tgtEl>
                                          <p:spTgt spid="50"/>
                                        </p:tgtEl>
                                      </p:cBhvr>
                                    </p:animEffect>
                                  </p:childTnLst>
                                </p:cTn>
                              </p:par>
                              <p:par>
                                <p:cTn id="41" presetID="53" presetClass="entr" presetSubtype="16" fill="hold" grpId="0" nodeType="withEffect">
                                  <p:stCondLst>
                                    <p:cond delay="3000"/>
                                  </p:stCondLst>
                                  <p:childTnLst>
                                    <p:set>
                                      <p:cBhvr>
                                        <p:cTn id="42" dur="1" fill="hold">
                                          <p:stCondLst>
                                            <p:cond delay="0"/>
                                          </p:stCondLst>
                                        </p:cTn>
                                        <p:tgtEl>
                                          <p:spTgt spid="32"/>
                                        </p:tgtEl>
                                        <p:attrNameLst>
                                          <p:attrName>style.visibility</p:attrName>
                                        </p:attrNameLst>
                                      </p:cBhvr>
                                      <p:to>
                                        <p:strVal val="visible"/>
                                      </p:to>
                                    </p:set>
                                    <p:anim calcmode="lin" valueType="num">
                                      <p:cBhvr>
                                        <p:cTn id="43" dur="500" fill="hold"/>
                                        <p:tgtEl>
                                          <p:spTgt spid="32"/>
                                        </p:tgtEl>
                                        <p:attrNameLst>
                                          <p:attrName>ppt_w</p:attrName>
                                        </p:attrNameLst>
                                      </p:cBhvr>
                                      <p:tavLst>
                                        <p:tav tm="0">
                                          <p:val>
                                            <p:fltVal val="0"/>
                                          </p:val>
                                        </p:tav>
                                        <p:tav tm="100000">
                                          <p:val>
                                            <p:strVal val="#ppt_w"/>
                                          </p:val>
                                        </p:tav>
                                      </p:tavLst>
                                    </p:anim>
                                    <p:anim calcmode="lin" valueType="num">
                                      <p:cBhvr>
                                        <p:cTn id="44" dur="500" fill="hold"/>
                                        <p:tgtEl>
                                          <p:spTgt spid="32"/>
                                        </p:tgtEl>
                                        <p:attrNameLst>
                                          <p:attrName>ppt_h</p:attrName>
                                        </p:attrNameLst>
                                      </p:cBhvr>
                                      <p:tavLst>
                                        <p:tav tm="0">
                                          <p:val>
                                            <p:fltVal val="0"/>
                                          </p:val>
                                        </p:tav>
                                        <p:tav tm="100000">
                                          <p:val>
                                            <p:strVal val="#ppt_h"/>
                                          </p:val>
                                        </p:tav>
                                      </p:tavLst>
                                    </p:anim>
                                    <p:animEffect transition="in" filter="fade">
                                      <p:cBhvr>
                                        <p:cTn id="4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1" grpId="1" animBg="1"/>
      <p:bldP spid="22" grpId="0" animBg="1"/>
      <p:bldP spid="22" grpId="1" animBg="1"/>
      <p:bldP spid="23" grpId="0" animBg="1"/>
      <p:bldP spid="23" grpId="1" animBg="1"/>
      <p:bldP spid="24" grpId="0" animBg="1"/>
      <p:bldP spid="24" grpId="1" animBg="1"/>
      <p:bldP spid="25" grpId="0" animBg="1"/>
      <p:bldP spid="27" grpId="0"/>
      <p:bldP spid="28" grpId="0"/>
      <p:bldP spid="50" grpId="0" animBg="1"/>
      <p:bldP spid="3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矩形 3"/>
          <p:cNvSpPr>
            <a:spLocks noChangeArrowheads="1"/>
          </p:cNvSpPr>
          <p:nvPr/>
        </p:nvSpPr>
        <p:spPr bwMode="auto">
          <a:xfrm>
            <a:off x="1145443" y="200077"/>
            <a:ext cx="1467050"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dirty="0">
                <a:solidFill>
                  <a:srgbClr val="0067B4"/>
                </a:solidFill>
                <a:latin typeface="Arial" panose="020B0604020202020204" pitchFamily="34" charset="0"/>
                <a:cs typeface="Arial" panose="020B0604020202020204" pitchFamily="34" charset="0"/>
              </a:rPr>
              <a:t>未来展望</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sp>
        <p:nvSpPr>
          <p:cNvPr id="30" name="任意多边形 9">
            <a:extLst>
              <a:ext uri="{FF2B5EF4-FFF2-40B4-BE49-F238E27FC236}">
                <a16:creationId xmlns:a16="http://schemas.microsoft.com/office/drawing/2014/main" xmlns="" id="{2415B265-B046-498D-85FC-587FBB74BE06}"/>
              </a:ext>
            </a:extLst>
          </p:cNvPr>
          <p:cNvSpPr/>
          <p:nvPr/>
        </p:nvSpPr>
        <p:spPr>
          <a:xfrm flipV="1">
            <a:off x="5385343" y="1492373"/>
            <a:ext cx="810141" cy="58110"/>
          </a:xfrm>
          <a:custGeom>
            <a:avLst/>
            <a:gdLst>
              <a:gd name="connsiteX0" fmla="*/ 3419475 w 3419475"/>
              <a:gd name="connsiteY0" fmla="*/ 0 h 0"/>
              <a:gd name="connsiteX1" fmla="*/ 0 w 3419475"/>
              <a:gd name="connsiteY1" fmla="*/ 0 h 0"/>
            </a:gdLst>
            <a:ahLst/>
            <a:cxnLst>
              <a:cxn ang="0">
                <a:pos x="connsiteX0" y="connsiteY0"/>
              </a:cxn>
              <a:cxn ang="0">
                <a:pos x="connsiteX1" y="connsiteY1"/>
              </a:cxn>
            </a:cxnLst>
            <a:rect l="l" t="t" r="r" b="b"/>
            <a:pathLst>
              <a:path w="3419475">
                <a:moveTo>
                  <a:pt x="3419475" y="0"/>
                </a:moveTo>
                <a:lnTo>
                  <a:pt x="0" y="0"/>
                </a:lnTo>
              </a:path>
            </a:pathLst>
          </a:custGeom>
          <a:noFill/>
          <a:ln w="12700">
            <a:solidFill>
              <a:srgbClr val="C484C6"/>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1" name="任意多边形 10">
            <a:extLst>
              <a:ext uri="{FF2B5EF4-FFF2-40B4-BE49-F238E27FC236}">
                <a16:creationId xmlns:a16="http://schemas.microsoft.com/office/drawing/2014/main" xmlns="" id="{60883BA4-82EA-434D-B0E6-E90828B22838}"/>
              </a:ext>
            </a:extLst>
          </p:cNvPr>
          <p:cNvSpPr/>
          <p:nvPr/>
        </p:nvSpPr>
        <p:spPr>
          <a:xfrm rot="5400000" flipV="1">
            <a:off x="5124929" y="3822915"/>
            <a:ext cx="810141" cy="58110"/>
          </a:xfrm>
          <a:custGeom>
            <a:avLst/>
            <a:gdLst>
              <a:gd name="connsiteX0" fmla="*/ 3419475 w 3419475"/>
              <a:gd name="connsiteY0" fmla="*/ 0 h 0"/>
              <a:gd name="connsiteX1" fmla="*/ 0 w 3419475"/>
              <a:gd name="connsiteY1" fmla="*/ 0 h 0"/>
            </a:gdLst>
            <a:ahLst/>
            <a:cxnLst>
              <a:cxn ang="0">
                <a:pos x="connsiteX0" y="connsiteY0"/>
              </a:cxn>
              <a:cxn ang="0">
                <a:pos x="connsiteX1" y="connsiteY1"/>
              </a:cxn>
            </a:cxnLst>
            <a:rect l="l" t="t" r="r" b="b"/>
            <a:pathLst>
              <a:path w="3419475">
                <a:moveTo>
                  <a:pt x="3419475" y="0"/>
                </a:moveTo>
                <a:lnTo>
                  <a:pt x="0" y="0"/>
                </a:lnTo>
              </a:path>
            </a:pathLst>
          </a:custGeom>
          <a:noFill/>
          <a:ln w="12700">
            <a:solidFill>
              <a:srgbClr val="C484C6"/>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2" name="任意多边形 11">
            <a:extLst>
              <a:ext uri="{FF2B5EF4-FFF2-40B4-BE49-F238E27FC236}">
                <a16:creationId xmlns:a16="http://schemas.microsoft.com/office/drawing/2014/main" xmlns="" id="{9E04D95F-EBA4-439D-BBEA-D00C64060EB5}"/>
              </a:ext>
            </a:extLst>
          </p:cNvPr>
          <p:cNvSpPr/>
          <p:nvPr/>
        </p:nvSpPr>
        <p:spPr>
          <a:xfrm rot="5400000" flipV="1">
            <a:off x="3117136" y="1199496"/>
            <a:ext cx="810141" cy="58110"/>
          </a:xfrm>
          <a:custGeom>
            <a:avLst/>
            <a:gdLst>
              <a:gd name="connsiteX0" fmla="*/ 3419475 w 3419475"/>
              <a:gd name="connsiteY0" fmla="*/ 0 h 0"/>
              <a:gd name="connsiteX1" fmla="*/ 0 w 3419475"/>
              <a:gd name="connsiteY1" fmla="*/ 0 h 0"/>
            </a:gdLst>
            <a:ahLst/>
            <a:cxnLst>
              <a:cxn ang="0">
                <a:pos x="connsiteX0" y="connsiteY0"/>
              </a:cxn>
              <a:cxn ang="0">
                <a:pos x="connsiteX1" y="connsiteY1"/>
              </a:cxn>
            </a:cxnLst>
            <a:rect l="l" t="t" r="r" b="b"/>
            <a:pathLst>
              <a:path w="3419475">
                <a:moveTo>
                  <a:pt x="3419475" y="0"/>
                </a:moveTo>
                <a:lnTo>
                  <a:pt x="0" y="0"/>
                </a:lnTo>
              </a:path>
            </a:pathLst>
          </a:custGeom>
          <a:noFill/>
          <a:ln w="12700">
            <a:solidFill>
              <a:srgbClr val="C484C6"/>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3" name="任意多边形 12">
            <a:extLst>
              <a:ext uri="{FF2B5EF4-FFF2-40B4-BE49-F238E27FC236}">
                <a16:creationId xmlns:a16="http://schemas.microsoft.com/office/drawing/2014/main" xmlns="" id="{2DF49AF0-7E20-45D4-BB6F-8DCB5AC9CA62}"/>
              </a:ext>
            </a:extLst>
          </p:cNvPr>
          <p:cNvSpPr/>
          <p:nvPr/>
        </p:nvSpPr>
        <p:spPr>
          <a:xfrm flipV="1">
            <a:off x="2777132" y="3528111"/>
            <a:ext cx="810141" cy="58110"/>
          </a:xfrm>
          <a:custGeom>
            <a:avLst/>
            <a:gdLst>
              <a:gd name="connsiteX0" fmla="*/ 3419475 w 3419475"/>
              <a:gd name="connsiteY0" fmla="*/ 0 h 0"/>
              <a:gd name="connsiteX1" fmla="*/ 0 w 3419475"/>
              <a:gd name="connsiteY1" fmla="*/ 0 h 0"/>
            </a:gdLst>
            <a:ahLst/>
            <a:cxnLst>
              <a:cxn ang="0">
                <a:pos x="connsiteX0" y="connsiteY0"/>
              </a:cxn>
              <a:cxn ang="0">
                <a:pos x="connsiteX1" y="connsiteY1"/>
              </a:cxn>
            </a:cxnLst>
            <a:rect l="l" t="t" r="r" b="b"/>
            <a:pathLst>
              <a:path w="3419475">
                <a:moveTo>
                  <a:pt x="3419475" y="0"/>
                </a:moveTo>
                <a:lnTo>
                  <a:pt x="0" y="0"/>
                </a:lnTo>
              </a:path>
            </a:pathLst>
          </a:custGeom>
          <a:noFill/>
          <a:ln w="12700">
            <a:solidFill>
              <a:srgbClr val="C484C6"/>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34" name="组合 33">
            <a:extLst>
              <a:ext uri="{FF2B5EF4-FFF2-40B4-BE49-F238E27FC236}">
                <a16:creationId xmlns:a16="http://schemas.microsoft.com/office/drawing/2014/main" xmlns="" id="{E4ECD180-12B2-4038-A621-228D52EE209E}"/>
              </a:ext>
            </a:extLst>
          </p:cNvPr>
          <p:cNvGrpSpPr/>
          <p:nvPr/>
        </p:nvGrpSpPr>
        <p:grpSpPr>
          <a:xfrm>
            <a:off x="2863405" y="1733258"/>
            <a:ext cx="1269220" cy="1451763"/>
            <a:chOff x="3817210" y="3144336"/>
            <a:chExt cx="1692000" cy="1935348"/>
          </a:xfrm>
        </p:grpSpPr>
        <p:sp>
          <p:nvSpPr>
            <p:cNvPr id="35" name="任意多边形 14">
              <a:extLst>
                <a:ext uri="{FF2B5EF4-FFF2-40B4-BE49-F238E27FC236}">
                  <a16:creationId xmlns:a16="http://schemas.microsoft.com/office/drawing/2014/main" xmlns="" id="{6641CB1B-D71C-47C2-AC72-BBD95D32649B}"/>
                </a:ext>
              </a:extLst>
            </p:cNvPr>
            <p:cNvSpPr>
              <a:spLocks noChangeAspect="1"/>
            </p:cNvSpPr>
            <p:nvPr/>
          </p:nvSpPr>
          <p:spPr>
            <a:xfrm rot="16200000">
              <a:off x="3695536" y="3266010"/>
              <a:ext cx="1935348" cy="1692000"/>
            </a:xfrm>
            <a:custGeom>
              <a:avLst/>
              <a:gdLst>
                <a:gd name="connsiteX0" fmla="*/ 846000 w 1935348"/>
                <a:gd name="connsiteY0" fmla="*/ 0 h 1692000"/>
                <a:gd name="connsiteX1" fmla="*/ 1625517 w 1935348"/>
                <a:gd name="connsiteY1" fmla="*/ 516699 h 1692000"/>
                <a:gd name="connsiteX2" fmla="*/ 1666369 w 1935348"/>
                <a:gd name="connsiteY2" fmla="*/ 648300 h 1692000"/>
                <a:gd name="connsiteX3" fmla="*/ 1935348 w 1935348"/>
                <a:gd name="connsiteY3" fmla="*/ 846000 h 1692000"/>
                <a:gd name="connsiteX4" fmla="*/ 1666369 w 1935348"/>
                <a:gd name="connsiteY4" fmla="*/ 1043699 h 1692000"/>
                <a:gd name="connsiteX5" fmla="*/ 1625517 w 1935348"/>
                <a:gd name="connsiteY5" fmla="*/ 1175302 h 1692000"/>
                <a:gd name="connsiteX6" fmla="*/ 846000 w 1935348"/>
                <a:gd name="connsiteY6" fmla="*/ 1692000 h 1692000"/>
                <a:gd name="connsiteX7" fmla="*/ 0 w 1935348"/>
                <a:gd name="connsiteY7" fmla="*/ 846000 h 1692000"/>
                <a:gd name="connsiteX8" fmla="*/ 846000 w 1935348"/>
                <a:gd name="connsiteY8" fmla="*/ 0 h 16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35348" h="1692000">
                  <a:moveTo>
                    <a:pt x="846000" y="0"/>
                  </a:moveTo>
                  <a:cubicBezTo>
                    <a:pt x="1196425" y="0"/>
                    <a:pt x="1497088" y="213057"/>
                    <a:pt x="1625517" y="516699"/>
                  </a:cubicBezTo>
                  <a:lnTo>
                    <a:pt x="1666369" y="648300"/>
                  </a:lnTo>
                  <a:lnTo>
                    <a:pt x="1935348" y="846000"/>
                  </a:lnTo>
                  <a:lnTo>
                    <a:pt x="1666369" y="1043699"/>
                  </a:lnTo>
                  <a:lnTo>
                    <a:pt x="1625517" y="1175302"/>
                  </a:lnTo>
                  <a:cubicBezTo>
                    <a:pt x="1497088" y="1478944"/>
                    <a:pt x="1196425" y="1692000"/>
                    <a:pt x="846000" y="1692000"/>
                  </a:cubicBezTo>
                  <a:cubicBezTo>
                    <a:pt x="378767" y="1692000"/>
                    <a:pt x="0" y="1313233"/>
                    <a:pt x="0" y="846000"/>
                  </a:cubicBezTo>
                  <a:cubicBezTo>
                    <a:pt x="0" y="378767"/>
                    <a:pt x="378767" y="0"/>
                    <a:pt x="846000" y="0"/>
                  </a:cubicBezTo>
                  <a:close/>
                </a:path>
              </a:pathLst>
            </a:custGeom>
            <a:solidFill>
              <a:srgbClr val="C484C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36" name="Freeform 48">
              <a:extLst>
                <a:ext uri="{FF2B5EF4-FFF2-40B4-BE49-F238E27FC236}">
                  <a16:creationId xmlns:a16="http://schemas.microsoft.com/office/drawing/2014/main" xmlns="" id="{B07431BD-9D03-402C-BE9A-80BC154A666B}"/>
                </a:ext>
              </a:extLst>
            </p:cNvPr>
            <p:cNvSpPr>
              <a:spLocks noEditPoints="1"/>
            </p:cNvSpPr>
            <p:nvPr/>
          </p:nvSpPr>
          <p:spPr bwMode="auto">
            <a:xfrm>
              <a:off x="4415601" y="3887757"/>
              <a:ext cx="559717" cy="535761"/>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FFFFFF"/>
            </a:solidFill>
            <a:ln>
              <a:noFill/>
            </a:ln>
            <a:effectLst/>
          </p:spPr>
          <p:txBody>
            <a:bodyPr vert="horz" wrap="square" lIns="68592" tIns="34296" rIns="68592" bIns="34296" numCol="1" anchor="t" anchorCtr="0" compatLnSpc="1">
              <a:prstTxWarp prst="textNoShape">
                <a:avLst/>
              </a:prstTxWarp>
            </a:bodyPr>
            <a:lstStyle/>
            <a:p>
              <a:endParaRPr lang="zh-CN" altLang="en-US" sz="1013">
                <a:solidFill>
                  <a:schemeClr val="accent2"/>
                </a:solidFill>
              </a:endParaRPr>
            </a:p>
          </p:txBody>
        </p:sp>
      </p:grpSp>
      <p:grpSp>
        <p:nvGrpSpPr>
          <p:cNvPr id="37" name="组合 36">
            <a:extLst>
              <a:ext uri="{FF2B5EF4-FFF2-40B4-BE49-F238E27FC236}">
                <a16:creationId xmlns:a16="http://schemas.microsoft.com/office/drawing/2014/main" xmlns="" id="{2385CB4B-E85D-4E2D-8761-E42050C84FA4}"/>
              </a:ext>
            </a:extLst>
          </p:cNvPr>
          <p:cNvGrpSpPr/>
          <p:nvPr/>
        </p:nvGrpSpPr>
        <p:grpSpPr>
          <a:xfrm>
            <a:off x="3853129" y="920221"/>
            <a:ext cx="1451763" cy="1269220"/>
            <a:chOff x="5136612" y="2060474"/>
            <a:chExt cx="1935348" cy="1692000"/>
          </a:xfrm>
        </p:grpSpPr>
        <p:sp>
          <p:nvSpPr>
            <p:cNvPr id="38" name="任意多边形 17">
              <a:extLst>
                <a:ext uri="{FF2B5EF4-FFF2-40B4-BE49-F238E27FC236}">
                  <a16:creationId xmlns:a16="http://schemas.microsoft.com/office/drawing/2014/main" xmlns="" id="{B499A24E-1347-4331-9E77-14B3571315A3}"/>
                </a:ext>
              </a:extLst>
            </p:cNvPr>
            <p:cNvSpPr>
              <a:spLocks noChangeAspect="1"/>
            </p:cNvSpPr>
            <p:nvPr/>
          </p:nvSpPr>
          <p:spPr>
            <a:xfrm>
              <a:off x="5136612" y="2060474"/>
              <a:ext cx="1935348" cy="1692000"/>
            </a:xfrm>
            <a:custGeom>
              <a:avLst/>
              <a:gdLst>
                <a:gd name="connsiteX0" fmla="*/ 846000 w 1935348"/>
                <a:gd name="connsiteY0" fmla="*/ 0 h 1692000"/>
                <a:gd name="connsiteX1" fmla="*/ 1625517 w 1935348"/>
                <a:gd name="connsiteY1" fmla="*/ 516699 h 1692000"/>
                <a:gd name="connsiteX2" fmla="*/ 1666369 w 1935348"/>
                <a:gd name="connsiteY2" fmla="*/ 648300 h 1692000"/>
                <a:gd name="connsiteX3" fmla="*/ 1935348 w 1935348"/>
                <a:gd name="connsiteY3" fmla="*/ 846000 h 1692000"/>
                <a:gd name="connsiteX4" fmla="*/ 1666369 w 1935348"/>
                <a:gd name="connsiteY4" fmla="*/ 1043699 h 1692000"/>
                <a:gd name="connsiteX5" fmla="*/ 1625517 w 1935348"/>
                <a:gd name="connsiteY5" fmla="*/ 1175302 h 1692000"/>
                <a:gd name="connsiteX6" fmla="*/ 846000 w 1935348"/>
                <a:gd name="connsiteY6" fmla="*/ 1692000 h 1692000"/>
                <a:gd name="connsiteX7" fmla="*/ 0 w 1935348"/>
                <a:gd name="connsiteY7" fmla="*/ 846000 h 1692000"/>
                <a:gd name="connsiteX8" fmla="*/ 846000 w 1935348"/>
                <a:gd name="connsiteY8" fmla="*/ 0 h 16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35348" h="1692000">
                  <a:moveTo>
                    <a:pt x="846000" y="0"/>
                  </a:moveTo>
                  <a:cubicBezTo>
                    <a:pt x="1196425" y="0"/>
                    <a:pt x="1497088" y="213057"/>
                    <a:pt x="1625517" y="516699"/>
                  </a:cubicBezTo>
                  <a:lnTo>
                    <a:pt x="1666369" y="648300"/>
                  </a:lnTo>
                  <a:lnTo>
                    <a:pt x="1935348" y="846000"/>
                  </a:lnTo>
                  <a:lnTo>
                    <a:pt x="1666369" y="1043699"/>
                  </a:lnTo>
                  <a:lnTo>
                    <a:pt x="1625517" y="1175302"/>
                  </a:lnTo>
                  <a:cubicBezTo>
                    <a:pt x="1497088" y="1478944"/>
                    <a:pt x="1196425" y="1692000"/>
                    <a:pt x="846000" y="1692000"/>
                  </a:cubicBezTo>
                  <a:cubicBezTo>
                    <a:pt x="378767" y="1692000"/>
                    <a:pt x="0" y="1313233"/>
                    <a:pt x="0" y="846000"/>
                  </a:cubicBezTo>
                  <a:cubicBezTo>
                    <a:pt x="0" y="378767"/>
                    <a:pt x="378767" y="0"/>
                    <a:pt x="846000" y="0"/>
                  </a:cubicBezTo>
                  <a:close/>
                </a:path>
              </a:pathLst>
            </a:custGeom>
            <a:solidFill>
              <a:srgbClr val="FF299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9" name="Freeform 26">
              <a:extLst>
                <a:ext uri="{FF2B5EF4-FFF2-40B4-BE49-F238E27FC236}">
                  <a16:creationId xmlns:a16="http://schemas.microsoft.com/office/drawing/2014/main" xmlns="" id="{1976ADBB-DECD-4BD1-BFF2-E348AB268FEE}"/>
                </a:ext>
              </a:extLst>
            </p:cNvPr>
            <p:cNvSpPr>
              <a:spLocks noEditPoints="1"/>
            </p:cNvSpPr>
            <p:nvPr/>
          </p:nvSpPr>
          <p:spPr bwMode="auto">
            <a:xfrm>
              <a:off x="5726289" y="2618163"/>
              <a:ext cx="469352" cy="493118"/>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FFFFF"/>
            </a:solidFill>
            <a:ln>
              <a:noFill/>
            </a:ln>
            <a:effectLst/>
          </p:spPr>
          <p:txBody>
            <a:bodyPr vert="horz" wrap="square" lIns="68592" tIns="34296" rIns="68592" bIns="34296" numCol="1" anchor="t" anchorCtr="0" compatLnSpc="1">
              <a:prstTxWarp prst="textNoShape">
                <a:avLst/>
              </a:prstTxWarp>
            </a:bodyPr>
            <a:lstStyle/>
            <a:p>
              <a:endParaRPr lang="zh-CN" altLang="en-US" sz="1013">
                <a:solidFill>
                  <a:schemeClr val="accent2"/>
                </a:solidFill>
              </a:endParaRPr>
            </a:p>
          </p:txBody>
        </p:sp>
      </p:grpSp>
      <p:grpSp>
        <p:nvGrpSpPr>
          <p:cNvPr id="40" name="组合 39">
            <a:extLst>
              <a:ext uri="{FF2B5EF4-FFF2-40B4-BE49-F238E27FC236}">
                <a16:creationId xmlns:a16="http://schemas.microsoft.com/office/drawing/2014/main" xmlns="" id="{4CD87097-9A4A-4C7E-98AA-485E6273604F}"/>
              </a:ext>
            </a:extLst>
          </p:cNvPr>
          <p:cNvGrpSpPr/>
          <p:nvPr/>
        </p:nvGrpSpPr>
        <p:grpSpPr>
          <a:xfrm>
            <a:off x="4866334" y="1927343"/>
            <a:ext cx="1269220" cy="1451763"/>
            <a:chOff x="6487319" y="3403070"/>
            <a:chExt cx="1692000" cy="1935348"/>
          </a:xfrm>
        </p:grpSpPr>
        <p:sp>
          <p:nvSpPr>
            <p:cNvPr id="41" name="任意多边形 20">
              <a:extLst>
                <a:ext uri="{FF2B5EF4-FFF2-40B4-BE49-F238E27FC236}">
                  <a16:creationId xmlns:a16="http://schemas.microsoft.com/office/drawing/2014/main" xmlns="" id="{17C1F84D-6F36-46DB-B2FC-213B3D2DDB65}"/>
                </a:ext>
              </a:extLst>
            </p:cNvPr>
            <p:cNvSpPr>
              <a:spLocks noChangeAspect="1"/>
            </p:cNvSpPr>
            <p:nvPr/>
          </p:nvSpPr>
          <p:spPr>
            <a:xfrm rot="5400000">
              <a:off x="6365645" y="3524744"/>
              <a:ext cx="1935348" cy="1692000"/>
            </a:xfrm>
            <a:custGeom>
              <a:avLst/>
              <a:gdLst>
                <a:gd name="connsiteX0" fmla="*/ 846000 w 1935348"/>
                <a:gd name="connsiteY0" fmla="*/ 0 h 1692000"/>
                <a:gd name="connsiteX1" fmla="*/ 1625517 w 1935348"/>
                <a:gd name="connsiteY1" fmla="*/ 516699 h 1692000"/>
                <a:gd name="connsiteX2" fmla="*/ 1666369 w 1935348"/>
                <a:gd name="connsiteY2" fmla="*/ 648300 h 1692000"/>
                <a:gd name="connsiteX3" fmla="*/ 1935348 w 1935348"/>
                <a:gd name="connsiteY3" fmla="*/ 846000 h 1692000"/>
                <a:gd name="connsiteX4" fmla="*/ 1666369 w 1935348"/>
                <a:gd name="connsiteY4" fmla="*/ 1043699 h 1692000"/>
                <a:gd name="connsiteX5" fmla="*/ 1625517 w 1935348"/>
                <a:gd name="connsiteY5" fmla="*/ 1175302 h 1692000"/>
                <a:gd name="connsiteX6" fmla="*/ 846000 w 1935348"/>
                <a:gd name="connsiteY6" fmla="*/ 1692000 h 1692000"/>
                <a:gd name="connsiteX7" fmla="*/ 0 w 1935348"/>
                <a:gd name="connsiteY7" fmla="*/ 846000 h 1692000"/>
                <a:gd name="connsiteX8" fmla="*/ 846000 w 1935348"/>
                <a:gd name="connsiteY8" fmla="*/ 0 h 16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35348" h="1692000">
                  <a:moveTo>
                    <a:pt x="846000" y="0"/>
                  </a:moveTo>
                  <a:cubicBezTo>
                    <a:pt x="1196425" y="0"/>
                    <a:pt x="1497088" y="213057"/>
                    <a:pt x="1625517" y="516699"/>
                  </a:cubicBezTo>
                  <a:lnTo>
                    <a:pt x="1666369" y="648300"/>
                  </a:lnTo>
                  <a:lnTo>
                    <a:pt x="1935348" y="846000"/>
                  </a:lnTo>
                  <a:lnTo>
                    <a:pt x="1666369" y="1043699"/>
                  </a:lnTo>
                  <a:lnTo>
                    <a:pt x="1625517" y="1175302"/>
                  </a:lnTo>
                  <a:cubicBezTo>
                    <a:pt x="1497088" y="1478944"/>
                    <a:pt x="1196425" y="1692000"/>
                    <a:pt x="846000" y="1692000"/>
                  </a:cubicBezTo>
                  <a:cubicBezTo>
                    <a:pt x="378767" y="1692000"/>
                    <a:pt x="0" y="1313233"/>
                    <a:pt x="0" y="846000"/>
                  </a:cubicBezTo>
                  <a:cubicBezTo>
                    <a:pt x="0" y="378767"/>
                    <a:pt x="378767" y="0"/>
                    <a:pt x="846000" y="0"/>
                  </a:cubicBezTo>
                  <a:close/>
                </a:path>
              </a:pathLst>
            </a:custGeom>
            <a:solidFill>
              <a:srgbClr val="C7137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2" name="Freeform 31">
              <a:extLst>
                <a:ext uri="{FF2B5EF4-FFF2-40B4-BE49-F238E27FC236}">
                  <a16:creationId xmlns:a16="http://schemas.microsoft.com/office/drawing/2014/main" xmlns="" id="{7A8FE8F2-B1A5-42E1-9295-586C7A5F01DB}"/>
                </a:ext>
              </a:extLst>
            </p:cNvPr>
            <p:cNvSpPr>
              <a:spLocks noEditPoints="1"/>
            </p:cNvSpPr>
            <p:nvPr/>
          </p:nvSpPr>
          <p:spPr bwMode="auto">
            <a:xfrm>
              <a:off x="7145263" y="3972126"/>
              <a:ext cx="431222" cy="542296"/>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FFFFFF"/>
            </a:solidFill>
            <a:ln>
              <a:noFill/>
            </a:ln>
            <a:effectLst/>
          </p:spPr>
          <p:txBody>
            <a:bodyPr vert="horz" wrap="square" lIns="68592" tIns="34296" rIns="68592" bIns="34296" numCol="1" anchor="t" anchorCtr="0" compatLnSpc="1">
              <a:prstTxWarp prst="textNoShape">
                <a:avLst/>
              </a:prstTxWarp>
            </a:bodyPr>
            <a:lstStyle/>
            <a:p>
              <a:endParaRPr lang="zh-CN" altLang="en-US" sz="1013">
                <a:solidFill>
                  <a:schemeClr val="accent2"/>
                </a:solidFill>
              </a:endParaRPr>
            </a:p>
          </p:txBody>
        </p:sp>
      </p:grpSp>
      <p:grpSp>
        <p:nvGrpSpPr>
          <p:cNvPr id="43" name="组合 42">
            <a:extLst>
              <a:ext uri="{FF2B5EF4-FFF2-40B4-BE49-F238E27FC236}">
                <a16:creationId xmlns:a16="http://schemas.microsoft.com/office/drawing/2014/main" xmlns="" id="{32FADE9C-9144-49CE-82E3-CE8CBC3D9883}"/>
              </a:ext>
            </a:extLst>
          </p:cNvPr>
          <p:cNvGrpSpPr/>
          <p:nvPr/>
        </p:nvGrpSpPr>
        <p:grpSpPr>
          <a:xfrm>
            <a:off x="3683007" y="2940548"/>
            <a:ext cx="1451763" cy="1269220"/>
            <a:chOff x="4909822" y="4753776"/>
            <a:chExt cx="1935348" cy="1692000"/>
          </a:xfrm>
        </p:grpSpPr>
        <p:sp>
          <p:nvSpPr>
            <p:cNvPr id="44" name="任意多边形 23">
              <a:extLst>
                <a:ext uri="{FF2B5EF4-FFF2-40B4-BE49-F238E27FC236}">
                  <a16:creationId xmlns:a16="http://schemas.microsoft.com/office/drawing/2014/main" xmlns="" id="{167D867E-1A54-4DA1-8E4D-D2A9FF2F4E5D}"/>
                </a:ext>
              </a:extLst>
            </p:cNvPr>
            <p:cNvSpPr>
              <a:spLocks noChangeAspect="1"/>
            </p:cNvSpPr>
            <p:nvPr/>
          </p:nvSpPr>
          <p:spPr>
            <a:xfrm rot="10800000">
              <a:off x="4909822" y="4753776"/>
              <a:ext cx="1935348" cy="1692000"/>
            </a:xfrm>
            <a:custGeom>
              <a:avLst/>
              <a:gdLst>
                <a:gd name="connsiteX0" fmla="*/ 846000 w 1935348"/>
                <a:gd name="connsiteY0" fmla="*/ 0 h 1692000"/>
                <a:gd name="connsiteX1" fmla="*/ 1625517 w 1935348"/>
                <a:gd name="connsiteY1" fmla="*/ 516699 h 1692000"/>
                <a:gd name="connsiteX2" fmla="*/ 1666369 w 1935348"/>
                <a:gd name="connsiteY2" fmla="*/ 648300 h 1692000"/>
                <a:gd name="connsiteX3" fmla="*/ 1935348 w 1935348"/>
                <a:gd name="connsiteY3" fmla="*/ 846000 h 1692000"/>
                <a:gd name="connsiteX4" fmla="*/ 1666369 w 1935348"/>
                <a:gd name="connsiteY4" fmla="*/ 1043699 h 1692000"/>
                <a:gd name="connsiteX5" fmla="*/ 1625517 w 1935348"/>
                <a:gd name="connsiteY5" fmla="*/ 1175302 h 1692000"/>
                <a:gd name="connsiteX6" fmla="*/ 846000 w 1935348"/>
                <a:gd name="connsiteY6" fmla="*/ 1692000 h 1692000"/>
                <a:gd name="connsiteX7" fmla="*/ 0 w 1935348"/>
                <a:gd name="connsiteY7" fmla="*/ 846000 h 1692000"/>
                <a:gd name="connsiteX8" fmla="*/ 846000 w 1935348"/>
                <a:gd name="connsiteY8" fmla="*/ 0 h 16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35348" h="1692000">
                  <a:moveTo>
                    <a:pt x="846000" y="0"/>
                  </a:moveTo>
                  <a:cubicBezTo>
                    <a:pt x="1196425" y="0"/>
                    <a:pt x="1497088" y="213057"/>
                    <a:pt x="1625517" y="516699"/>
                  </a:cubicBezTo>
                  <a:lnTo>
                    <a:pt x="1666369" y="648300"/>
                  </a:lnTo>
                  <a:lnTo>
                    <a:pt x="1935348" y="846000"/>
                  </a:lnTo>
                  <a:lnTo>
                    <a:pt x="1666369" y="1043699"/>
                  </a:lnTo>
                  <a:lnTo>
                    <a:pt x="1625517" y="1175302"/>
                  </a:lnTo>
                  <a:cubicBezTo>
                    <a:pt x="1497088" y="1478944"/>
                    <a:pt x="1196425" y="1692000"/>
                    <a:pt x="846000" y="1692000"/>
                  </a:cubicBezTo>
                  <a:cubicBezTo>
                    <a:pt x="378767" y="1692000"/>
                    <a:pt x="0" y="1313233"/>
                    <a:pt x="0" y="846000"/>
                  </a:cubicBezTo>
                  <a:cubicBezTo>
                    <a:pt x="0" y="378767"/>
                    <a:pt x="378767" y="0"/>
                    <a:pt x="846000" y="0"/>
                  </a:cubicBezTo>
                  <a:close/>
                </a:path>
              </a:pathLst>
            </a:custGeom>
            <a:solidFill>
              <a:srgbClr val="AE338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45" name="Freeform 16">
              <a:extLst>
                <a:ext uri="{FF2B5EF4-FFF2-40B4-BE49-F238E27FC236}">
                  <a16:creationId xmlns:a16="http://schemas.microsoft.com/office/drawing/2014/main" xmlns="" id="{A86AF522-5552-4A31-9056-6E140D7688EC}"/>
                </a:ext>
              </a:extLst>
            </p:cNvPr>
            <p:cNvSpPr>
              <a:spLocks noEditPoints="1"/>
            </p:cNvSpPr>
            <p:nvPr/>
          </p:nvSpPr>
          <p:spPr bwMode="auto">
            <a:xfrm>
              <a:off x="5704894" y="5346806"/>
              <a:ext cx="634432" cy="505940"/>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FFFFF"/>
            </a:solidFill>
            <a:ln>
              <a:noFill/>
            </a:ln>
            <a:effectLst/>
          </p:spPr>
          <p:txBody>
            <a:bodyPr vert="horz" wrap="square" lIns="68592" tIns="34296" rIns="68592" bIns="34296" numCol="1" anchor="t" anchorCtr="0" compatLnSpc="1">
              <a:prstTxWarp prst="textNoShape">
                <a:avLst/>
              </a:prstTxWarp>
            </a:bodyPr>
            <a:lstStyle/>
            <a:p>
              <a:endParaRPr lang="zh-CN" altLang="en-US" sz="1013">
                <a:solidFill>
                  <a:schemeClr val="accent2"/>
                </a:solidFill>
              </a:endParaRPr>
            </a:p>
          </p:txBody>
        </p:sp>
      </p:grpSp>
      <p:sp>
        <p:nvSpPr>
          <p:cNvPr id="66" name="文本框 65">
            <a:extLst>
              <a:ext uri="{FF2B5EF4-FFF2-40B4-BE49-F238E27FC236}">
                <a16:creationId xmlns:a16="http://schemas.microsoft.com/office/drawing/2014/main" xmlns="" id="{5E9053E4-69E6-4416-A2FE-632A4413B1CF}"/>
              </a:ext>
            </a:extLst>
          </p:cNvPr>
          <p:cNvSpPr txBox="1"/>
          <p:nvPr/>
        </p:nvSpPr>
        <p:spPr>
          <a:xfrm>
            <a:off x="1557646" y="1026071"/>
            <a:ext cx="1800806" cy="969664"/>
          </a:xfrm>
          <a:prstGeom prst="rect">
            <a:avLst/>
          </a:prstGeom>
          <a:noFill/>
          <a:effectLst/>
        </p:spPr>
        <p:txBody>
          <a:bodyPr wrap="none" rtlCol="0">
            <a:spAutoFit/>
          </a:bodyPr>
          <a:lstStyle/>
          <a:p>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15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7" name="文本框 66">
            <a:extLst>
              <a:ext uri="{FF2B5EF4-FFF2-40B4-BE49-F238E27FC236}">
                <a16:creationId xmlns:a16="http://schemas.microsoft.com/office/drawing/2014/main" xmlns="" id="{E9A7B96E-D2E3-4229-963D-D9809B1C7695}"/>
              </a:ext>
            </a:extLst>
          </p:cNvPr>
          <p:cNvSpPr txBox="1"/>
          <p:nvPr/>
        </p:nvSpPr>
        <p:spPr>
          <a:xfrm>
            <a:off x="6441569" y="1342884"/>
            <a:ext cx="1800806" cy="969664"/>
          </a:xfrm>
          <a:prstGeom prst="rect">
            <a:avLst/>
          </a:prstGeom>
          <a:noFill/>
          <a:effectLst/>
        </p:spPr>
        <p:txBody>
          <a:bodyPr wrap="none" rtlCol="0">
            <a:spAutoFit/>
          </a:bodyPr>
          <a:lstStyle/>
          <a:p>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15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8" name="文本框 67">
            <a:extLst>
              <a:ext uri="{FF2B5EF4-FFF2-40B4-BE49-F238E27FC236}">
                <a16:creationId xmlns:a16="http://schemas.microsoft.com/office/drawing/2014/main" xmlns="" id="{87AA63CA-15EA-4A0C-9BA1-7D08C906B77F}"/>
              </a:ext>
            </a:extLst>
          </p:cNvPr>
          <p:cNvSpPr txBox="1"/>
          <p:nvPr/>
        </p:nvSpPr>
        <p:spPr>
          <a:xfrm>
            <a:off x="5762192" y="3736480"/>
            <a:ext cx="1800806" cy="969664"/>
          </a:xfrm>
          <a:prstGeom prst="rect">
            <a:avLst/>
          </a:prstGeom>
          <a:noFill/>
          <a:effectLst/>
        </p:spPr>
        <p:txBody>
          <a:bodyPr wrap="none" rtlCol="0">
            <a:spAutoFit/>
          </a:bodyPr>
          <a:lstStyle/>
          <a:p>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15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9" name="文本框 68">
            <a:extLst>
              <a:ext uri="{FF2B5EF4-FFF2-40B4-BE49-F238E27FC236}">
                <a16:creationId xmlns:a16="http://schemas.microsoft.com/office/drawing/2014/main" xmlns="" id="{D7A1F389-AD01-40D1-A5D9-45990BB16DBE}"/>
              </a:ext>
            </a:extLst>
          </p:cNvPr>
          <p:cNvSpPr txBox="1"/>
          <p:nvPr/>
        </p:nvSpPr>
        <p:spPr>
          <a:xfrm>
            <a:off x="839414" y="3310463"/>
            <a:ext cx="1800806" cy="969664"/>
          </a:xfrm>
          <a:prstGeom prst="rect">
            <a:avLst/>
          </a:prstGeom>
          <a:noFill/>
          <a:effectLst/>
        </p:spPr>
        <p:txBody>
          <a:bodyPr wrap="none" rtlCol="0">
            <a:spAutoFit/>
          </a:bodyPr>
          <a:lstStyle/>
          <a:p>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15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61988087"/>
      </p:ext>
    </p:extLst>
  </p:cSld>
  <p:clrMapOvr>
    <a:masterClrMapping/>
  </p:clrMapOvr>
  <mc:AlternateContent xmlns:mc="http://schemas.openxmlformats.org/markup-compatibility/2006" xmlns:p14="http://schemas.microsoft.com/office/powerpoint/2010/main">
    <mc:Choice Requires="p14">
      <p:transition spd="slow" p14:dur="1500" advClick="0" advTm="3533">
        <p:random/>
      </p:transition>
    </mc:Choice>
    <mc:Fallback xmlns="">
      <p:transition spd="slow" advClick="0" advTm="3533">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7"/>
                                        </p:tgtEl>
                                        <p:attrNameLst>
                                          <p:attrName>style.visibility</p:attrName>
                                        </p:attrNameLst>
                                      </p:cBhvr>
                                      <p:to>
                                        <p:strVal val="visible"/>
                                      </p:to>
                                    </p:set>
                                    <p:animEffect transition="in" filter="wipe(left)">
                                      <p:cBhvr>
                                        <p:cTn id="11" dur="500"/>
                                        <p:tgtEl>
                                          <p:spTgt spid="8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par>
                                <p:cTn id="16" presetID="2" presetClass="entr" presetSubtype="4" fill="hold" nodeType="withEffect">
                                  <p:stCondLst>
                                    <p:cond delay="0"/>
                                  </p:stCondLst>
                                  <p:childTnLst>
                                    <p:set>
                                      <p:cBhvr>
                                        <p:cTn id="17" dur="1" fill="hold">
                                          <p:stCondLst>
                                            <p:cond delay="0"/>
                                          </p:stCondLst>
                                        </p:cTn>
                                        <p:tgtEl>
                                          <p:spTgt spid="34"/>
                                        </p:tgtEl>
                                        <p:attrNameLst>
                                          <p:attrName>style.visibility</p:attrName>
                                        </p:attrNameLst>
                                      </p:cBhvr>
                                      <p:to>
                                        <p:strVal val="visible"/>
                                      </p:to>
                                    </p:set>
                                    <p:anim calcmode="lin" valueType="num">
                                      <p:cBhvr additive="base">
                                        <p:cTn id="18" dur="500" fill="hold"/>
                                        <p:tgtEl>
                                          <p:spTgt spid="34"/>
                                        </p:tgtEl>
                                        <p:attrNameLst>
                                          <p:attrName>ppt_x</p:attrName>
                                        </p:attrNameLst>
                                      </p:cBhvr>
                                      <p:tavLst>
                                        <p:tav tm="0">
                                          <p:val>
                                            <p:strVal val="#ppt_x"/>
                                          </p:val>
                                        </p:tav>
                                        <p:tav tm="100000">
                                          <p:val>
                                            <p:strVal val="#ppt_x"/>
                                          </p:val>
                                        </p:tav>
                                      </p:tavLst>
                                    </p:anim>
                                    <p:anim calcmode="lin" valueType="num">
                                      <p:cBhvr additive="base">
                                        <p:cTn id="19" dur="500" fill="hold"/>
                                        <p:tgtEl>
                                          <p:spTgt spid="34"/>
                                        </p:tgtEl>
                                        <p:attrNameLst>
                                          <p:attrName>ppt_y</p:attrName>
                                        </p:attrNameLst>
                                      </p:cBhvr>
                                      <p:tavLst>
                                        <p:tav tm="0">
                                          <p:val>
                                            <p:strVal val="1+#ppt_h/2"/>
                                          </p:val>
                                        </p:tav>
                                        <p:tav tm="100000">
                                          <p:val>
                                            <p:strVal val="#ppt_y"/>
                                          </p:val>
                                        </p:tav>
                                      </p:tavLst>
                                    </p:anim>
                                  </p:childTnLst>
                                </p:cTn>
                              </p:par>
                              <p:par>
                                <p:cTn id="20" presetID="2" presetClass="entr" presetSubtype="8" fill="hold" nodeType="with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additive="base">
                                        <p:cTn id="22" dur="500" fill="hold"/>
                                        <p:tgtEl>
                                          <p:spTgt spid="37"/>
                                        </p:tgtEl>
                                        <p:attrNameLst>
                                          <p:attrName>ppt_x</p:attrName>
                                        </p:attrNameLst>
                                      </p:cBhvr>
                                      <p:tavLst>
                                        <p:tav tm="0">
                                          <p:val>
                                            <p:strVal val="0-#ppt_w/2"/>
                                          </p:val>
                                        </p:tav>
                                        <p:tav tm="100000">
                                          <p:val>
                                            <p:strVal val="#ppt_x"/>
                                          </p:val>
                                        </p:tav>
                                      </p:tavLst>
                                    </p:anim>
                                    <p:anim calcmode="lin" valueType="num">
                                      <p:cBhvr additive="base">
                                        <p:cTn id="23" dur="500" fill="hold"/>
                                        <p:tgtEl>
                                          <p:spTgt spid="37"/>
                                        </p:tgtEl>
                                        <p:attrNameLst>
                                          <p:attrName>ppt_y</p:attrName>
                                        </p:attrNameLst>
                                      </p:cBhvr>
                                      <p:tavLst>
                                        <p:tav tm="0">
                                          <p:val>
                                            <p:strVal val="#ppt_y"/>
                                          </p:val>
                                        </p:tav>
                                        <p:tav tm="100000">
                                          <p:val>
                                            <p:strVal val="#ppt_y"/>
                                          </p:val>
                                        </p:tav>
                                      </p:tavLst>
                                    </p:anim>
                                  </p:childTnLst>
                                </p:cTn>
                              </p:par>
                              <p:par>
                                <p:cTn id="24" presetID="2" presetClass="entr" presetSubtype="1" fill="hold" nodeType="withEffect">
                                  <p:stCondLst>
                                    <p:cond delay="0"/>
                                  </p:stCondLst>
                                  <p:childTnLst>
                                    <p:set>
                                      <p:cBhvr>
                                        <p:cTn id="25" dur="1" fill="hold">
                                          <p:stCondLst>
                                            <p:cond delay="0"/>
                                          </p:stCondLst>
                                        </p:cTn>
                                        <p:tgtEl>
                                          <p:spTgt spid="40"/>
                                        </p:tgtEl>
                                        <p:attrNameLst>
                                          <p:attrName>style.visibility</p:attrName>
                                        </p:attrNameLst>
                                      </p:cBhvr>
                                      <p:to>
                                        <p:strVal val="visible"/>
                                      </p:to>
                                    </p:set>
                                    <p:anim calcmode="lin" valueType="num">
                                      <p:cBhvr additive="base">
                                        <p:cTn id="26" dur="500" fill="hold"/>
                                        <p:tgtEl>
                                          <p:spTgt spid="40"/>
                                        </p:tgtEl>
                                        <p:attrNameLst>
                                          <p:attrName>ppt_x</p:attrName>
                                        </p:attrNameLst>
                                      </p:cBhvr>
                                      <p:tavLst>
                                        <p:tav tm="0">
                                          <p:val>
                                            <p:strVal val="#ppt_x"/>
                                          </p:val>
                                        </p:tav>
                                        <p:tav tm="100000">
                                          <p:val>
                                            <p:strVal val="#ppt_x"/>
                                          </p:val>
                                        </p:tav>
                                      </p:tavLst>
                                    </p:anim>
                                    <p:anim calcmode="lin" valueType="num">
                                      <p:cBhvr additive="base">
                                        <p:cTn id="27" dur="500" fill="hold"/>
                                        <p:tgtEl>
                                          <p:spTgt spid="40"/>
                                        </p:tgtEl>
                                        <p:attrNameLst>
                                          <p:attrName>ppt_y</p:attrName>
                                        </p:attrNameLst>
                                      </p:cBhvr>
                                      <p:tavLst>
                                        <p:tav tm="0">
                                          <p:val>
                                            <p:strVal val="0-#ppt_h/2"/>
                                          </p:val>
                                        </p:tav>
                                        <p:tav tm="100000">
                                          <p:val>
                                            <p:strVal val="#ppt_y"/>
                                          </p:val>
                                        </p:tav>
                                      </p:tavLst>
                                    </p:anim>
                                  </p:childTnLst>
                                </p:cTn>
                              </p:par>
                              <p:par>
                                <p:cTn id="28" presetID="2" presetClass="entr" presetSubtype="2" fill="hold" nodeType="withEffect">
                                  <p:stCondLst>
                                    <p:cond delay="0"/>
                                  </p:stCondLst>
                                  <p:childTnLst>
                                    <p:set>
                                      <p:cBhvr>
                                        <p:cTn id="29" dur="1" fill="hold">
                                          <p:stCondLst>
                                            <p:cond delay="0"/>
                                          </p:stCondLst>
                                        </p:cTn>
                                        <p:tgtEl>
                                          <p:spTgt spid="43"/>
                                        </p:tgtEl>
                                        <p:attrNameLst>
                                          <p:attrName>style.visibility</p:attrName>
                                        </p:attrNameLst>
                                      </p:cBhvr>
                                      <p:to>
                                        <p:strVal val="visible"/>
                                      </p:to>
                                    </p:set>
                                    <p:anim calcmode="lin" valueType="num">
                                      <p:cBhvr additive="base">
                                        <p:cTn id="30" dur="500" fill="hold"/>
                                        <p:tgtEl>
                                          <p:spTgt spid="43"/>
                                        </p:tgtEl>
                                        <p:attrNameLst>
                                          <p:attrName>ppt_x</p:attrName>
                                        </p:attrNameLst>
                                      </p:cBhvr>
                                      <p:tavLst>
                                        <p:tav tm="0">
                                          <p:val>
                                            <p:strVal val="1+#ppt_w/2"/>
                                          </p:val>
                                        </p:tav>
                                        <p:tav tm="100000">
                                          <p:val>
                                            <p:strVal val="#ppt_x"/>
                                          </p:val>
                                        </p:tav>
                                      </p:tavLst>
                                    </p:anim>
                                    <p:anim calcmode="lin" valueType="num">
                                      <p:cBhvr additive="base">
                                        <p:cTn id="31" dur="500" fill="hold"/>
                                        <p:tgtEl>
                                          <p:spTgt spid="43"/>
                                        </p:tgtEl>
                                        <p:attrNameLst>
                                          <p:attrName>ppt_y</p:attrName>
                                        </p:attrNameLst>
                                      </p:cBhvr>
                                      <p:tavLst>
                                        <p:tav tm="0">
                                          <p:val>
                                            <p:strVal val="#ppt_y"/>
                                          </p:val>
                                        </p:tav>
                                        <p:tav tm="100000">
                                          <p:val>
                                            <p:strVal val="#ppt_y"/>
                                          </p:val>
                                        </p:tav>
                                      </p:tavLst>
                                    </p:anim>
                                  </p:childTnLst>
                                </p:cTn>
                              </p:par>
                            </p:childTnLst>
                          </p:cTn>
                        </p:par>
                        <p:par>
                          <p:cTn id="32" fill="hold">
                            <p:stCondLst>
                              <p:cond delay="1500"/>
                            </p:stCondLst>
                            <p:childTnLst>
                              <p:par>
                                <p:cTn id="33" presetID="22" presetClass="entr" presetSubtype="4"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wipe(down)">
                                      <p:cBhvr>
                                        <p:cTn id="35" dur="500"/>
                                        <p:tgtEl>
                                          <p:spTgt spid="32"/>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wipe(left)">
                                      <p:cBhvr>
                                        <p:cTn id="38" dur="500"/>
                                        <p:tgtEl>
                                          <p:spTgt spid="30"/>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ipe(up)">
                                      <p:cBhvr>
                                        <p:cTn id="41" dur="500"/>
                                        <p:tgtEl>
                                          <p:spTgt spid="31"/>
                                        </p:tgtEl>
                                      </p:cBhvr>
                                    </p:animEffect>
                                  </p:childTnLst>
                                </p:cTn>
                              </p:par>
                              <p:par>
                                <p:cTn id="42" presetID="22" presetClass="entr" presetSubtype="2" fill="hold" grpId="0" nodeType="with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wipe(right)">
                                      <p:cBhvr>
                                        <p:cTn id="44" dur="500"/>
                                        <p:tgtEl>
                                          <p:spTgt spid="33"/>
                                        </p:tgtEl>
                                      </p:cBhvr>
                                    </p:animEffect>
                                  </p:childTnLst>
                                </p:cTn>
                              </p:par>
                            </p:childTnLst>
                          </p:cTn>
                        </p:par>
                        <p:par>
                          <p:cTn id="45" fill="hold">
                            <p:stCondLst>
                              <p:cond delay="2000"/>
                            </p:stCondLst>
                            <p:childTnLst>
                              <p:par>
                                <p:cTn id="46" presetID="10" presetClass="entr" presetSubtype="0" fill="hold" grpId="0" nodeType="afterEffect">
                                  <p:stCondLst>
                                    <p:cond delay="0"/>
                                  </p:stCondLst>
                                  <p:childTnLst>
                                    <p:set>
                                      <p:cBhvr>
                                        <p:cTn id="47" dur="1" fill="hold">
                                          <p:stCondLst>
                                            <p:cond delay="0"/>
                                          </p:stCondLst>
                                        </p:cTn>
                                        <p:tgtEl>
                                          <p:spTgt spid="66"/>
                                        </p:tgtEl>
                                        <p:attrNameLst>
                                          <p:attrName>style.visibility</p:attrName>
                                        </p:attrNameLst>
                                      </p:cBhvr>
                                      <p:to>
                                        <p:strVal val="visible"/>
                                      </p:to>
                                    </p:set>
                                    <p:animEffect transition="in" filter="fade">
                                      <p:cBhvr>
                                        <p:cTn id="48" dur="500"/>
                                        <p:tgtEl>
                                          <p:spTgt spid="6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67"/>
                                        </p:tgtEl>
                                        <p:attrNameLst>
                                          <p:attrName>style.visibility</p:attrName>
                                        </p:attrNameLst>
                                      </p:cBhvr>
                                      <p:to>
                                        <p:strVal val="visible"/>
                                      </p:to>
                                    </p:set>
                                    <p:animEffect transition="in" filter="fade">
                                      <p:cBhvr>
                                        <p:cTn id="51" dur="500"/>
                                        <p:tgtEl>
                                          <p:spTgt spid="67"/>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68"/>
                                        </p:tgtEl>
                                        <p:attrNameLst>
                                          <p:attrName>style.visibility</p:attrName>
                                        </p:attrNameLst>
                                      </p:cBhvr>
                                      <p:to>
                                        <p:strVal val="visible"/>
                                      </p:to>
                                    </p:set>
                                    <p:animEffect transition="in" filter="fade">
                                      <p:cBhvr>
                                        <p:cTn id="54" dur="500"/>
                                        <p:tgtEl>
                                          <p:spTgt spid="6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69"/>
                                        </p:tgtEl>
                                        <p:attrNameLst>
                                          <p:attrName>style.visibility</p:attrName>
                                        </p:attrNameLst>
                                      </p:cBhvr>
                                      <p:to>
                                        <p:strVal val="visible"/>
                                      </p:to>
                                    </p:set>
                                    <p:animEffect transition="in" filter="fade">
                                      <p:cBhvr>
                                        <p:cTn id="57"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P spid="30" grpId="0" animBg="1"/>
      <p:bldP spid="31" grpId="0" animBg="1"/>
      <p:bldP spid="32" grpId="0" animBg="1"/>
      <p:bldP spid="33" grpId="0" animBg="1"/>
      <p:bldP spid="66" grpId="0"/>
      <p:bldP spid="67" grpId="0"/>
      <p:bldP spid="68" grpId="0"/>
      <p:bldP spid="6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矩形 3"/>
          <p:cNvSpPr>
            <a:spLocks noChangeArrowheads="1"/>
          </p:cNvSpPr>
          <p:nvPr/>
        </p:nvSpPr>
        <p:spPr bwMode="auto">
          <a:xfrm>
            <a:off x="1145443" y="200077"/>
            <a:ext cx="1467050"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dirty="0">
                <a:solidFill>
                  <a:srgbClr val="0067B4"/>
                </a:solidFill>
                <a:latin typeface="Arial" panose="020B0604020202020204" pitchFamily="34" charset="0"/>
                <a:cs typeface="Arial" panose="020B0604020202020204" pitchFamily="34" charset="0"/>
              </a:rPr>
              <a:t>未来展望</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sp>
        <p:nvSpPr>
          <p:cNvPr id="10" name="矩形 9">
            <a:extLst>
              <a:ext uri="{FF2B5EF4-FFF2-40B4-BE49-F238E27FC236}">
                <a16:creationId xmlns:a16="http://schemas.microsoft.com/office/drawing/2014/main" xmlns="" id="{A70D1303-F79A-4376-B53A-D110D95ED918}"/>
              </a:ext>
            </a:extLst>
          </p:cNvPr>
          <p:cNvSpPr>
            <a:spLocks noChangeAspect="1"/>
          </p:cNvSpPr>
          <p:nvPr/>
        </p:nvSpPr>
        <p:spPr>
          <a:xfrm rot="2700000">
            <a:off x="1844504" y="1900055"/>
            <a:ext cx="1535977" cy="1535977"/>
          </a:xfrm>
          <a:prstGeom prst="rect">
            <a:avLst/>
          </a:prstGeom>
          <a:blipFill dpi="0" rotWithShape="0">
            <a:blip r:embed="rId3"/>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 name="矩形 10">
            <a:extLst>
              <a:ext uri="{FF2B5EF4-FFF2-40B4-BE49-F238E27FC236}">
                <a16:creationId xmlns:a16="http://schemas.microsoft.com/office/drawing/2014/main" xmlns="" id="{8E9482C3-5DD1-40DC-A972-499A654898F6}"/>
              </a:ext>
            </a:extLst>
          </p:cNvPr>
          <p:cNvSpPr>
            <a:spLocks noChangeAspect="1"/>
          </p:cNvSpPr>
          <p:nvPr/>
        </p:nvSpPr>
        <p:spPr>
          <a:xfrm rot="2700000">
            <a:off x="5749687" y="1900056"/>
            <a:ext cx="1535977" cy="1535977"/>
          </a:xfrm>
          <a:prstGeom prst="rect">
            <a:avLst/>
          </a:prstGeom>
          <a:blipFill dpi="0" rotWithShape="0">
            <a:blip r:embed="rId4"/>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2" name="组合 11">
            <a:extLst>
              <a:ext uri="{FF2B5EF4-FFF2-40B4-BE49-F238E27FC236}">
                <a16:creationId xmlns:a16="http://schemas.microsoft.com/office/drawing/2014/main" xmlns="" id="{97947BDC-E861-461C-9BF3-27276CFE970D}"/>
              </a:ext>
            </a:extLst>
          </p:cNvPr>
          <p:cNvGrpSpPr/>
          <p:nvPr/>
        </p:nvGrpSpPr>
        <p:grpSpPr>
          <a:xfrm>
            <a:off x="3084202" y="1184773"/>
            <a:ext cx="1228781" cy="1228781"/>
            <a:chOff x="4155408" y="2142169"/>
            <a:chExt cx="1638090" cy="1638091"/>
          </a:xfrm>
        </p:grpSpPr>
        <p:sp>
          <p:nvSpPr>
            <p:cNvPr id="13" name="矩形 12">
              <a:extLst>
                <a:ext uri="{FF2B5EF4-FFF2-40B4-BE49-F238E27FC236}">
                  <a16:creationId xmlns:a16="http://schemas.microsoft.com/office/drawing/2014/main" xmlns="" id="{2122FAAE-6110-4053-90F9-41EDD1FC4300}"/>
                </a:ext>
              </a:extLst>
            </p:cNvPr>
            <p:cNvSpPr>
              <a:spLocks noChangeAspect="1"/>
            </p:cNvSpPr>
            <p:nvPr/>
          </p:nvSpPr>
          <p:spPr>
            <a:xfrm rot="2700000">
              <a:off x="4155407" y="2142170"/>
              <a:ext cx="1638091" cy="1638090"/>
            </a:xfrm>
            <a:prstGeom prst="rect">
              <a:avLst/>
            </a:prstGeom>
            <a:solidFill>
              <a:srgbClr val="C484C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4" name="Freeform 48">
              <a:extLst>
                <a:ext uri="{FF2B5EF4-FFF2-40B4-BE49-F238E27FC236}">
                  <a16:creationId xmlns:a16="http://schemas.microsoft.com/office/drawing/2014/main" xmlns="" id="{DAC72A78-4406-4B41-B1CE-A11247DCD7CD}"/>
                </a:ext>
              </a:extLst>
            </p:cNvPr>
            <p:cNvSpPr>
              <a:spLocks noEditPoints="1"/>
            </p:cNvSpPr>
            <p:nvPr/>
          </p:nvSpPr>
          <p:spPr bwMode="auto">
            <a:xfrm>
              <a:off x="4726907" y="2199844"/>
              <a:ext cx="486368" cy="465551"/>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FDFDFD"/>
            </a:solidFill>
            <a:ln>
              <a:noFill/>
            </a:ln>
            <a:effectLst/>
          </p:spPr>
          <p:txBody>
            <a:bodyPr vert="horz" wrap="square" lIns="68592" tIns="34296" rIns="68592" bIns="34296" numCol="1" anchor="t" anchorCtr="0" compatLnSpc="1">
              <a:prstTxWarp prst="textNoShape">
                <a:avLst/>
              </a:prstTxWarp>
            </a:bodyPr>
            <a:lstStyle/>
            <a:p>
              <a:endParaRPr lang="zh-CN" altLang="en-US" sz="1013">
                <a:solidFill>
                  <a:schemeClr val="accent2"/>
                </a:solidFill>
              </a:endParaRPr>
            </a:p>
          </p:txBody>
        </p:sp>
        <p:sp>
          <p:nvSpPr>
            <p:cNvPr id="15" name="文本框 14">
              <a:extLst>
                <a:ext uri="{FF2B5EF4-FFF2-40B4-BE49-F238E27FC236}">
                  <a16:creationId xmlns:a16="http://schemas.microsoft.com/office/drawing/2014/main" xmlns="" id="{5597ACBF-0E36-445A-8F3E-D671B1B75280}"/>
                </a:ext>
              </a:extLst>
            </p:cNvPr>
            <p:cNvSpPr txBox="1"/>
            <p:nvPr/>
          </p:nvSpPr>
          <p:spPr>
            <a:xfrm>
              <a:off x="4262205" y="2931165"/>
              <a:ext cx="1477327" cy="492443"/>
            </a:xfrm>
            <a:prstGeom prst="rect">
              <a:avLst/>
            </a:prstGeom>
            <a:noFill/>
          </p:spPr>
          <p:txBody>
            <a:bodyPr wrap="none" rtlCol="0">
              <a:spAutoFit/>
            </a:bodyPr>
            <a:lstStyle/>
            <a:p>
              <a:pPr defTabSz="914286">
                <a:defRPr/>
              </a:pPr>
              <a:r>
                <a:rPr lang="zh-CN" altLang="en-US" kern="0" dirty="0">
                  <a:solidFill>
                    <a:schemeClr val="bg1"/>
                  </a:solidFill>
                  <a:latin typeface="微软雅黑" panose="020B0503020204020204" pitchFamily="34" charset="-122"/>
                  <a:ea typeface="微软雅黑" panose="020B0503020204020204" pitchFamily="34" charset="-122"/>
                </a:rPr>
                <a:t>输入标题</a:t>
              </a:r>
            </a:p>
          </p:txBody>
        </p:sp>
      </p:grpSp>
      <p:grpSp>
        <p:nvGrpSpPr>
          <p:cNvPr id="16" name="组合 15">
            <a:extLst>
              <a:ext uri="{FF2B5EF4-FFF2-40B4-BE49-F238E27FC236}">
                <a16:creationId xmlns:a16="http://schemas.microsoft.com/office/drawing/2014/main" xmlns="" id="{427C0966-5A5E-47B3-9FB2-D3E332423485}"/>
              </a:ext>
            </a:extLst>
          </p:cNvPr>
          <p:cNvGrpSpPr/>
          <p:nvPr/>
        </p:nvGrpSpPr>
        <p:grpSpPr>
          <a:xfrm>
            <a:off x="4821961" y="1184773"/>
            <a:ext cx="1228781" cy="1228781"/>
            <a:chOff x="6472018" y="2142169"/>
            <a:chExt cx="1638090" cy="1638091"/>
          </a:xfrm>
        </p:grpSpPr>
        <p:sp>
          <p:nvSpPr>
            <p:cNvPr id="17" name="矩形 16">
              <a:extLst>
                <a:ext uri="{FF2B5EF4-FFF2-40B4-BE49-F238E27FC236}">
                  <a16:creationId xmlns:a16="http://schemas.microsoft.com/office/drawing/2014/main" xmlns="" id="{84385877-0CF2-43EC-A942-33147B28AC5B}"/>
                </a:ext>
              </a:extLst>
            </p:cNvPr>
            <p:cNvSpPr>
              <a:spLocks noChangeAspect="1"/>
            </p:cNvSpPr>
            <p:nvPr/>
          </p:nvSpPr>
          <p:spPr>
            <a:xfrm rot="2700000">
              <a:off x="6472017" y="2142170"/>
              <a:ext cx="1638091" cy="1638090"/>
            </a:xfrm>
            <a:prstGeom prst="rect">
              <a:avLst/>
            </a:prstGeom>
            <a:solidFill>
              <a:srgbClr val="C7137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8" name="Freeform 31">
              <a:extLst>
                <a:ext uri="{FF2B5EF4-FFF2-40B4-BE49-F238E27FC236}">
                  <a16:creationId xmlns:a16="http://schemas.microsoft.com/office/drawing/2014/main" xmlns="" id="{3D7A58A0-2CFB-4A9A-B56B-289F157DC65E}"/>
                </a:ext>
              </a:extLst>
            </p:cNvPr>
            <p:cNvSpPr>
              <a:spLocks noEditPoints="1"/>
            </p:cNvSpPr>
            <p:nvPr/>
          </p:nvSpPr>
          <p:spPr bwMode="auto">
            <a:xfrm>
              <a:off x="7097338" y="2289672"/>
              <a:ext cx="374711" cy="471228"/>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FDFDFD"/>
            </a:solidFill>
            <a:ln>
              <a:noFill/>
            </a:ln>
            <a:effectLst/>
          </p:spPr>
          <p:txBody>
            <a:bodyPr vert="horz" wrap="square" lIns="68592" tIns="34296" rIns="68592" bIns="34296" numCol="1" anchor="t" anchorCtr="0" compatLnSpc="1">
              <a:prstTxWarp prst="textNoShape">
                <a:avLst/>
              </a:prstTxWarp>
            </a:bodyPr>
            <a:lstStyle/>
            <a:p>
              <a:endParaRPr lang="zh-CN" altLang="en-US" sz="1013">
                <a:solidFill>
                  <a:schemeClr val="accent2"/>
                </a:solidFill>
              </a:endParaRPr>
            </a:p>
          </p:txBody>
        </p:sp>
        <p:sp>
          <p:nvSpPr>
            <p:cNvPr id="19" name="文本框 18">
              <a:extLst>
                <a:ext uri="{FF2B5EF4-FFF2-40B4-BE49-F238E27FC236}">
                  <a16:creationId xmlns:a16="http://schemas.microsoft.com/office/drawing/2014/main" xmlns="" id="{A4C422EC-5765-4F3D-ACF8-00B99D76CF3F}"/>
                </a:ext>
              </a:extLst>
            </p:cNvPr>
            <p:cNvSpPr txBox="1"/>
            <p:nvPr/>
          </p:nvSpPr>
          <p:spPr>
            <a:xfrm>
              <a:off x="6576807" y="2933400"/>
              <a:ext cx="1477327" cy="492443"/>
            </a:xfrm>
            <a:prstGeom prst="rect">
              <a:avLst/>
            </a:prstGeom>
            <a:noFill/>
          </p:spPr>
          <p:txBody>
            <a:bodyPr wrap="none" rtlCol="0">
              <a:spAutoFit/>
            </a:bodyPr>
            <a:lstStyle/>
            <a:p>
              <a:pPr defTabSz="914286">
                <a:defRPr/>
              </a:pPr>
              <a:r>
                <a:rPr lang="zh-CN" altLang="en-US" kern="0" dirty="0">
                  <a:solidFill>
                    <a:schemeClr val="bg1"/>
                  </a:solidFill>
                  <a:latin typeface="微软雅黑" panose="020B0503020204020204" pitchFamily="34" charset="-122"/>
                  <a:ea typeface="微软雅黑" panose="020B0503020204020204" pitchFamily="34" charset="-122"/>
                </a:rPr>
                <a:t>输入标题</a:t>
              </a:r>
            </a:p>
          </p:txBody>
        </p:sp>
      </p:grpSp>
      <p:grpSp>
        <p:nvGrpSpPr>
          <p:cNvPr id="20" name="组合 19">
            <a:extLst>
              <a:ext uri="{FF2B5EF4-FFF2-40B4-BE49-F238E27FC236}">
                <a16:creationId xmlns:a16="http://schemas.microsoft.com/office/drawing/2014/main" xmlns="" id="{3660D012-4404-463D-840D-5A6545C0CB87}"/>
              </a:ext>
            </a:extLst>
          </p:cNvPr>
          <p:cNvGrpSpPr/>
          <p:nvPr/>
        </p:nvGrpSpPr>
        <p:grpSpPr>
          <a:xfrm>
            <a:off x="3084203" y="2922532"/>
            <a:ext cx="1228781" cy="1228781"/>
            <a:chOff x="4155409" y="4458779"/>
            <a:chExt cx="1638090" cy="1638091"/>
          </a:xfrm>
        </p:grpSpPr>
        <p:sp>
          <p:nvSpPr>
            <p:cNvPr id="21" name="矩形 20">
              <a:extLst>
                <a:ext uri="{FF2B5EF4-FFF2-40B4-BE49-F238E27FC236}">
                  <a16:creationId xmlns:a16="http://schemas.microsoft.com/office/drawing/2014/main" xmlns="" id="{0969DE4B-512A-438A-9DE7-2871916ACBBA}"/>
                </a:ext>
              </a:extLst>
            </p:cNvPr>
            <p:cNvSpPr>
              <a:spLocks noChangeAspect="1"/>
            </p:cNvSpPr>
            <p:nvPr/>
          </p:nvSpPr>
          <p:spPr>
            <a:xfrm rot="2700000">
              <a:off x="4155408" y="4458780"/>
              <a:ext cx="1638091" cy="1638090"/>
            </a:xfrm>
            <a:prstGeom prst="rect">
              <a:avLst/>
            </a:prstGeom>
            <a:solidFill>
              <a:srgbClr val="B21A8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2" name="Freeform 26">
              <a:extLst>
                <a:ext uri="{FF2B5EF4-FFF2-40B4-BE49-F238E27FC236}">
                  <a16:creationId xmlns:a16="http://schemas.microsoft.com/office/drawing/2014/main" xmlns="" id="{E27C2154-4466-417A-8033-710C04B43292}"/>
                </a:ext>
              </a:extLst>
            </p:cNvPr>
            <p:cNvSpPr>
              <a:spLocks noEditPoints="1"/>
            </p:cNvSpPr>
            <p:nvPr/>
          </p:nvSpPr>
          <p:spPr bwMode="auto">
            <a:xfrm>
              <a:off x="4766169" y="4559754"/>
              <a:ext cx="407844" cy="428495"/>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DFDFD"/>
            </a:solidFill>
            <a:ln>
              <a:noFill/>
            </a:ln>
            <a:effectLst/>
          </p:spPr>
          <p:txBody>
            <a:bodyPr vert="horz" wrap="square" lIns="68592" tIns="34296" rIns="68592" bIns="34296" numCol="1" anchor="t" anchorCtr="0" compatLnSpc="1">
              <a:prstTxWarp prst="textNoShape">
                <a:avLst/>
              </a:prstTxWarp>
            </a:bodyPr>
            <a:lstStyle/>
            <a:p>
              <a:endParaRPr lang="zh-CN" altLang="en-US" sz="1013">
                <a:solidFill>
                  <a:schemeClr val="accent2"/>
                </a:solidFill>
              </a:endParaRPr>
            </a:p>
          </p:txBody>
        </p:sp>
        <p:sp>
          <p:nvSpPr>
            <p:cNvPr id="23" name="文本框 22">
              <a:extLst>
                <a:ext uri="{FF2B5EF4-FFF2-40B4-BE49-F238E27FC236}">
                  <a16:creationId xmlns:a16="http://schemas.microsoft.com/office/drawing/2014/main" xmlns="" id="{D42E329B-5C4C-4495-8457-BAFDEC9249B5}"/>
                </a:ext>
              </a:extLst>
            </p:cNvPr>
            <p:cNvSpPr txBox="1"/>
            <p:nvPr/>
          </p:nvSpPr>
          <p:spPr>
            <a:xfrm>
              <a:off x="4271266" y="5272650"/>
              <a:ext cx="1477327" cy="492443"/>
            </a:xfrm>
            <a:prstGeom prst="rect">
              <a:avLst/>
            </a:prstGeom>
            <a:noFill/>
          </p:spPr>
          <p:txBody>
            <a:bodyPr wrap="none" rtlCol="0">
              <a:spAutoFit/>
            </a:bodyPr>
            <a:lstStyle/>
            <a:p>
              <a:pPr defTabSz="914286">
                <a:defRPr/>
              </a:pPr>
              <a:r>
                <a:rPr lang="zh-CN" altLang="en-US" kern="0" dirty="0">
                  <a:solidFill>
                    <a:schemeClr val="bg1"/>
                  </a:solidFill>
                  <a:latin typeface="微软雅黑" panose="020B0503020204020204" pitchFamily="34" charset="-122"/>
                  <a:ea typeface="微软雅黑" panose="020B0503020204020204" pitchFamily="34" charset="-122"/>
                </a:rPr>
                <a:t>输入标题</a:t>
              </a:r>
            </a:p>
          </p:txBody>
        </p:sp>
      </p:grpSp>
      <p:grpSp>
        <p:nvGrpSpPr>
          <p:cNvPr id="24" name="组合 23">
            <a:extLst>
              <a:ext uri="{FF2B5EF4-FFF2-40B4-BE49-F238E27FC236}">
                <a16:creationId xmlns:a16="http://schemas.microsoft.com/office/drawing/2014/main" xmlns="" id="{5EEF2A70-4F61-4123-8A30-E0D672D41F00}"/>
              </a:ext>
            </a:extLst>
          </p:cNvPr>
          <p:cNvGrpSpPr/>
          <p:nvPr/>
        </p:nvGrpSpPr>
        <p:grpSpPr>
          <a:xfrm>
            <a:off x="4821961" y="2922533"/>
            <a:ext cx="1228781" cy="1228781"/>
            <a:chOff x="6472017" y="4458781"/>
            <a:chExt cx="1638090" cy="1638091"/>
          </a:xfrm>
        </p:grpSpPr>
        <p:sp>
          <p:nvSpPr>
            <p:cNvPr id="25" name="矩形 24">
              <a:extLst>
                <a:ext uri="{FF2B5EF4-FFF2-40B4-BE49-F238E27FC236}">
                  <a16:creationId xmlns:a16="http://schemas.microsoft.com/office/drawing/2014/main" xmlns="" id="{0F4866C1-F167-4492-ACA8-8043994405FF}"/>
                </a:ext>
              </a:extLst>
            </p:cNvPr>
            <p:cNvSpPr>
              <a:spLocks noChangeAspect="1"/>
            </p:cNvSpPr>
            <p:nvPr/>
          </p:nvSpPr>
          <p:spPr>
            <a:xfrm rot="2700000">
              <a:off x="6472016" y="4458782"/>
              <a:ext cx="1638091" cy="1638090"/>
            </a:xfrm>
            <a:prstGeom prst="rect">
              <a:avLst/>
            </a:prstGeom>
            <a:solidFill>
              <a:srgbClr val="FF299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6" name="Freeform 16">
              <a:extLst>
                <a:ext uri="{FF2B5EF4-FFF2-40B4-BE49-F238E27FC236}">
                  <a16:creationId xmlns:a16="http://schemas.microsoft.com/office/drawing/2014/main" xmlns="" id="{0D7E6CFF-59CC-4F87-998F-DF72E81754DC}"/>
                </a:ext>
              </a:extLst>
            </p:cNvPr>
            <p:cNvSpPr>
              <a:spLocks noEditPoints="1"/>
            </p:cNvSpPr>
            <p:nvPr/>
          </p:nvSpPr>
          <p:spPr bwMode="auto">
            <a:xfrm>
              <a:off x="7009048" y="4598421"/>
              <a:ext cx="551290" cy="439636"/>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DFDFD"/>
            </a:solidFill>
            <a:ln>
              <a:noFill/>
            </a:ln>
            <a:effectLst/>
          </p:spPr>
          <p:txBody>
            <a:bodyPr vert="horz" wrap="square" lIns="68592" tIns="34296" rIns="68592" bIns="34296" numCol="1" anchor="t" anchorCtr="0" compatLnSpc="1">
              <a:prstTxWarp prst="textNoShape">
                <a:avLst/>
              </a:prstTxWarp>
            </a:bodyPr>
            <a:lstStyle/>
            <a:p>
              <a:endParaRPr lang="zh-CN" altLang="en-US" sz="1013">
                <a:solidFill>
                  <a:schemeClr val="accent2"/>
                </a:solidFill>
              </a:endParaRPr>
            </a:p>
          </p:txBody>
        </p:sp>
        <p:sp>
          <p:nvSpPr>
            <p:cNvPr id="27" name="文本框 26">
              <a:extLst>
                <a:ext uri="{FF2B5EF4-FFF2-40B4-BE49-F238E27FC236}">
                  <a16:creationId xmlns:a16="http://schemas.microsoft.com/office/drawing/2014/main" xmlns="" id="{068784ED-8D81-4147-8DD2-355B460889F1}"/>
                </a:ext>
              </a:extLst>
            </p:cNvPr>
            <p:cNvSpPr txBox="1"/>
            <p:nvPr/>
          </p:nvSpPr>
          <p:spPr>
            <a:xfrm>
              <a:off x="6585868" y="5274885"/>
              <a:ext cx="1477327" cy="492443"/>
            </a:xfrm>
            <a:prstGeom prst="rect">
              <a:avLst/>
            </a:prstGeom>
            <a:noFill/>
          </p:spPr>
          <p:txBody>
            <a:bodyPr wrap="none" rtlCol="0">
              <a:spAutoFit/>
            </a:bodyPr>
            <a:lstStyle/>
            <a:p>
              <a:pPr defTabSz="914286">
                <a:defRPr/>
              </a:pPr>
              <a:r>
                <a:rPr lang="zh-CN" altLang="en-US" kern="0" dirty="0">
                  <a:solidFill>
                    <a:schemeClr val="bg1"/>
                  </a:solidFill>
                  <a:latin typeface="微软雅黑" panose="020B0503020204020204" pitchFamily="34" charset="-122"/>
                  <a:ea typeface="微软雅黑" panose="020B0503020204020204" pitchFamily="34" charset="-122"/>
                </a:rPr>
                <a:t>输入标题</a:t>
              </a:r>
            </a:p>
          </p:txBody>
        </p:sp>
      </p:grpSp>
    </p:spTree>
    <p:extLst>
      <p:ext uri="{BB962C8B-B14F-4D97-AF65-F5344CB8AC3E}">
        <p14:creationId xmlns:p14="http://schemas.microsoft.com/office/powerpoint/2010/main" val="3806946017"/>
      </p:ext>
    </p:extLst>
  </p:cSld>
  <p:clrMapOvr>
    <a:masterClrMapping/>
  </p:clrMapOvr>
  <mc:AlternateContent xmlns:mc="http://schemas.openxmlformats.org/markup-compatibility/2006" xmlns:p14="http://schemas.microsoft.com/office/powerpoint/2010/main">
    <mc:Choice Requires="p14">
      <p:transition spd="slow" p14:dur="1500" advClick="0" advTm="3271">
        <p:random/>
      </p:transition>
    </mc:Choice>
    <mc:Fallback xmlns="">
      <p:transition spd="slow" advClick="0" advTm="3271">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7"/>
                                        </p:tgtEl>
                                        <p:attrNameLst>
                                          <p:attrName>style.visibility</p:attrName>
                                        </p:attrNameLst>
                                      </p:cBhvr>
                                      <p:to>
                                        <p:strVal val="visible"/>
                                      </p:to>
                                    </p:set>
                                    <p:animEffect transition="in" filter="wipe(left)">
                                      <p:cBhvr>
                                        <p:cTn id="11" dur="500"/>
                                        <p:tgtEl>
                                          <p:spTgt spid="8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par>
                                <p:cTn id="16" presetID="2" presetClass="entr" presetSubtype="8"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0-#ppt_w/2"/>
                                          </p:val>
                                        </p:tav>
                                        <p:tav tm="100000">
                                          <p:val>
                                            <p:strVal val="#ppt_x"/>
                                          </p:val>
                                        </p:tav>
                                      </p:tavLst>
                                    </p:anim>
                                    <p:anim calcmode="lin" valueType="num">
                                      <p:cBhvr additive="base">
                                        <p:cTn id="19" dur="500" fill="hold"/>
                                        <p:tgtEl>
                                          <p:spTgt spid="10"/>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1+#ppt_w/2"/>
                                          </p:val>
                                        </p:tav>
                                        <p:tav tm="100000">
                                          <p:val>
                                            <p:strVal val="#ppt_x"/>
                                          </p:val>
                                        </p:tav>
                                      </p:tavLst>
                                    </p:anim>
                                    <p:anim calcmode="lin" valueType="num">
                                      <p:cBhvr additive="base">
                                        <p:cTn id="23" dur="500" fill="hold"/>
                                        <p:tgtEl>
                                          <p:spTgt spid="11"/>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53" presetClass="entr" presetSubtype="16"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par>
                                <p:cTn id="30" presetID="53" presetClass="entr" presetSubtype="16" fill="hold" nodeType="with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p:cTn id="32" dur="500" fill="hold"/>
                                        <p:tgtEl>
                                          <p:spTgt spid="16"/>
                                        </p:tgtEl>
                                        <p:attrNameLst>
                                          <p:attrName>ppt_w</p:attrName>
                                        </p:attrNameLst>
                                      </p:cBhvr>
                                      <p:tavLst>
                                        <p:tav tm="0">
                                          <p:val>
                                            <p:fltVal val="0"/>
                                          </p:val>
                                        </p:tav>
                                        <p:tav tm="100000">
                                          <p:val>
                                            <p:strVal val="#ppt_w"/>
                                          </p:val>
                                        </p:tav>
                                      </p:tavLst>
                                    </p:anim>
                                    <p:anim calcmode="lin" valueType="num">
                                      <p:cBhvr>
                                        <p:cTn id="33" dur="500" fill="hold"/>
                                        <p:tgtEl>
                                          <p:spTgt spid="16"/>
                                        </p:tgtEl>
                                        <p:attrNameLst>
                                          <p:attrName>ppt_h</p:attrName>
                                        </p:attrNameLst>
                                      </p:cBhvr>
                                      <p:tavLst>
                                        <p:tav tm="0">
                                          <p:val>
                                            <p:fltVal val="0"/>
                                          </p:val>
                                        </p:tav>
                                        <p:tav tm="100000">
                                          <p:val>
                                            <p:strVal val="#ppt_h"/>
                                          </p:val>
                                        </p:tav>
                                      </p:tavLst>
                                    </p:anim>
                                    <p:animEffect transition="in" filter="fade">
                                      <p:cBhvr>
                                        <p:cTn id="34" dur="500"/>
                                        <p:tgtEl>
                                          <p:spTgt spid="16"/>
                                        </p:tgtEl>
                                      </p:cBhvr>
                                    </p:animEffect>
                                  </p:childTnLst>
                                </p:cTn>
                              </p:par>
                              <p:par>
                                <p:cTn id="35" presetID="53" presetClass="entr" presetSubtype="16"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p:cTn id="37" dur="500" fill="hold"/>
                                        <p:tgtEl>
                                          <p:spTgt spid="24"/>
                                        </p:tgtEl>
                                        <p:attrNameLst>
                                          <p:attrName>ppt_w</p:attrName>
                                        </p:attrNameLst>
                                      </p:cBhvr>
                                      <p:tavLst>
                                        <p:tav tm="0">
                                          <p:val>
                                            <p:fltVal val="0"/>
                                          </p:val>
                                        </p:tav>
                                        <p:tav tm="100000">
                                          <p:val>
                                            <p:strVal val="#ppt_w"/>
                                          </p:val>
                                        </p:tav>
                                      </p:tavLst>
                                    </p:anim>
                                    <p:anim calcmode="lin" valueType="num">
                                      <p:cBhvr>
                                        <p:cTn id="38" dur="500" fill="hold"/>
                                        <p:tgtEl>
                                          <p:spTgt spid="24"/>
                                        </p:tgtEl>
                                        <p:attrNameLst>
                                          <p:attrName>ppt_h</p:attrName>
                                        </p:attrNameLst>
                                      </p:cBhvr>
                                      <p:tavLst>
                                        <p:tav tm="0">
                                          <p:val>
                                            <p:fltVal val="0"/>
                                          </p:val>
                                        </p:tav>
                                        <p:tav tm="100000">
                                          <p:val>
                                            <p:strVal val="#ppt_h"/>
                                          </p:val>
                                        </p:tav>
                                      </p:tavLst>
                                    </p:anim>
                                    <p:animEffect transition="in" filter="fade">
                                      <p:cBhvr>
                                        <p:cTn id="39" dur="500"/>
                                        <p:tgtEl>
                                          <p:spTgt spid="24"/>
                                        </p:tgtEl>
                                      </p:cBhvr>
                                    </p:animEffect>
                                  </p:childTnLst>
                                </p:cTn>
                              </p:par>
                              <p:par>
                                <p:cTn id="40" presetID="53" presetClass="entr" presetSubtype="16" fill="hold" nodeType="with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p:cTn id="42" dur="500" fill="hold"/>
                                        <p:tgtEl>
                                          <p:spTgt spid="20"/>
                                        </p:tgtEl>
                                        <p:attrNameLst>
                                          <p:attrName>ppt_w</p:attrName>
                                        </p:attrNameLst>
                                      </p:cBhvr>
                                      <p:tavLst>
                                        <p:tav tm="0">
                                          <p:val>
                                            <p:fltVal val="0"/>
                                          </p:val>
                                        </p:tav>
                                        <p:tav tm="100000">
                                          <p:val>
                                            <p:strVal val="#ppt_w"/>
                                          </p:val>
                                        </p:tav>
                                      </p:tavLst>
                                    </p:anim>
                                    <p:anim calcmode="lin" valueType="num">
                                      <p:cBhvr>
                                        <p:cTn id="43" dur="500" fill="hold"/>
                                        <p:tgtEl>
                                          <p:spTgt spid="20"/>
                                        </p:tgtEl>
                                        <p:attrNameLst>
                                          <p:attrName>ppt_h</p:attrName>
                                        </p:attrNameLst>
                                      </p:cBhvr>
                                      <p:tavLst>
                                        <p:tav tm="0">
                                          <p:val>
                                            <p:fltVal val="0"/>
                                          </p:val>
                                        </p:tav>
                                        <p:tav tm="100000">
                                          <p:val>
                                            <p:strVal val="#ppt_h"/>
                                          </p:val>
                                        </p:tav>
                                      </p:tavLst>
                                    </p:anim>
                                    <p:animEffect transition="in" filter="fade">
                                      <p:cBhvr>
                                        <p:cTn id="4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P spid="10" grpId="0" animBg="1"/>
      <p:bldP spid="1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矩形 3"/>
          <p:cNvSpPr>
            <a:spLocks noChangeArrowheads="1"/>
          </p:cNvSpPr>
          <p:nvPr/>
        </p:nvSpPr>
        <p:spPr bwMode="auto">
          <a:xfrm>
            <a:off x="1145443" y="200077"/>
            <a:ext cx="1467050"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dirty="0">
                <a:solidFill>
                  <a:srgbClr val="0067B4"/>
                </a:solidFill>
                <a:latin typeface="Arial" panose="020B0604020202020204" pitchFamily="34" charset="0"/>
                <a:cs typeface="Arial" panose="020B0604020202020204" pitchFamily="34" charset="0"/>
              </a:rPr>
              <a:t>未来展望</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28" name="组合 27">
            <a:extLst>
              <a:ext uri="{FF2B5EF4-FFF2-40B4-BE49-F238E27FC236}">
                <a16:creationId xmlns:a16="http://schemas.microsoft.com/office/drawing/2014/main" xmlns="" id="{648B7396-2D27-478B-9F83-F525EA7D3757}"/>
              </a:ext>
            </a:extLst>
          </p:cNvPr>
          <p:cNvGrpSpPr/>
          <p:nvPr/>
        </p:nvGrpSpPr>
        <p:grpSpPr>
          <a:xfrm>
            <a:off x="838994" y="1429544"/>
            <a:ext cx="1293115" cy="1313832"/>
            <a:chOff x="1142104" y="2744325"/>
            <a:chExt cx="1723855" cy="1751472"/>
          </a:xfrm>
          <a:solidFill>
            <a:srgbClr val="AE338E"/>
          </a:solidFill>
        </p:grpSpPr>
        <p:sp>
          <p:nvSpPr>
            <p:cNvPr id="29" name="任意多边形 10" descr="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
              <a:extLst>
                <a:ext uri="{FF2B5EF4-FFF2-40B4-BE49-F238E27FC236}">
                  <a16:creationId xmlns:a16="http://schemas.microsoft.com/office/drawing/2014/main" xmlns="" id="{5F005849-48A5-4BF9-BC01-51E5CE2AEDE2}"/>
                </a:ext>
              </a:extLst>
            </p:cNvPr>
            <p:cNvSpPr/>
            <p:nvPr/>
          </p:nvSpPr>
          <p:spPr>
            <a:xfrm rot="8076271">
              <a:off x="1124776" y="2976372"/>
              <a:ext cx="1751472" cy="1287378"/>
            </a:xfrm>
            <a:custGeom>
              <a:avLst/>
              <a:gdLst>
                <a:gd name="connsiteX0" fmla="*/ 0 w 1874689"/>
                <a:gd name="connsiteY0" fmla="*/ 1377945 h 1377945"/>
                <a:gd name="connsiteX1" fmla="*/ 0 w 1874689"/>
                <a:gd name="connsiteY1" fmla="*/ 0 h 1377945"/>
                <a:gd name="connsiteX2" fmla="*/ 1874689 w 1874689"/>
                <a:gd name="connsiteY2" fmla="*/ 0 h 1377945"/>
                <a:gd name="connsiteX3" fmla="*/ 1754155 w 1874689"/>
                <a:gd name="connsiteY3" fmla="*/ 88595 h 1377945"/>
                <a:gd name="connsiteX4" fmla="*/ 87379 w 1874689"/>
                <a:gd name="connsiteY4" fmla="*/ 88595 h 1377945"/>
                <a:gd name="connsiteX5" fmla="*/ 87379 w 1874689"/>
                <a:gd name="connsiteY5" fmla="*/ 1313719 h 1377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4689" h="1377945">
                  <a:moveTo>
                    <a:pt x="0" y="1377945"/>
                  </a:moveTo>
                  <a:lnTo>
                    <a:pt x="0" y="0"/>
                  </a:lnTo>
                  <a:lnTo>
                    <a:pt x="1874689" y="0"/>
                  </a:lnTo>
                  <a:lnTo>
                    <a:pt x="1754155" y="88595"/>
                  </a:lnTo>
                  <a:lnTo>
                    <a:pt x="87379" y="88595"/>
                  </a:lnTo>
                  <a:lnTo>
                    <a:pt x="87379" y="1313719"/>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solidFill>
              </a:endParaRPr>
            </a:p>
          </p:txBody>
        </p:sp>
        <p:sp>
          <p:nvSpPr>
            <p:cNvPr id="30" name="五边形 11" descr="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
              <a:extLst>
                <a:ext uri="{FF2B5EF4-FFF2-40B4-BE49-F238E27FC236}">
                  <a16:creationId xmlns:a16="http://schemas.microsoft.com/office/drawing/2014/main" xmlns="" id="{EABDB08B-A0A5-4188-B59B-68111D3847E1}"/>
                </a:ext>
              </a:extLst>
            </p:cNvPr>
            <p:cNvSpPr/>
            <p:nvPr/>
          </p:nvSpPr>
          <p:spPr>
            <a:xfrm>
              <a:off x="1142104" y="2788645"/>
              <a:ext cx="1723855" cy="1327216"/>
            </a:xfrm>
            <a:prstGeom prst="homePlat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1" name="Freeform 48">
              <a:extLst>
                <a:ext uri="{FF2B5EF4-FFF2-40B4-BE49-F238E27FC236}">
                  <a16:creationId xmlns:a16="http://schemas.microsoft.com/office/drawing/2014/main" xmlns="" id="{6A70AFC5-8AB4-48E5-BC76-F7A0A2CC3A05}"/>
                </a:ext>
              </a:extLst>
            </p:cNvPr>
            <p:cNvSpPr>
              <a:spLocks noEditPoints="1"/>
            </p:cNvSpPr>
            <p:nvPr/>
          </p:nvSpPr>
          <p:spPr bwMode="auto">
            <a:xfrm>
              <a:off x="1538827" y="3107497"/>
              <a:ext cx="564680" cy="540511"/>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chemeClr val="bg1"/>
            </a:solidFill>
            <a:ln>
              <a:noFill/>
            </a:ln>
            <a:effectLst/>
          </p:spPr>
          <p:txBody>
            <a:bodyPr vert="horz" wrap="square" lIns="68592" tIns="34296" rIns="68592" bIns="34296" numCol="1" anchor="t" anchorCtr="0" compatLnSpc="1">
              <a:prstTxWarp prst="textNoShape">
                <a:avLst/>
              </a:prstTxWarp>
            </a:bodyPr>
            <a:lstStyle/>
            <a:p>
              <a:endParaRPr lang="zh-CN" altLang="en-US" sz="1013">
                <a:solidFill>
                  <a:schemeClr val="accent2"/>
                </a:solidFill>
              </a:endParaRPr>
            </a:p>
          </p:txBody>
        </p:sp>
      </p:grpSp>
      <p:grpSp>
        <p:nvGrpSpPr>
          <p:cNvPr id="32" name="组合 31">
            <a:extLst>
              <a:ext uri="{FF2B5EF4-FFF2-40B4-BE49-F238E27FC236}">
                <a16:creationId xmlns:a16="http://schemas.microsoft.com/office/drawing/2014/main" xmlns="" id="{C861F419-EDE6-4E61-95C8-D4A72846C4F0}"/>
              </a:ext>
            </a:extLst>
          </p:cNvPr>
          <p:cNvGrpSpPr/>
          <p:nvPr/>
        </p:nvGrpSpPr>
        <p:grpSpPr>
          <a:xfrm>
            <a:off x="2886272" y="1429544"/>
            <a:ext cx="1293115" cy="1313832"/>
            <a:chOff x="3871335" y="2744325"/>
            <a:chExt cx="1723855" cy="1751472"/>
          </a:xfrm>
          <a:solidFill>
            <a:srgbClr val="C484C6"/>
          </a:solidFill>
        </p:grpSpPr>
        <p:sp>
          <p:nvSpPr>
            <p:cNvPr id="33" name="任意多边形 14" descr="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
              <a:extLst>
                <a:ext uri="{FF2B5EF4-FFF2-40B4-BE49-F238E27FC236}">
                  <a16:creationId xmlns:a16="http://schemas.microsoft.com/office/drawing/2014/main" xmlns="" id="{BBF55CD7-37D3-46EC-88E8-ACBF9E77A978}"/>
                </a:ext>
              </a:extLst>
            </p:cNvPr>
            <p:cNvSpPr/>
            <p:nvPr/>
          </p:nvSpPr>
          <p:spPr>
            <a:xfrm rot="8076271">
              <a:off x="3854007" y="2976372"/>
              <a:ext cx="1751472" cy="1287378"/>
            </a:xfrm>
            <a:custGeom>
              <a:avLst/>
              <a:gdLst>
                <a:gd name="connsiteX0" fmla="*/ 0 w 1874689"/>
                <a:gd name="connsiteY0" fmla="*/ 1377945 h 1377945"/>
                <a:gd name="connsiteX1" fmla="*/ 0 w 1874689"/>
                <a:gd name="connsiteY1" fmla="*/ 0 h 1377945"/>
                <a:gd name="connsiteX2" fmla="*/ 1874689 w 1874689"/>
                <a:gd name="connsiteY2" fmla="*/ 0 h 1377945"/>
                <a:gd name="connsiteX3" fmla="*/ 1754155 w 1874689"/>
                <a:gd name="connsiteY3" fmla="*/ 88595 h 1377945"/>
                <a:gd name="connsiteX4" fmla="*/ 87379 w 1874689"/>
                <a:gd name="connsiteY4" fmla="*/ 88595 h 1377945"/>
                <a:gd name="connsiteX5" fmla="*/ 87379 w 1874689"/>
                <a:gd name="connsiteY5" fmla="*/ 1313719 h 1377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4689" h="1377945">
                  <a:moveTo>
                    <a:pt x="0" y="1377945"/>
                  </a:moveTo>
                  <a:lnTo>
                    <a:pt x="0" y="0"/>
                  </a:lnTo>
                  <a:lnTo>
                    <a:pt x="1874689" y="0"/>
                  </a:lnTo>
                  <a:lnTo>
                    <a:pt x="1754155" y="88595"/>
                  </a:lnTo>
                  <a:lnTo>
                    <a:pt x="87379" y="88595"/>
                  </a:lnTo>
                  <a:lnTo>
                    <a:pt x="87379" y="1313719"/>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solidFill>
              </a:endParaRPr>
            </a:p>
          </p:txBody>
        </p:sp>
        <p:sp>
          <p:nvSpPr>
            <p:cNvPr id="34" name="五边形 15" descr="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
              <a:extLst>
                <a:ext uri="{FF2B5EF4-FFF2-40B4-BE49-F238E27FC236}">
                  <a16:creationId xmlns:a16="http://schemas.microsoft.com/office/drawing/2014/main" xmlns="" id="{851F20EC-8282-46FD-A0B4-F407102AE7CD}"/>
                </a:ext>
              </a:extLst>
            </p:cNvPr>
            <p:cNvSpPr/>
            <p:nvPr/>
          </p:nvSpPr>
          <p:spPr>
            <a:xfrm>
              <a:off x="3871335" y="2788645"/>
              <a:ext cx="1723855" cy="1327216"/>
            </a:xfrm>
            <a:prstGeom prst="homePlat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5" name="Freeform 26">
              <a:extLst>
                <a:ext uri="{FF2B5EF4-FFF2-40B4-BE49-F238E27FC236}">
                  <a16:creationId xmlns:a16="http://schemas.microsoft.com/office/drawing/2014/main" xmlns="" id="{2DEF903A-4818-4D1B-9281-D844B1415F3A}"/>
                </a:ext>
              </a:extLst>
            </p:cNvPr>
            <p:cNvSpPr>
              <a:spLocks noEditPoints="1"/>
            </p:cNvSpPr>
            <p:nvPr/>
          </p:nvSpPr>
          <p:spPr bwMode="auto">
            <a:xfrm>
              <a:off x="4420576" y="3207068"/>
              <a:ext cx="473513" cy="497489"/>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chemeClr val="bg1"/>
            </a:solidFill>
            <a:ln>
              <a:noFill/>
            </a:ln>
            <a:effectLst/>
          </p:spPr>
          <p:txBody>
            <a:bodyPr vert="horz" wrap="square" lIns="68592" tIns="34296" rIns="68592" bIns="34296" numCol="1" anchor="t" anchorCtr="0" compatLnSpc="1">
              <a:prstTxWarp prst="textNoShape">
                <a:avLst/>
              </a:prstTxWarp>
            </a:bodyPr>
            <a:lstStyle/>
            <a:p>
              <a:endParaRPr lang="zh-CN" altLang="en-US" sz="1013" dirty="0">
                <a:solidFill>
                  <a:schemeClr val="accent2"/>
                </a:solidFill>
              </a:endParaRPr>
            </a:p>
          </p:txBody>
        </p:sp>
      </p:grpSp>
      <p:grpSp>
        <p:nvGrpSpPr>
          <p:cNvPr id="36" name="组合 35">
            <a:extLst>
              <a:ext uri="{FF2B5EF4-FFF2-40B4-BE49-F238E27FC236}">
                <a16:creationId xmlns:a16="http://schemas.microsoft.com/office/drawing/2014/main" xmlns="" id="{5754577C-4851-4EA4-9297-9B94D58C5818}"/>
              </a:ext>
            </a:extLst>
          </p:cNvPr>
          <p:cNvGrpSpPr/>
          <p:nvPr/>
        </p:nvGrpSpPr>
        <p:grpSpPr>
          <a:xfrm>
            <a:off x="4933549" y="1407753"/>
            <a:ext cx="1293115" cy="1313832"/>
            <a:chOff x="6600565" y="2715276"/>
            <a:chExt cx="1723855" cy="1751472"/>
          </a:xfrm>
          <a:solidFill>
            <a:srgbClr val="AE338E"/>
          </a:solidFill>
        </p:grpSpPr>
        <p:sp>
          <p:nvSpPr>
            <p:cNvPr id="37" name="任意多边形 18" descr="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
              <a:extLst>
                <a:ext uri="{FF2B5EF4-FFF2-40B4-BE49-F238E27FC236}">
                  <a16:creationId xmlns:a16="http://schemas.microsoft.com/office/drawing/2014/main" xmlns="" id="{3A5D959E-A9A7-4BBE-9341-DA4E3E9C7DA2}"/>
                </a:ext>
              </a:extLst>
            </p:cNvPr>
            <p:cNvSpPr/>
            <p:nvPr/>
          </p:nvSpPr>
          <p:spPr>
            <a:xfrm rot="8076271">
              <a:off x="6583237" y="2947323"/>
              <a:ext cx="1751472" cy="1287378"/>
            </a:xfrm>
            <a:custGeom>
              <a:avLst/>
              <a:gdLst>
                <a:gd name="connsiteX0" fmla="*/ 0 w 1874689"/>
                <a:gd name="connsiteY0" fmla="*/ 1377945 h 1377945"/>
                <a:gd name="connsiteX1" fmla="*/ 0 w 1874689"/>
                <a:gd name="connsiteY1" fmla="*/ 0 h 1377945"/>
                <a:gd name="connsiteX2" fmla="*/ 1874689 w 1874689"/>
                <a:gd name="connsiteY2" fmla="*/ 0 h 1377945"/>
                <a:gd name="connsiteX3" fmla="*/ 1754155 w 1874689"/>
                <a:gd name="connsiteY3" fmla="*/ 88595 h 1377945"/>
                <a:gd name="connsiteX4" fmla="*/ 87379 w 1874689"/>
                <a:gd name="connsiteY4" fmla="*/ 88595 h 1377945"/>
                <a:gd name="connsiteX5" fmla="*/ 87379 w 1874689"/>
                <a:gd name="connsiteY5" fmla="*/ 1313719 h 1377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4689" h="1377945">
                  <a:moveTo>
                    <a:pt x="0" y="1377945"/>
                  </a:moveTo>
                  <a:lnTo>
                    <a:pt x="0" y="0"/>
                  </a:lnTo>
                  <a:lnTo>
                    <a:pt x="1874689" y="0"/>
                  </a:lnTo>
                  <a:lnTo>
                    <a:pt x="1754155" y="88595"/>
                  </a:lnTo>
                  <a:lnTo>
                    <a:pt x="87379" y="88595"/>
                  </a:lnTo>
                  <a:lnTo>
                    <a:pt x="87379" y="1313719"/>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solidFill>
              </a:endParaRPr>
            </a:p>
          </p:txBody>
        </p:sp>
        <p:sp>
          <p:nvSpPr>
            <p:cNvPr id="38" name="五边形 19" descr="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
              <a:extLst>
                <a:ext uri="{FF2B5EF4-FFF2-40B4-BE49-F238E27FC236}">
                  <a16:creationId xmlns:a16="http://schemas.microsoft.com/office/drawing/2014/main" xmlns="" id="{1A9733BC-922B-4D78-87A5-B6E7077F849B}"/>
                </a:ext>
              </a:extLst>
            </p:cNvPr>
            <p:cNvSpPr/>
            <p:nvPr/>
          </p:nvSpPr>
          <p:spPr>
            <a:xfrm>
              <a:off x="6600565" y="2759595"/>
              <a:ext cx="1723855" cy="1327216"/>
            </a:xfrm>
            <a:prstGeom prst="homePlat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9" name="Freeform 31">
              <a:extLst>
                <a:ext uri="{FF2B5EF4-FFF2-40B4-BE49-F238E27FC236}">
                  <a16:creationId xmlns:a16="http://schemas.microsoft.com/office/drawing/2014/main" xmlns="" id="{0BF78A5F-A853-40D5-9DD5-71F7D4C98E8D}"/>
                </a:ext>
              </a:extLst>
            </p:cNvPr>
            <p:cNvSpPr>
              <a:spLocks noEditPoints="1"/>
            </p:cNvSpPr>
            <p:nvPr/>
          </p:nvSpPr>
          <p:spPr bwMode="auto">
            <a:xfrm>
              <a:off x="7109989" y="3190868"/>
              <a:ext cx="435045" cy="547103"/>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chemeClr val="bg1"/>
            </a:solidFill>
            <a:ln>
              <a:noFill/>
            </a:ln>
            <a:effectLst/>
          </p:spPr>
          <p:txBody>
            <a:bodyPr vert="horz" wrap="square" lIns="68592" tIns="34296" rIns="68592" bIns="34296" numCol="1" anchor="t" anchorCtr="0" compatLnSpc="1">
              <a:prstTxWarp prst="textNoShape">
                <a:avLst/>
              </a:prstTxWarp>
            </a:bodyPr>
            <a:lstStyle/>
            <a:p>
              <a:endParaRPr lang="zh-CN" altLang="en-US" sz="1013">
                <a:solidFill>
                  <a:schemeClr val="accent2"/>
                </a:solidFill>
              </a:endParaRPr>
            </a:p>
          </p:txBody>
        </p:sp>
      </p:grpSp>
      <p:grpSp>
        <p:nvGrpSpPr>
          <p:cNvPr id="40" name="组合 39">
            <a:extLst>
              <a:ext uri="{FF2B5EF4-FFF2-40B4-BE49-F238E27FC236}">
                <a16:creationId xmlns:a16="http://schemas.microsoft.com/office/drawing/2014/main" xmlns="" id="{FAA724A4-8FDC-4F04-93C4-9AD4FE7267B2}"/>
              </a:ext>
            </a:extLst>
          </p:cNvPr>
          <p:cNvGrpSpPr/>
          <p:nvPr/>
        </p:nvGrpSpPr>
        <p:grpSpPr>
          <a:xfrm>
            <a:off x="6980829" y="1407753"/>
            <a:ext cx="1293115" cy="1313832"/>
            <a:chOff x="9329796" y="2715276"/>
            <a:chExt cx="1723855" cy="1751472"/>
          </a:xfrm>
          <a:solidFill>
            <a:srgbClr val="FF2990"/>
          </a:solidFill>
        </p:grpSpPr>
        <p:sp>
          <p:nvSpPr>
            <p:cNvPr id="41" name="任意多边形 22" descr="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
              <a:extLst>
                <a:ext uri="{FF2B5EF4-FFF2-40B4-BE49-F238E27FC236}">
                  <a16:creationId xmlns:a16="http://schemas.microsoft.com/office/drawing/2014/main" xmlns="" id="{BA079F76-D0D6-423F-A769-3B955835986B}"/>
                </a:ext>
              </a:extLst>
            </p:cNvPr>
            <p:cNvSpPr/>
            <p:nvPr/>
          </p:nvSpPr>
          <p:spPr>
            <a:xfrm rot="8076271">
              <a:off x="9312468" y="2947323"/>
              <a:ext cx="1751472" cy="1287378"/>
            </a:xfrm>
            <a:custGeom>
              <a:avLst/>
              <a:gdLst>
                <a:gd name="connsiteX0" fmla="*/ 0 w 1874689"/>
                <a:gd name="connsiteY0" fmla="*/ 1377945 h 1377945"/>
                <a:gd name="connsiteX1" fmla="*/ 0 w 1874689"/>
                <a:gd name="connsiteY1" fmla="*/ 0 h 1377945"/>
                <a:gd name="connsiteX2" fmla="*/ 1874689 w 1874689"/>
                <a:gd name="connsiteY2" fmla="*/ 0 h 1377945"/>
                <a:gd name="connsiteX3" fmla="*/ 1754155 w 1874689"/>
                <a:gd name="connsiteY3" fmla="*/ 88595 h 1377945"/>
                <a:gd name="connsiteX4" fmla="*/ 87379 w 1874689"/>
                <a:gd name="connsiteY4" fmla="*/ 88595 h 1377945"/>
                <a:gd name="connsiteX5" fmla="*/ 87379 w 1874689"/>
                <a:gd name="connsiteY5" fmla="*/ 1313719 h 1377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4689" h="1377945">
                  <a:moveTo>
                    <a:pt x="0" y="1377945"/>
                  </a:moveTo>
                  <a:lnTo>
                    <a:pt x="0" y="0"/>
                  </a:lnTo>
                  <a:lnTo>
                    <a:pt x="1874689" y="0"/>
                  </a:lnTo>
                  <a:lnTo>
                    <a:pt x="1754155" y="88595"/>
                  </a:lnTo>
                  <a:lnTo>
                    <a:pt x="87379" y="88595"/>
                  </a:lnTo>
                  <a:lnTo>
                    <a:pt x="87379" y="1313719"/>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solidFill>
              </a:endParaRPr>
            </a:p>
          </p:txBody>
        </p:sp>
        <p:sp>
          <p:nvSpPr>
            <p:cNvPr id="42" name="五边形 23" descr="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
              <a:extLst>
                <a:ext uri="{FF2B5EF4-FFF2-40B4-BE49-F238E27FC236}">
                  <a16:creationId xmlns:a16="http://schemas.microsoft.com/office/drawing/2014/main" xmlns="" id="{566F2967-0298-47B2-A149-A4E9E109E302}"/>
                </a:ext>
              </a:extLst>
            </p:cNvPr>
            <p:cNvSpPr/>
            <p:nvPr/>
          </p:nvSpPr>
          <p:spPr>
            <a:xfrm>
              <a:off x="9329796" y="2759595"/>
              <a:ext cx="1723855" cy="1327216"/>
            </a:xfrm>
            <a:prstGeom prst="homePlat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3" name="Freeform 16">
              <a:extLst>
                <a:ext uri="{FF2B5EF4-FFF2-40B4-BE49-F238E27FC236}">
                  <a16:creationId xmlns:a16="http://schemas.microsoft.com/office/drawing/2014/main" xmlns="" id="{EE234544-7CFA-4E7D-82F7-EBED419F4281}"/>
                </a:ext>
              </a:extLst>
            </p:cNvPr>
            <p:cNvSpPr>
              <a:spLocks noEditPoints="1"/>
            </p:cNvSpPr>
            <p:nvPr/>
          </p:nvSpPr>
          <p:spPr bwMode="auto">
            <a:xfrm>
              <a:off x="9823913" y="3227548"/>
              <a:ext cx="640056" cy="510424"/>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chemeClr val="bg1"/>
            </a:solidFill>
            <a:ln>
              <a:noFill/>
            </a:ln>
            <a:effectLst/>
          </p:spPr>
          <p:txBody>
            <a:bodyPr vert="horz" wrap="square" lIns="68592" tIns="34296" rIns="68592" bIns="34296" numCol="1" anchor="t" anchorCtr="0" compatLnSpc="1">
              <a:prstTxWarp prst="textNoShape">
                <a:avLst/>
              </a:prstTxWarp>
            </a:bodyPr>
            <a:lstStyle/>
            <a:p>
              <a:endParaRPr lang="zh-CN" altLang="en-US" sz="1013">
                <a:solidFill>
                  <a:schemeClr val="accent2"/>
                </a:solidFill>
              </a:endParaRPr>
            </a:p>
          </p:txBody>
        </p:sp>
      </p:grpSp>
      <p:sp>
        <p:nvSpPr>
          <p:cNvPr id="44" name="文本框 43">
            <a:extLst>
              <a:ext uri="{FF2B5EF4-FFF2-40B4-BE49-F238E27FC236}">
                <a16:creationId xmlns:a16="http://schemas.microsoft.com/office/drawing/2014/main" xmlns="" id="{671B75C1-14E0-47F7-A245-63810AB1FFDB}"/>
              </a:ext>
            </a:extLst>
          </p:cNvPr>
          <p:cNvSpPr txBox="1"/>
          <p:nvPr/>
        </p:nvSpPr>
        <p:spPr>
          <a:xfrm>
            <a:off x="2652873" y="3148760"/>
            <a:ext cx="1800806" cy="969664"/>
          </a:xfrm>
          <a:prstGeom prst="rect">
            <a:avLst/>
          </a:prstGeom>
          <a:noFill/>
          <a:effectLst/>
        </p:spPr>
        <p:txBody>
          <a:bodyPr wrap="none" rtlCol="0">
            <a:spAutoFit/>
          </a:bodyPr>
          <a:lstStyle/>
          <a:p>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单击此处输入标题</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5" name="文本框 44">
            <a:extLst>
              <a:ext uri="{FF2B5EF4-FFF2-40B4-BE49-F238E27FC236}">
                <a16:creationId xmlns:a16="http://schemas.microsoft.com/office/drawing/2014/main" xmlns="" id="{805BEA4F-0A29-4809-BC42-649245FB5565}"/>
              </a:ext>
            </a:extLst>
          </p:cNvPr>
          <p:cNvSpPr txBox="1"/>
          <p:nvPr/>
        </p:nvSpPr>
        <p:spPr>
          <a:xfrm>
            <a:off x="6747430" y="3146028"/>
            <a:ext cx="1800806" cy="969664"/>
          </a:xfrm>
          <a:prstGeom prst="rect">
            <a:avLst/>
          </a:prstGeom>
          <a:noFill/>
          <a:effectLst/>
        </p:spPr>
        <p:txBody>
          <a:bodyPr wrap="none" rtlCol="0">
            <a:spAutoFit/>
          </a:bodyPr>
          <a:lstStyle/>
          <a:p>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单击此处输入标题</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6" name="文本框 45">
            <a:extLst>
              <a:ext uri="{FF2B5EF4-FFF2-40B4-BE49-F238E27FC236}">
                <a16:creationId xmlns:a16="http://schemas.microsoft.com/office/drawing/2014/main" xmlns="" id="{3C789BB1-846F-4A03-A5D9-832E4C81E703}"/>
              </a:ext>
            </a:extLst>
          </p:cNvPr>
          <p:cNvSpPr txBox="1"/>
          <p:nvPr/>
        </p:nvSpPr>
        <p:spPr>
          <a:xfrm>
            <a:off x="4700151" y="3146028"/>
            <a:ext cx="1800806" cy="969664"/>
          </a:xfrm>
          <a:prstGeom prst="rect">
            <a:avLst/>
          </a:prstGeom>
          <a:noFill/>
          <a:effectLst/>
        </p:spPr>
        <p:txBody>
          <a:bodyPr wrap="none" rtlCol="0">
            <a:spAutoFit/>
          </a:bodyPr>
          <a:lstStyle/>
          <a:p>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单击此处输入标题</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7" name="文本框 46">
            <a:extLst>
              <a:ext uri="{FF2B5EF4-FFF2-40B4-BE49-F238E27FC236}">
                <a16:creationId xmlns:a16="http://schemas.microsoft.com/office/drawing/2014/main" xmlns="" id="{2CFA0560-60D8-4F5C-846D-B3C9A7573105}"/>
              </a:ext>
            </a:extLst>
          </p:cNvPr>
          <p:cNvSpPr txBox="1"/>
          <p:nvPr/>
        </p:nvSpPr>
        <p:spPr>
          <a:xfrm>
            <a:off x="533347" y="3146028"/>
            <a:ext cx="1800806" cy="969664"/>
          </a:xfrm>
          <a:prstGeom prst="rect">
            <a:avLst/>
          </a:prstGeom>
          <a:noFill/>
          <a:effectLst/>
        </p:spPr>
        <p:txBody>
          <a:bodyPr wrap="none" rtlCol="0">
            <a:spAutoFit/>
          </a:bodyPr>
          <a:lstStyle/>
          <a:p>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单击此处输入标题</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49326369"/>
      </p:ext>
    </p:extLst>
  </p:cSld>
  <p:clrMapOvr>
    <a:masterClrMapping/>
  </p:clrMapOvr>
  <mc:AlternateContent xmlns:mc="http://schemas.openxmlformats.org/markup-compatibility/2006" xmlns:p14="http://schemas.microsoft.com/office/powerpoint/2010/main">
    <mc:Choice Requires="p14">
      <p:transition spd="slow" p14:dur="1500" advClick="0" advTm="5541">
        <p:random/>
      </p:transition>
    </mc:Choice>
    <mc:Fallback xmlns="">
      <p:transition spd="slow" advClick="0" advTm="5541">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7"/>
                                        </p:tgtEl>
                                        <p:attrNameLst>
                                          <p:attrName>style.visibility</p:attrName>
                                        </p:attrNameLst>
                                      </p:cBhvr>
                                      <p:to>
                                        <p:strVal val="visible"/>
                                      </p:to>
                                    </p:set>
                                    <p:animEffect transition="in" filter="wipe(left)">
                                      <p:cBhvr>
                                        <p:cTn id="11" dur="500"/>
                                        <p:tgtEl>
                                          <p:spTgt spid="8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par>
                                <p:cTn id="16" presetID="37" presetClass="entr" presetSubtype="0" fill="hold"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fade">
                                      <p:cBhvr>
                                        <p:cTn id="18" dur="1000"/>
                                        <p:tgtEl>
                                          <p:spTgt spid="28"/>
                                        </p:tgtEl>
                                      </p:cBhvr>
                                    </p:animEffect>
                                    <p:anim calcmode="lin" valueType="num">
                                      <p:cBhvr>
                                        <p:cTn id="19" dur="1000" fill="hold"/>
                                        <p:tgtEl>
                                          <p:spTgt spid="28"/>
                                        </p:tgtEl>
                                        <p:attrNameLst>
                                          <p:attrName>ppt_x</p:attrName>
                                        </p:attrNameLst>
                                      </p:cBhvr>
                                      <p:tavLst>
                                        <p:tav tm="0">
                                          <p:val>
                                            <p:strVal val="#ppt_x"/>
                                          </p:val>
                                        </p:tav>
                                        <p:tav tm="100000">
                                          <p:val>
                                            <p:strVal val="#ppt_x"/>
                                          </p:val>
                                        </p:tav>
                                      </p:tavLst>
                                    </p:anim>
                                    <p:anim calcmode="lin" valueType="num">
                                      <p:cBhvr>
                                        <p:cTn id="20" dur="900" decel="100000" fill="hold"/>
                                        <p:tgtEl>
                                          <p:spTgt spid="28"/>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28"/>
                                        </p:tgtEl>
                                        <p:attrNameLst>
                                          <p:attrName>ppt_y</p:attrName>
                                        </p:attrNameLst>
                                      </p:cBhvr>
                                      <p:tavLst>
                                        <p:tav tm="0">
                                          <p:val>
                                            <p:strVal val="#ppt_y-.03"/>
                                          </p:val>
                                        </p:tav>
                                        <p:tav tm="100000">
                                          <p:val>
                                            <p:strVal val="#ppt_y"/>
                                          </p:val>
                                        </p:tav>
                                      </p:tavLst>
                                    </p:anim>
                                  </p:childTnLst>
                                </p:cTn>
                              </p:par>
                              <p:par>
                                <p:cTn id="22" presetID="37" presetClass="entr" presetSubtype="0" fill="hold" nodeType="withEffect">
                                  <p:stCondLst>
                                    <p:cond delay="25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1000"/>
                                        <p:tgtEl>
                                          <p:spTgt spid="32"/>
                                        </p:tgtEl>
                                      </p:cBhvr>
                                    </p:animEffect>
                                    <p:anim calcmode="lin" valueType="num">
                                      <p:cBhvr>
                                        <p:cTn id="25" dur="1000" fill="hold"/>
                                        <p:tgtEl>
                                          <p:spTgt spid="32"/>
                                        </p:tgtEl>
                                        <p:attrNameLst>
                                          <p:attrName>ppt_x</p:attrName>
                                        </p:attrNameLst>
                                      </p:cBhvr>
                                      <p:tavLst>
                                        <p:tav tm="0">
                                          <p:val>
                                            <p:strVal val="#ppt_x"/>
                                          </p:val>
                                        </p:tav>
                                        <p:tav tm="100000">
                                          <p:val>
                                            <p:strVal val="#ppt_x"/>
                                          </p:val>
                                        </p:tav>
                                      </p:tavLst>
                                    </p:anim>
                                    <p:anim calcmode="lin" valueType="num">
                                      <p:cBhvr>
                                        <p:cTn id="26" dur="900" decel="100000" fill="hold"/>
                                        <p:tgtEl>
                                          <p:spTgt spid="32"/>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32"/>
                                        </p:tgtEl>
                                        <p:attrNameLst>
                                          <p:attrName>ppt_y</p:attrName>
                                        </p:attrNameLst>
                                      </p:cBhvr>
                                      <p:tavLst>
                                        <p:tav tm="0">
                                          <p:val>
                                            <p:strVal val="#ppt_y-.03"/>
                                          </p:val>
                                        </p:tav>
                                        <p:tav tm="100000">
                                          <p:val>
                                            <p:strVal val="#ppt_y"/>
                                          </p:val>
                                        </p:tav>
                                      </p:tavLst>
                                    </p:anim>
                                  </p:childTnLst>
                                </p:cTn>
                              </p:par>
                              <p:par>
                                <p:cTn id="28" presetID="37" presetClass="entr" presetSubtype="0" fill="hold" nodeType="withEffect">
                                  <p:stCondLst>
                                    <p:cond delay="500"/>
                                  </p:stCondLst>
                                  <p:childTnLst>
                                    <p:set>
                                      <p:cBhvr>
                                        <p:cTn id="29" dur="1" fill="hold">
                                          <p:stCondLst>
                                            <p:cond delay="0"/>
                                          </p:stCondLst>
                                        </p:cTn>
                                        <p:tgtEl>
                                          <p:spTgt spid="36"/>
                                        </p:tgtEl>
                                        <p:attrNameLst>
                                          <p:attrName>style.visibility</p:attrName>
                                        </p:attrNameLst>
                                      </p:cBhvr>
                                      <p:to>
                                        <p:strVal val="visible"/>
                                      </p:to>
                                    </p:set>
                                    <p:animEffect transition="in" filter="fade">
                                      <p:cBhvr>
                                        <p:cTn id="30" dur="1000"/>
                                        <p:tgtEl>
                                          <p:spTgt spid="36"/>
                                        </p:tgtEl>
                                      </p:cBhvr>
                                    </p:animEffect>
                                    <p:anim calcmode="lin" valueType="num">
                                      <p:cBhvr>
                                        <p:cTn id="31" dur="1000" fill="hold"/>
                                        <p:tgtEl>
                                          <p:spTgt spid="36"/>
                                        </p:tgtEl>
                                        <p:attrNameLst>
                                          <p:attrName>ppt_x</p:attrName>
                                        </p:attrNameLst>
                                      </p:cBhvr>
                                      <p:tavLst>
                                        <p:tav tm="0">
                                          <p:val>
                                            <p:strVal val="#ppt_x"/>
                                          </p:val>
                                        </p:tav>
                                        <p:tav tm="100000">
                                          <p:val>
                                            <p:strVal val="#ppt_x"/>
                                          </p:val>
                                        </p:tav>
                                      </p:tavLst>
                                    </p:anim>
                                    <p:anim calcmode="lin" valueType="num">
                                      <p:cBhvr>
                                        <p:cTn id="32" dur="900" decel="100000" fill="hold"/>
                                        <p:tgtEl>
                                          <p:spTgt spid="36"/>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36"/>
                                        </p:tgtEl>
                                        <p:attrNameLst>
                                          <p:attrName>ppt_y</p:attrName>
                                        </p:attrNameLst>
                                      </p:cBhvr>
                                      <p:tavLst>
                                        <p:tav tm="0">
                                          <p:val>
                                            <p:strVal val="#ppt_y-.03"/>
                                          </p:val>
                                        </p:tav>
                                        <p:tav tm="100000">
                                          <p:val>
                                            <p:strVal val="#ppt_y"/>
                                          </p:val>
                                        </p:tav>
                                      </p:tavLst>
                                    </p:anim>
                                  </p:childTnLst>
                                </p:cTn>
                              </p:par>
                              <p:par>
                                <p:cTn id="34" presetID="37" presetClass="entr" presetSubtype="0" fill="hold" nodeType="withEffect">
                                  <p:stCondLst>
                                    <p:cond delay="750"/>
                                  </p:stCondLst>
                                  <p:childTnLst>
                                    <p:set>
                                      <p:cBhvr>
                                        <p:cTn id="35" dur="1" fill="hold">
                                          <p:stCondLst>
                                            <p:cond delay="0"/>
                                          </p:stCondLst>
                                        </p:cTn>
                                        <p:tgtEl>
                                          <p:spTgt spid="40"/>
                                        </p:tgtEl>
                                        <p:attrNameLst>
                                          <p:attrName>style.visibility</p:attrName>
                                        </p:attrNameLst>
                                      </p:cBhvr>
                                      <p:to>
                                        <p:strVal val="visible"/>
                                      </p:to>
                                    </p:set>
                                    <p:animEffect transition="in" filter="fade">
                                      <p:cBhvr>
                                        <p:cTn id="36" dur="1000"/>
                                        <p:tgtEl>
                                          <p:spTgt spid="40"/>
                                        </p:tgtEl>
                                      </p:cBhvr>
                                    </p:animEffect>
                                    <p:anim calcmode="lin" valueType="num">
                                      <p:cBhvr>
                                        <p:cTn id="37" dur="1000" fill="hold"/>
                                        <p:tgtEl>
                                          <p:spTgt spid="40"/>
                                        </p:tgtEl>
                                        <p:attrNameLst>
                                          <p:attrName>ppt_x</p:attrName>
                                        </p:attrNameLst>
                                      </p:cBhvr>
                                      <p:tavLst>
                                        <p:tav tm="0">
                                          <p:val>
                                            <p:strVal val="#ppt_x"/>
                                          </p:val>
                                        </p:tav>
                                        <p:tav tm="100000">
                                          <p:val>
                                            <p:strVal val="#ppt_x"/>
                                          </p:val>
                                        </p:tav>
                                      </p:tavLst>
                                    </p:anim>
                                    <p:anim calcmode="lin" valueType="num">
                                      <p:cBhvr>
                                        <p:cTn id="38" dur="900" decel="100000" fill="hold"/>
                                        <p:tgtEl>
                                          <p:spTgt spid="40"/>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40"/>
                                        </p:tgtEl>
                                        <p:attrNameLst>
                                          <p:attrName>ppt_y</p:attrName>
                                        </p:attrNameLst>
                                      </p:cBhvr>
                                      <p:tavLst>
                                        <p:tav tm="0">
                                          <p:val>
                                            <p:strVal val="#ppt_y-.03"/>
                                          </p:val>
                                        </p:tav>
                                        <p:tav tm="100000">
                                          <p:val>
                                            <p:strVal val="#ppt_y"/>
                                          </p:val>
                                        </p:tav>
                                      </p:tavLst>
                                    </p:anim>
                                  </p:childTnLst>
                                </p:cTn>
                              </p:par>
                            </p:childTnLst>
                          </p:cTn>
                        </p:par>
                        <p:par>
                          <p:cTn id="40" fill="hold">
                            <p:stCondLst>
                              <p:cond delay="2750"/>
                            </p:stCondLst>
                            <p:childTnLst>
                              <p:par>
                                <p:cTn id="41" presetID="53" presetClass="entr" presetSubtype="16" fill="hold" grpId="0" nodeType="afterEffect">
                                  <p:stCondLst>
                                    <p:cond delay="0"/>
                                  </p:stCondLst>
                                  <p:childTnLst>
                                    <p:set>
                                      <p:cBhvr>
                                        <p:cTn id="42" dur="1" fill="hold">
                                          <p:stCondLst>
                                            <p:cond delay="0"/>
                                          </p:stCondLst>
                                        </p:cTn>
                                        <p:tgtEl>
                                          <p:spTgt spid="47"/>
                                        </p:tgtEl>
                                        <p:attrNameLst>
                                          <p:attrName>style.visibility</p:attrName>
                                        </p:attrNameLst>
                                      </p:cBhvr>
                                      <p:to>
                                        <p:strVal val="visible"/>
                                      </p:to>
                                    </p:set>
                                    <p:anim calcmode="lin" valueType="num">
                                      <p:cBhvr>
                                        <p:cTn id="43" dur="500" fill="hold"/>
                                        <p:tgtEl>
                                          <p:spTgt spid="47"/>
                                        </p:tgtEl>
                                        <p:attrNameLst>
                                          <p:attrName>ppt_w</p:attrName>
                                        </p:attrNameLst>
                                      </p:cBhvr>
                                      <p:tavLst>
                                        <p:tav tm="0">
                                          <p:val>
                                            <p:fltVal val="0"/>
                                          </p:val>
                                        </p:tav>
                                        <p:tav tm="100000">
                                          <p:val>
                                            <p:strVal val="#ppt_w"/>
                                          </p:val>
                                        </p:tav>
                                      </p:tavLst>
                                    </p:anim>
                                    <p:anim calcmode="lin" valueType="num">
                                      <p:cBhvr>
                                        <p:cTn id="44" dur="500" fill="hold"/>
                                        <p:tgtEl>
                                          <p:spTgt spid="47"/>
                                        </p:tgtEl>
                                        <p:attrNameLst>
                                          <p:attrName>ppt_h</p:attrName>
                                        </p:attrNameLst>
                                      </p:cBhvr>
                                      <p:tavLst>
                                        <p:tav tm="0">
                                          <p:val>
                                            <p:fltVal val="0"/>
                                          </p:val>
                                        </p:tav>
                                        <p:tav tm="100000">
                                          <p:val>
                                            <p:strVal val="#ppt_h"/>
                                          </p:val>
                                        </p:tav>
                                      </p:tavLst>
                                    </p:anim>
                                    <p:animEffect transition="in" filter="fade">
                                      <p:cBhvr>
                                        <p:cTn id="45" dur="500"/>
                                        <p:tgtEl>
                                          <p:spTgt spid="47"/>
                                        </p:tgtEl>
                                      </p:cBhvr>
                                    </p:animEffect>
                                  </p:childTnLst>
                                </p:cTn>
                              </p:par>
                            </p:childTnLst>
                          </p:cTn>
                        </p:par>
                        <p:par>
                          <p:cTn id="46" fill="hold">
                            <p:stCondLst>
                              <p:cond delay="3250"/>
                            </p:stCondLst>
                            <p:childTnLst>
                              <p:par>
                                <p:cTn id="47" presetID="53" presetClass="entr" presetSubtype="16" fill="hold" grpId="0" nodeType="afterEffect">
                                  <p:stCondLst>
                                    <p:cond delay="0"/>
                                  </p:stCondLst>
                                  <p:childTnLst>
                                    <p:set>
                                      <p:cBhvr>
                                        <p:cTn id="48" dur="1" fill="hold">
                                          <p:stCondLst>
                                            <p:cond delay="0"/>
                                          </p:stCondLst>
                                        </p:cTn>
                                        <p:tgtEl>
                                          <p:spTgt spid="44"/>
                                        </p:tgtEl>
                                        <p:attrNameLst>
                                          <p:attrName>style.visibility</p:attrName>
                                        </p:attrNameLst>
                                      </p:cBhvr>
                                      <p:to>
                                        <p:strVal val="visible"/>
                                      </p:to>
                                    </p:set>
                                    <p:anim calcmode="lin" valueType="num">
                                      <p:cBhvr>
                                        <p:cTn id="49" dur="500" fill="hold"/>
                                        <p:tgtEl>
                                          <p:spTgt spid="44"/>
                                        </p:tgtEl>
                                        <p:attrNameLst>
                                          <p:attrName>ppt_w</p:attrName>
                                        </p:attrNameLst>
                                      </p:cBhvr>
                                      <p:tavLst>
                                        <p:tav tm="0">
                                          <p:val>
                                            <p:fltVal val="0"/>
                                          </p:val>
                                        </p:tav>
                                        <p:tav tm="100000">
                                          <p:val>
                                            <p:strVal val="#ppt_w"/>
                                          </p:val>
                                        </p:tav>
                                      </p:tavLst>
                                    </p:anim>
                                    <p:anim calcmode="lin" valueType="num">
                                      <p:cBhvr>
                                        <p:cTn id="50" dur="500" fill="hold"/>
                                        <p:tgtEl>
                                          <p:spTgt spid="44"/>
                                        </p:tgtEl>
                                        <p:attrNameLst>
                                          <p:attrName>ppt_h</p:attrName>
                                        </p:attrNameLst>
                                      </p:cBhvr>
                                      <p:tavLst>
                                        <p:tav tm="0">
                                          <p:val>
                                            <p:fltVal val="0"/>
                                          </p:val>
                                        </p:tav>
                                        <p:tav tm="100000">
                                          <p:val>
                                            <p:strVal val="#ppt_h"/>
                                          </p:val>
                                        </p:tav>
                                      </p:tavLst>
                                    </p:anim>
                                    <p:animEffect transition="in" filter="fade">
                                      <p:cBhvr>
                                        <p:cTn id="51" dur="500"/>
                                        <p:tgtEl>
                                          <p:spTgt spid="44"/>
                                        </p:tgtEl>
                                      </p:cBhvr>
                                    </p:animEffect>
                                  </p:childTnLst>
                                </p:cTn>
                              </p:par>
                            </p:childTnLst>
                          </p:cTn>
                        </p:par>
                        <p:par>
                          <p:cTn id="52" fill="hold">
                            <p:stCondLst>
                              <p:cond delay="3750"/>
                            </p:stCondLst>
                            <p:childTnLst>
                              <p:par>
                                <p:cTn id="53" presetID="53" presetClass="entr" presetSubtype="16" fill="hold" grpId="0" nodeType="afterEffect">
                                  <p:stCondLst>
                                    <p:cond delay="0"/>
                                  </p:stCondLst>
                                  <p:childTnLst>
                                    <p:set>
                                      <p:cBhvr>
                                        <p:cTn id="54" dur="1" fill="hold">
                                          <p:stCondLst>
                                            <p:cond delay="0"/>
                                          </p:stCondLst>
                                        </p:cTn>
                                        <p:tgtEl>
                                          <p:spTgt spid="46"/>
                                        </p:tgtEl>
                                        <p:attrNameLst>
                                          <p:attrName>style.visibility</p:attrName>
                                        </p:attrNameLst>
                                      </p:cBhvr>
                                      <p:to>
                                        <p:strVal val="visible"/>
                                      </p:to>
                                    </p:set>
                                    <p:anim calcmode="lin" valueType="num">
                                      <p:cBhvr>
                                        <p:cTn id="55" dur="500" fill="hold"/>
                                        <p:tgtEl>
                                          <p:spTgt spid="46"/>
                                        </p:tgtEl>
                                        <p:attrNameLst>
                                          <p:attrName>ppt_w</p:attrName>
                                        </p:attrNameLst>
                                      </p:cBhvr>
                                      <p:tavLst>
                                        <p:tav tm="0">
                                          <p:val>
                                            <p:fltVal val="0"/>
                                          </p:val>
                                        </p:tav>
                                        <p:tav tm="100000">
                                          <p:val>
                                            <p:strVal val="#ppt_w"/>
                                          </p:val>
                                        </p:tav>
                                      </p:tavLst>
                                    </p:anim>
                                    <p:anim calcmode="lin" valueType="num">
                                      <p:cBhvr>
                                        <p:cTn id="56" dur="500" fill="hold"/>
                                        <p:tgtEl>
                                          <p:spTgt spid="46"/>
                                        </p:tgtEl>
                                        <p:attrNameLst>
                                          <p:attrName>ppt_h</p:attrName>
                                        </p:attrNameLst>
                                      </p:cBhvr>
                                      <p:tavLst>
                                        <p:tav tm="0">
                                          <p:val>
                                            <p:fltVal val="0"/>
                                          </p:val>
                                        </p:tav>
                                        <p:tav tm="100000">
                                          <p:val>
                                            <p:strVal val="#ppt_h"/>
                                          </p:val>
                                        </p:tav>
                                      </p:tavLst>
                                    </p:anim>
                                    <p:animEffect transition="in" filter="fade">
                                      <p:cBhvr>
                                        <p:cTn id="57" dur="500"/>
                                        <p:tgtEl>
                                          <p:spTgt spid="46"/>
                                        </p:tgtEl>
                                      </p:cBhvr>
                                    </p:animEffect>
                                  </p:childTnLst>
                                </p:cTn>
                              </p:par>
                            </p:childTnLst>
                          </p:cTn>
                        </p:par>
                        <p:par>
                          <p:cTn id="58" fill="hold">
                            <p:stCondLst>
                              <p:cond delay="4250"/>
                            </p:stCondLst>
                            <p:childTnLst>
                              <p:par>
                                <p:cTn id="59" presetID="53" presetClass="entr" presetSubtype="16" fill="hold" grpId="0" nodeType="afterEffect">
                                  <p:stCondLst>
                                    <p:cond delay="0"/>
                                  </p:stCondLst>
                                  <p:childTnLst>
                                    <p:set>
                                      <p:cBhvr>
                                        <p:cTn id="60" dur="1" fill="hold">
                                          <p:stCondLst>
                                            <p:cond delay="0"/>
                                          </p:stCondLst>
                                        </p:cTn>
                                        <p:tgtEl>
                                          <p:spTgt spid="45"/>
                                        </p:tgtEl>
                                        <p:attrNameLst>
                                          <p:attrName>style.visibility</p:attrName>
                                        </p:attrNameLst>
                                      </p:cBhvr>
                                      <p:to>
                                        <p:strVal val="visible"/>
                                      </p:to>
                                    </p:set>
                                    <p:anim calcmode="lin" valueType="num">
                                      <p:cBhvr>
                                        <p:cTn id="61" dur="500" fill="hold"/>
                                        <p:tgtEl>
                                          <p:spTgt spid="45"/>
                                        </p:tgtEl>
                                        <p:attrNameLst>
                                          <p:attrName>ppt_w</p:attrName>
                                        </p:attrNameLst>
                                      </p:cBhvr>
                                      <p:tavLst>
                                        <p:tav tm="0">
                                          <p:val>
                                            <p:fltVal val="0"/>
                                          </p:val>
                                        </p:tav>
                                        <p:tav tm="100000">
                                          <p:val>
                                            <p:strVal val="#ppt_w"/>
                                          </p:val>
                                        </p:tav>
                                      </p:tavLst>
                                    </p:anim>
                                    <p:anim calcmode="lin" valueType="num">
                                      <p:cBhvr>
                                        <p:cTn id="62" dur="500" fill="hold"/>
                                        <p:tgtEl>
                                          <p:spTgt spid="45"/>
                                        </p:tgtEl>
                                        <p:attrNameLst>
                                          <p:attrName>ppt_h</p:attrName>
                                        </p:attrNameLst>
                                      </p:cBhvr>
                                      <p:tavLst>
                                        <p:tav tm="0">
                                          <p:val>
                                            <p:fltVal val="0"/>
                                          </p:val>
                                        </p:tav>
                                        <p:tav tm="100000">
                                          <p:val>
                                            <p:strVal val="#ppt_h"/>
                                          </p:val>
                                        </p:tav>
                                      </p:tavLst>
                                    </p:anim>
                                    <p:animEffect transition="in" filter="fade">
                                      <p:cBhvr>
                                        <p:cTn id="6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P spid="44" grpId="0"/>
      <p:bldP spid="45" grpId="0"/>
      <p:bldP spid="46" grpId="0"/>
      <p:bldP spid="4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2"/>
          <p:cNvSpPr txBox="1"/>
          <p:nvPr/>
        </p:nvSpPr>
        <p:spPr>
          <a:xfrm>
            <a:off x="3836988" y="1810544"/>
            <a:ext cx="4976301" cy="836381"/>
          </a:xfrm>
          <a:prstGeom prst="rect">
            <a:avLst/>
          </a:prstGeom>
          <a:noFill/>
        </p:spPr>
        <p:txBody>
          <a:bodyPr wrap="square" lIns="96770" tIns="48386" rIns="96770" bIns="48386" rtlCol="0">
            <a:spAutoFit/>
          </a:bodyPr>
          <a:lstStyle/>
          <a:p>
            <a:r>
              <a:rPr lang="zh-CN" altLang="en-US" sz="4800" dirty="0">
                <a:solidFill>
                  <a:srgbClr val="C7137E"/>
                </a:solidFill>
                <a:latin typeface="微软雅黑" panose="020B0503020204020204" pitchFamily="34" charset="-122"/>
                <a:ea typeface="微软雅黑" panose="020B0503020204020204" pitchFamily="34" charset="-122"/>
                <a:cs typeface="Open Sans" panose="020B0606030504020204" pitchFamily="34" charset="0"/>
              </a:rPr>
              <a:t>谢 谢 大 家</a:t>
            </a:r>
            <a:endParaRPr lang="en-US" altLang="zh-CN" sz="4800" dirty="0">
              <a:solidFill>
                <a:srgbClr val="C7137E"/>
              </a:solidFill>
              <a:latin typeface="微软雅黑" panose="020B0503020204020204" pitchFamily="34" charset="-122"/>
              <a:ea typeface="微软雅黑" panose="020B0503020204020204" pitchFamily="34" charset="-122"/>
              <a:cs typeface="Open Sans" panose="020B0606030504020204" pitchFamily="34" charset="0"/>
            </a:endParaRPr>
          </a:p>
        </p:txBody>
      </p:sp>
      <p:pic>
        <p:nvPicPr>
          <p:cNvPr id="10" name="企业文化PPT-145.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3810794" y="5150749"/>
            <a:ext cx="609600" cy="609600"/>
          </a:xfrm>
          <a:prstGeom prst="rect">
            <a:avLst/>
          </a:prstGeom>
        </p:spPr>
      </p:pic>
      <p:pic>
        <p:nvPicPr>
          <p:cNvPr id="11" name="图片 10">
            <a:extLst>
              <a:ext uri="{FF2B5EF4-FFF2-40B4-BE49-F238E27FC236}">
                <a16:creationId xmlns:a16="http://schemas.microsoft.com/office/drawing/2014/main" xmlns="" id="{D40765CD-41A6-4323-A17A-122877F5618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2824" y="667544"/>
            <a:ext cx="4071642" cy="3547154"/>
          </a:xfrm>
          <a:prstGeom prst="rect">
            <a:avLst/>
          </a:prstGeom>
        </p:spPr>
      </p:pic>
      <p:sp>
        <p:nvSpPr>
          <p:cNvPr id="16" name="矩形 93">
            <a:extLst>
              <a:ext uri="{FF2B5EF4-FFF2-40B4-BE49-F238E27FC236}">
                <a16:creationId xmlns:a16="http://schemas.microsoft.com/office/drawing/2014/main" xmlns="" id="{0871A1C0-181F-4665-8DB2-57D8FECB4FDB}"/>
              </a:ext>
            </a:extLst>
          </p:cNvPr>
          <p:cNvSpPr/>
          <p:nvPr/>
        </p:nvSpPr>
        <p:spPr>
          <a:xfrm>
            <a:off x="4332251" y="1550740"/>
            <a:ext cx="176285" cy="288032"/>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rgbClr val="B21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93">
            <a:extLst>
              <a:ext uri="{FF2B5EF4-FFF2-40B4-BE49-F238E27FC236}">
                <a16:creationId xmlns:a16="http://schemas.microsoft.com/office/drawing/2014/main" xmlns="" id="{3EE735B6-AD9B-4575-8EAB-257156C784F0}"/>
              </a:ext>
            </a:extLst>
          </p:cNvPr>
          <p:cNvSpPr/>
          <p:nvPr/>
        </p:nvSpPr>
        <p:spPr>
          <a:xfrm rot="10800000">
            <a:off x="8154194" y="2502909"/>
            <a:ext cx="176285" cy="288032"/>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rgbClr val="B21A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41516461"/>
      </p:ext>
    </p:extLst>
  </p:cSld>
  <p:clrMapOvr>
    <a:masterClrMapping/>
  </p:clrMapOvr>
  <mc:AlternateContent xmlns:mc="http://schemas.openxmlformats.org/markup-compatibility/2006" xmlns:p14="http://schemas.microsoft.com/office/powerpoint/2010/main">
    <mc:Choice Requires="p14">
      <p:transition spd="slow" p14:dur="1500" advClick="0" advTm="4029">
        <p:random/>
      </p:transition>
    </mc:Choice>
    <mc:Fallback xmlns="">
      <p:transition spd="slow" advClick="0" advTm="4029">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53" presetClass="entr" presetSubtype="528"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p:cTn id="11" dur="500" fill="hold"/>
                                        <p:tgtEl>
                                          <p:spTgt spid="16"/>
                                        </p:tgtEl>
                                        <p:attrNameLst>
                                          <p:attrName>ppt_w</p:attrName>
                                        </p:attrNameLst>
                                      </p:cBhvr>
                                      <p:tavLst>
                                        <p:tav tm="0">
                                          <p:val>
                                            <p:fltVal val="0"/>
                                          </p:val>
                                        </p:tav>
                                        <p:tav tm="100000">
                                          <p:val>
                                            <p:strVal val="#ppt_w"/>
                                          </p:val>
                                        </p:tav>
                                      </p:tavLst>
                                    </p:anim>
                                    <p:anim calcmode="lin" valueType="num">
                                      <p:cBhvr>
                                        <p:cTn id="12" dur="500" fill="hold"/>
                                        <p:tgtEl>
                                          <p:spTgt spid="16"/>
                                        </p:tgtEl>
                                        <p:attrNameLst>
                                          <p:attrName>ppt_h</p:attrName>
                                        </p:attrNameLst>
                                      </p:cBhvr>
                                      <p:tavLst>
                                        <p:tav tm="0">
                                          <p:val>
                                            <p:fltVal val="0"/>
                                          </p:val>
                                        </p:tav>
                                        <p:tav tm="100000">
                                          <p:val>
                                            <p:strVal val="#ppt_h"/>
                                          </p:val>
                                        </p:tav>
                                      </p:tavLst>
                                    </p:anim>
                                    <p:animEffect transition="in" filter="fade">
                                      <p:cBhvr>
                                        <p:cTn id="13" dur="500"/>
                                        <p:tgtEl>
                                          <p:spTgt spid="16"/>
                                        </p:tgtEl>
                                      </p:cBhvr>
                                    </p:animEffect>
                                    <p:anim calcmode="lin" valueType="num">
                                      <p:cBhvr>
                                        <p:cTn id="14" dur="500" fill="hold"/>
                                        <p:tgtEl>
                                          <p:spTgt spid="16"/>
                                        </p:tgtEl>
                                        <p:attrNameLst>
                                          <p:attrName>ppt_x</p:attrName>
                                        </p:attrNameLst>
                                      </p:cBhvr>
                                      <p:tavLst>
                                        <p:tav tm="0">
                                          <p:val>
                                            <p:fltVal val="0.5"/>
                                          </p:val>
                                        </p:tav>
                                        <p:tav tm="100000">
                                          <p:val>
                                            <p:strVal val="#ppt_x"/>
                                          </p:val>
                                        </p:tav>
                                      </p:tavLst>
                                    </p:anim>
                                    <p:anim calcmode="lin" valueType="num">
                                      <p:cBhvr>
                                        <p:cTn id="15" dur="500" fill="hold"/>
                                        <p:tgtEl>
                                          <p:spTgt spid="16"/>
                                        </p:tgtEl>
                                        <p:attrNameLst>
                                          <p:attrName>ppt_y</p:attrName>
                                        </p:attrNameLst>
                                      </p:cBhvr>
                                      <p:tavLst>
                                        <p:tav tm="0">
                                          <p:val>
                                            <p:fltVal val="0.5"/>
                                          </p:val>
                                        </p:tav>
                                        <p:tav tm="100000">
                                          <p:val>
                                            <p:strVal val="#ppt_y"/>
                                          </p:val>
                                        </p:tav>
                                      </p:tavLst>
                                    </p:anim>
                                  </p:childTnLst>
                                </p:cTn>
                              </p:par>
                              <p:par>
                                <p:cTn id="16" presetID="53" presetClass="entr" presetSubtype="528"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p:cTn id="18" dur="500" fill="hold"/>
                                        <p:tgtEl>
                                          <p:spTgt spid="20"/>
                                        </p:tgtEl>
                                        <p:attrNameLst>
                                          <p:attrName>ppt_w</p:attrName>
                                        </p:attrNameLst>
                                      </p:cBhvr>
                                      <p:tavLst>
                                        <p:tav tm="0">
                                          <p:val>
                                            <p:fltVal val="0"/>
                                          </p:val>
                                        </p:tav>
                                        <p:tav tm="100000">
                                          <p:val>
                                            <p:strVal val="#ppt_w"/>
                                          </p:val>
                                        </p:tav>
                                      </p:tavLst>
                                    </p:anim>
                                    <p:anim calcmode="lin" valueType="num">
                                      <p:cBhvr>
                                        <p:cTn id="19" dur="500" fill="hold"/>
                                        <p:tgtEl>
                                          <p:spTgt spid="20"/>
                                        </p:tgtEl>
                                        <p:attrNameLst>
                                          <p:attrName>ppt_h</p:attrName>
                                        </p:attrNameLst>
                                      </p:cBhvr>
                                      <p:tavLst>
                                        <p:tav tm="0">
                                          <p:val>
                                            <p:fltVal val="0"/>
                                          </p:val>
                                        </p:tav>
                                        <p:tav tm="100000">
                                          <p:val>
                                            <p:strVal val="#ppt_h"/>
                                          </p:val>
                                        </p:tav>
                                      </p:tavLst>
                                    </p:anim>
                                    <p:animEffect transition="in" filter="fade">
                                      <p:cBhvr>
                                        <p:cTn id="20" dur="500"/>
                                        <p:tgtEl>
                                          <p:spTgt spid="20"/>
                                        </p:tgtEl>
                                      </p:cBhvr>
                                    </p:animEffect>
                                    <p:anim calcmode="lin" valueType="num">
                                      <p:cBhvr>
                                        <p:cTn id="21" dur="500" fill="hold"/>
                                        <p:tgtEl>
                                          <p:spTgt spid="20"/>
                                        </p:tgtEl>
                                        <p:attrNameLst>
                                          <p:attrName>ppt_x</p:attrName>
                                        </p:attrNameLst>
                                      </p:cBhvr>
                                      <p:tavLst>
                                        <p:tav tm="0">
                                          <p:val>
                                            <p:fltVal val="0.5"/>
                                          </p:val>
                                        </p:tav>
                                        <p:tav tm="100000">
                                          <p:val>
                                            <p:strVal val="#ppt_x"/>
                                          </p:val>
                                        </p:tav>
                                      </p:tavLst>
                                    </p:anim>
                                    <p:anim calcmode="lin" valueType="num">
                                      <p:cBhvr>
                                        <p:cTn id="22" dur="500" fill="hold"/>
                                        <p:tgtEl>
                                          <p:spTgt spid="20"/>
                                        </p:tgtEl>
                                        <p:attrNameLst>
                                          <p:attrName>ppt_y</p:attrName>
                                        </p:attrNameLst>
                                      </p:cBhvr>
                                      <p:tavLst>
                                        <p:tav tm="0">
                                          <p:val>
                                            <p:fltVal val="0.5"/>
                                          </p:val>
                                        </p:tav>
                                        <p:tav tm="100000">
                                          <p:val>
                                            <p:strVal val="#ppt_y"/>
                                          </p:val>
                                        </p:tav>
                                      </p:tavLst>
                                    </p:anim>
                                  </p:childTnLst>
                                </p:cTn>
                              </p:par>
                              <p:par>
                                <p:cTn id="23" presetID="2" presetClass="entr" presetSubtype="9" fill="hold" grpId="0" nodeType="withEffect">
                                  <p:stCondLst>
                                    <p:cond delay="0"/>
                                  </p:stCondLst>
                                  <p:iterate type="lt">
                                    <p:tmPct val="26667"/>
                                  </p:iterate>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0-#ppt_w/2"/>
                                          </p:val>
                                        </p:tav>
                                        <p:tav tm="100000">
                                          <p:val>
                                            <p:strVal val="#ppt_x"/>
                                          </p:val>
                                        </p:tav>
                                      </p:tavLst>
                                    </p:anim>
                                    <p:anim calcmode="lin" valueType="num">
                                      <p:cBhvr additive="base">
                                        <p:cTn id="26"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27" fill="hold" display="0">
                  <p:stCondLst>
                    <p:cond delay="indefinite"/>
                  </p:stCondLst>
                  <p:endCondLst>
                    <p:cond evt="onStopAudio" delay="0">
                      <p:tgtEl>
                        <p:sldTgt/>
                      </p:tgtEl>
                    </p:cond>
                  </p:endCondLst>
                </p:cTn>
                <p:tgtEl>
                  <p:spTgt spid="10"/>
                </p:tgtEl>
              </p:cMediaNode>
            </p:audio>
          </p:childTnLst>
        </p:cTn>
      </p:par>
    </p:tnLst>
    <p:bldLst>
      <p:bldP spid="7" grpId="0"/>
      <p:bldP spid="16" grpId="0" animBg="1"/>
      <p:bldP spid="20"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53"/>
</p:tagLst>
</file>

<file path=ppt/tags/tag2.xml><?xml version="1.0" encoding="utf-8"?>
<p:tagLst xmlns:a="http://schemas.openxmlformats.org/drawingml/2006/main" xmlns:r="http://schemas.openxmlformats.org/officeDocument/2006/relationships" xmlns:p="http://schemas.openxmlformats.org/presentationml/2006/main">
  <p:tag name="MH" val="20170911210600"/>
  <p:tag name="MH_LIBRARY" val="CONTENTS"/>
  <p:tag name="MH_AUTOCOLOR" val="TRUE"/>
  <p:tag name="MH_TYPE" val="CONTENTS"/>
  <p:tag name="ID" val="545835"/>
</p:tagLst>
</file>

<file path=ppt/tags/tag3.xml><?xml version="1.0" encoding="utf-8"?>
<p:tagLst xmlns:a="http://schemas.openxmlformats.org/drawingml/2006/main" xmlns:r="http://schemas.openxmlformats.org/officeDocument/2006/relationships" xmlns:p="http://schemas.openxmlformats.org/presentationml/2006/main">
  <p:tag name="MH" val="20170911210600"/>
  <p:tag name="MH_LIBRARY" val="CONTENTS"/>
  <p:tag name="MH_TYPE" val="OTHERS"/>
  <p:tag name="ID" val="545835"/>
</p:tagLst>
</file>

<file path=ppt/tags/tag4.xml><?xml version="1.0" encoding="utf-8"?>
<p:tagLst xmlns:a="http://schemas.openxmlformats.org/drawingml/2006/main" xmlns:r="http://schemas.openxmlformats.org/officeDocument/2006/relationships" xmlns:p="http://schemas.openxmlformats.org/presentationml/2006/main">
  <p:tag name="MH" val="20170911210600"/>
  <p:tag name="MH_LIBRARY" val="CONTENTS"/>
  <p:tag name="MH_TYPE" val="OTHERS"/>
  <p:tag name="ID" val="545835"/>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ags/tag32.xml><?xml version="1.0" encoding="utf-8"?>
<p:tagLst xmlns:a="http://schemas.openxmlformats.org/drawingml/2006/main" xmlns:r="http://schemas.openxmlformats.org/officeDocument/2006/relationships" xmlns:p="http://schemas.openxmlformats.org/presentationml/2006/main">
  <p:tag name="PA" val="v3.0.1"/>
</p:tagLst>
</file>

<file path=ppt/tags/tag33.xml><?xml version="1.0" encoding="utf-8"?>
<p:tagLst xmlns:a="http://schemas.openxmlformats.org/drawingml/2006/main" xmlns:r="http://schemas.openxmlformats.org/officeDocument/2006/relationships" xmlns:p="http://schemas.openxmlformats.org/presentationml/2006/main">
  <p:tag name="PA" val="v3.0.1"/>
</p:tagLst>
</file>

<file path=ppt/tags/tag34.xml><?xml version="1.0" encoding="utf-8"?>
<p:tagLst xmlns:a="http://schemas.openxmlformats.org/drawingml/2006/main" xmlns:r="http://schemas.openxmlformats.org/officeDocument/2006/relationships" xmlns:p="http://schemas.openxmlformats.org/presentationml/2006/main">
  <p:tag name="PA" val="v3.0.1"/>
</p:tagLst>
</file>

<file path=ppt/tags/tag35.xml><?xml version="1.0" encoding="utf-8"?>
<p:tagLst xmlns:a="http://schemas.openxmlformats.org/drawingml/2006/main" xmlns:r="http://schemas.openxmlformats.org/officeDocument/2006/relationships" xmlns:p="http://schemas.openxmlformats.org/presentationml/2006/main">
  <p:tag name="PA" val="v3.0.1"/>
</p:tagLst>
</file>

<file path=ppt/tags/tag36.xml><?xml version="1.0" encoding="utf-8"?>
<p:tagLst xmlns:a="http://schemas.openxmlformats.org/drawingml/2006/main" xmlns:r="http://schemas.openxmlformats.org/officeDocument/2006/relationships" xmlns:p="http://schemas.openxmlformats.org/presentationml/2006/main">
  <p:tag name="PA" val="v3.0.1"/>
</p:tagLst>
</file>

<file path=ppt/tags/tag37.xml><?xml version="1.0" encoding="utf-8"?>
<p:tagLst xmlns:a="http://schemas.openxmlformats.org/drawingml/2006/main" xmlns:r="http://schemas.openxmlformats.org/officeDocument/2006/relationships" xmlns:p="http://schemas.openxmlformats.org/presentationml/2006/main">
  <p:tag name="PA" val="v3.0.1"/>
</p:tagLst>
</file>

<file path=ppt/tags/tag38.xml><?xml version="1.0" encoding="utf-8"?>
<p:tagLst xmlns:a="http://schemas.openxmlformats.org/drawingml/2006/main" xmlns:r="http://schemas.openxmlformats.org/officeDocument/2006/relationships" xmlns:p="http://schemas.openxmlformats.org/presentationml/2006/main">
  <p:tag name="PA" val="v3.0.1"/>
</p:tagLst>
</file>

<file path=ppt/tags/tag39.xml><?xml version="1.0" encoding="utf-8"?>
<p:tagLst xmlns:a="http://schemas.openxmlformats.org/drawingml/2006/main" xmlns:r="http://schemas.openxmlformats.org/officeDocument/2006/relationships" xmlns:p="http://schemas.openxmlformats.org/presentationml/2006/main">
  <p:tag name="PA" val="v3.0.1"/>
</p:tagLst>
</file>

<file path=ppt/tags/tag40.xml><?xml version="1.0" encoding="utf-8"?>
<p:tagLst xmlns:a="http://schemas.openxmlformats.org/drawingml/2006/main" xmlns:r="http://schemas.openxmlformats.org/officeDocument/2006/relationships" xmlns:p="http://schemas.openxmlformats.org/presentationml/2006/main">
  <p:tag name="PA" val="v3.0.1"/>
</p:tagLst>
</file>

<file path=ppt/tags/tag41.xml><?xml version="1.0" encoding="utf-8"?>
<p:tagLst xmlns:a="http://schemas.openxmlformats.org/drawingml/2006/main" xmlns:r="http://schemas.openxmlformats.org/officeDocument/2006/relationships" xmlns:p="http://schemas.openxmlformats.org/presentationml/2006/main">
  <p:tag name="PA" val="v3.0.1"/>
</p:tagLst>
</file>

<file path=ppt/tags/tag42.xml><?xml version="1.0" encoding="utf-8"?>
<p:tagLst xmlns:a="http://schemas.openxmlformats.org/drawingml/2006/main" xmlns:r="http://schemas.openxmlformats.org/officeDocument/2006/relationships" xmlns:p="http://schemas.openxmlformats.org/presentationml/2006/main">
  <p:tag name="PA" val="v3.0.1"/>
</p:tagLst>
</file>

<file path=ppt/tags/tag43.xml><?xml version="1.0" encoding="utf-8"?>
<p:tagLst xmlns:a="http://schemas.openxmlformats.org/drawingml/2006/main" xmlns:r="http://schemas.openxmlformats.org/officeDocument/2006/relationships" xmlns:p="http://schemas.openxmlformats.org/presentationml/2006/main">
  <p:tag name="PA" val="v3.0.1"/>
</p:tagLst>
</file>

<file path=ppt/tags/tag44.xml><?xml version="1.0" encoding="utf-8"?>
<p:tagLst xmlns:a="http://schemas.openxmlformats.org/drawingml/2006/main" xmlns:r="http://schemas.openxmlformats.org/officeDocument/2006/relationships" xmlns:p="http://schemas.openxmlformats.org/presentationml/2006/main">
  <p:tag name="PA" val="v3.0.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
  <a:themeElements>
    <a:clrScheme name="紫红色">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主管人员">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主管人员">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8831</TotalTime>
  <Words>1474</Words>
  <Application>Microsoft Office PowerPoint</Application>
  <PresentationFormat>自定义</PresentationFormat>
  <Paragraphs>219</Paragraphs>
  <Slides>25</Slides>
  <Notes>17</Notes>
  <HiddenSlides>0</HiddenSlides>
  <MMClips>2</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25</vt:i4>
      </vt:variant>
    </vt:vector>
  </HeadingPairs>
  <TitlesOfParts>
    <vt:vector size="43" baseType="lpstr">
      <vt:lpstr>仿宋</vt:lpstr>
      <vt:lpstr>微软雅黑</vt:lpstr>
      <vt:lpstr>Arial Unicode MS</vt:lpstr>
      <vt:lpstr>方正兰亭黑简体</vt:lpstr>
      <vt:lpstr>Palatino Linotype</vt:lpstr>
      <vt:lpstr>Microsoft YaHei UI</vt:lpstr>
      <vt:lpstr>Impact</vt:lpstr>
      <vt:lpstr>Arial</vt:lpstr>
      <vt:lpstr>华文黑体</vt:lpstr>
      <vt:lpstr>Century Gothic</vt:lpstr>
      <vt:lpstr>黑体</vt:lpstr>
      <vt:lpstr>Courier New</vt:lpstr>
      <vt:lpstr>Open Sans</vt:lpstr>
      <vt:lpstr>宋体</vt:lpstr>
      <vt:lpstr>Calibri</vt:lpstr>
      <vt:lpstr>Kartika</vt:lpstr>
      <vt:lpstr>幼圆</vt:lpstr>
      <vt:lpstr>1</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Guilddesign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53</dc:title>
  <dc:creator>12sc.taobao.com</dc:creator>
  <cp:lastModifiedBy>faith123</cp:lastModifiedBy>
  <cp:revision>960</cp:revision>
  <dcterms:created xsi:type="dcterms:W3CDTF">2004-08-26T06:30:40Z</dcterms:created>
  <dcterms:modified xsi:type="dcterms:W3CDTF">2018-11-20T03:17:09Z</dcterms:modified>
</cp:coreProperties>
</file>