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media/image1.svg" ContentType="image/svg+xml"/>
  <Override PartName="/ppt/media/image2.svg" ContentType="image/svg+xml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90" r:id="rId9"/>
    <p:sldId id="291" r:id="rId10"/>
    <p:sldId id="292" r:id="rId11"/>
    <p:sldId id="289" r:id="rId12"/>
    <p:sldId id="293" r:id="rId13"/>
    <p:sldId id="260" r:id="rId14"/>
    <p:sldId id="294" r:id="rId15"/>
    <p:sldId id="261" r:id="rId16"/>
    <p:sldId id="262" r:id="rId17"/>
    <p:sldId id="295" r:id="rId18"/>
    <p:sldId id="296" r:id="rId19"/>
    <p:sldId id="263" r:id="rId20"/>
    <p:sldId id="264" r:id="rId21"/>
    <p:sldId id="269" r:id="rId22"/>
    <p:sldId id="297" r:id="rId23"/>
    <p:sldId id="280" r:id="rId24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FFF0DB"/>
    <a:srgbClr val="946348"/>
    <a:srgbClr val="C7A08B"/>
    <a:srgbClr val="624230"/>
    <a:srgbClr val="8458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65" d="100"/>
          <a:sy n="65" d="100"/>
        </p:scale>
        <p:origin x="78" y="102"/>
      </p:cViewPr>
      <p:guideLst>
        <p:guide orient="horz" pos="224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gs" Target="tags/tag1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数据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044796589055622"/>
                  <c:y val="-0.31714758662479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800" b="0" i="0" u="none" strike="noStrike" kern="1200" baseline="0">
                      <a:solidFill>
                        <a:schemeClr val="bg1"/>
                      </a:solidFill>
                      <a:latin typeface="Agency FB" panose="020B0503020202020204" pitchFamily="34" charset="0"/>
                      <a:ea typeface="微软雅黑 Light" panose="020B0502040204020203" pitchFamily="34" charset="-122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6463326808142"/>
                      <c:h val="0.338265952573024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主数据</c:v>
                </c:pt>
                <c:pt idx="1">
                  <c:v>辅助数据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0.93</c:v>
                </c:pt>
                <c:pt idx="1">
                  <c:v>0.07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数据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69319394623066"/>
                  <c:y val="0.140661642126132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1800" b="0" i="0" u="none" strike="noStrike" kern="1200" baseline="0">
                      <a:solidFill>
                        <a:schemeClr val="bg1"/>
                      </a:solidFill>
                      <a:latin typeface="Agency FB" panose="020B0503020202020204" pitchFamily="34" charset="0"/>
                      <a:ea typeface="微软雅黑 Light" panose="020B0502040204020203" pitchFamily="34" charset="-122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76463326808142"/>
                      <c:h val="0.338265952573024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主数据</c:v>
                </c:pt>
                <c:pt idx="1">
                  <c:v>辅助数据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</c:v>
                </c:pt>
                <c:pt idx="1">
                  <c:v>0.7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数据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223423550215535"/>
                  <c:y val="-0.0432432432432432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overflow" horzOverflow="overflow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zh-CN" sz="2000" b="0" i="0" u="none" strike="noStrike" kern="1200" baseline="0">
                      <a:solidFill>
                        <a:schemeClr val="bg1"/>
                      </a:solidFill>
                      <a:latin typeface="Agency FB" panose="020B0503020202020204" pitchFamily="34" charset="0"/>
                      <a:ea typeface="微软雅黑 Light" panose="020B0502040204020203" pitchFamily="34" charset="-122"/>
                      <a:cs typeface="+mn-cs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7327323918937"/>
                      <c:h val="0.261045045045045"/>
                    </c:manualLayout>
                  </c15:layout>
                </c:ext>
              </c:extLst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overflow" horzOverflow="overflow" vert="horz" wrap="square" lIns="38100" tIns="19050" rIns="38100" bIns="19050" anchor="ctr" anchorCtr="1">
                <a:noAutofit/>
              </a:bodyPr>
              <a:lstStyle/>
              <a:p>
                <a:pPr>
                  <a:defRPr lang="zh-CN"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n-ea"/>
                    <a:cs typeface="+mn-cs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Sheet1!$A$2:$A$3</c:f>
              <c:strCache>
                <c:ptCount val="2"/>
                <c:pt idx="0">
                  <c:v>主数据</c:v>
                </c:pt>
                <c:pt idx="1">
                  <c:v>辅助数据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0.55</c:v>
                </c:pt>
                <c:pt idx="1">
                  <c:v>0.45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9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600" b="0" i="0" u="none" strike="noStrike" kern="1200" spc="0" baseline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  <a:r>
              <a:rPr lang="zh-CN" sz="1600" b="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年度销售记录</a:t>
            </a:r>
            <a:endParaRPr lang="en-US" sz="1600" b="0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C7A08B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</c:dPt>
          <c:dPt>
            <c:idx val="11"/>
            <c:invertIfNegative val="0"/>
            <c:bubble3D val="0"/>
          </c:dPt>
          <c:dLbls>
            <c:delete val="1"/>
          </c:dLbls>
          <c:cat>
            <c:strRef>
              <c:f>Sheet1!$A$2:$A$17</c:f>
              <c:strCache>
                <c:ptCount val="12"/>
                <c:pt idx="0">
                  <c:v>一月份</c:v>
                </c:pt>
                <c:pt idx="1">
                  <c:v>二月份</c:v>
                </c:pt>
                <c:pt idx="2">
                  <c:v>三月份</c:v>
                </c:pt>
                <c:pt idx="3">
                  <c:v>四月份</c:v>
                </c:pt>
                <c:pt idx="4">
                  <c:v>五月份</c:v>
                </c:pt>
                <c:pt idx="5">
                  <c:v>六月份</c:v>
                </c:pt>
                <c:pt idx="6">
                  <c:v>七月份</c:v>
                </c:pt>
                <c:pt idx="7">
                  <c:v>八月份</c:v>
                </c:pt>
                <c:pt idx="8">
                  <c:v>九月份</c:v>
                </c:pt>
                <c:pt idx="9">
                  <c:v>十月份</c:v>
                </c:pt>
                <c:pt idx="10">
                  <c:v>十一月份</c:v>
                </c:pt>
                <c:pt idx="11">
                  <c:v>十二月份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  <c:pt idx="5">
                  <c:v>3</c:v>
                </c:pt>
                <c:pt idx="6">
                  <c:v>3.7</c:v>
                </c:pt>
                <c:pt idx="7">
                  <c:v>4.6</c:v>
                </c:pt>
                <c:pt idx="8">
                  <c:v>3.6</c:v>
                </c:pt>
                <c:pt idx="9">
                  <c:v>2.9</c:v>
                </c:pt>
                <c:pt idx="10">
                  <c:v>2</c:v>
                </c:pt>
                <c:pt idx="11">
                  <c:v>3.1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5"/>
        <c:overlap val="-78"/>
        <c:axId val="501994624"/>
        <c:axId val="501996160"/>
      </c:barChart>
      <c:catAx>
        <c:axId val="50199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</a:p>
        </c:txPr>
        <c:crossAx val="501996160"/>
        <c:crosses val="autoZero"/>
        <c:auto val="1"/>
        <c:lblAlgn val="ctr"/>
        <c:lblOffset val="100"/>
        <c:noMultiLvlLbl val="0"/>
      </c:catAx>
      <c:valAx>
        <c:axId val="50199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2"/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pPr>
          </a:p>
        </c:txPr>
        <c:crossAx val="501994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张海山草泥马体" panose="02000000000000000000" pitchFamily="2" charset="-122"/>
          <a:ea typeface="张海山草泥马体" panose="02000000000000000000" pitchFamily="2" charset="-122"/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DDD797-5472-43B5-8C18-029A3BADDA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C8B09-3497-4808-B72D-F9FC2F5447E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C8B09-3497-4808-B72D-F9FC2F5447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C8B09-3497-4808-B72D-F9FC2F5447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C8B09-3497-4808-B72D-F9FC2F5447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C8B09-3497-4808-B72D-F9FC2F5447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C8B09-3497-4808-B72D-F9FC2F5447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C8B09-3497-4808-B72D-F9FC2F5447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C8B09-3497-4808-B72D-F9FC2F5447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C8B09-3497-4808-B72D-F9FC2F5447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C8B09-3497-4808-B72D-F9FC2F5447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C8B09-3497-4808-B72D-F9FC2F5447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C8B09-3497-4808-B72D-F9FC2F5447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C8B09-3497-4808-B72D-F9FC2F5447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C8B09-3497-4808-B72D-F9FC2F5447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C8B09-3497-4808-B72D-F9FC2F5447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C8B09-3497-4808-B72D-F9FC2F5447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C8B09-3497-4808-B72D-F9FC2F5447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C8B09-3497-4808-B72D-F9FC2F5447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C8B09-3497-4808-B72D-F9FC2F5447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C8B09-3497-4808-B72D-F9FC2F5447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EC8B09-3497-4808-B72D-F9FC2F5447E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24DA706-4D2C-44E1-9034-0B52FC2A2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61CE7C8-47F1-4193-B5AB-6C51D3C795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24DA706-4D2C-44E1-9034-0B52FC2A2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61CE7C8-47F1-4193-B5AB-6C51D3C795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24DA706-4D2C-44E1-9034-0B52FC2A2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61CE7C8-47F1-4193-B5AB-6C51D3C795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24DA706-4D2C-44E1-9034-0B52FC2A2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61CE7C8-47F1-4193-B5AB-6C51D3C795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24DA706-4D2C-44E1-9034-0B52FC2A2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61CE7C8-47F1-4193-B5AB-6C51D3C795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24DA706-4D2C-44E1-9034-0B52FC2A2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61CE7C8-47F1-4193-B5AB-6C51D3C795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24DA706-4D2C-44E1-9034-0B52FC2A2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61CE7C8-47F1-4193-B5AB-6C51D3C795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24DA706-4D2C-44E1-9034-0B52FC2A2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61CE7C8-47F1-4193-B5AB-6C51D3C795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24DA706-4D2C-44E1-9034-0B52FC2A2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61CE7C8-47F1-4193-B5AB-6C51D3C795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24DA706-4D2C-44E1-9034-0B52FC2A2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61CE7C8-47F1-4193-B5AB-6C51D3C795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24DA706-4D2C-44E1-9034-0B52FC2A2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61CE7C8-47F1-4193-B5AB-6C51D3C795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24DA706-4D2C-44E1-9034-0B52FC2A2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61CE7C8-47F1-4193-B5AB-6C51D3C795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24DA706-4D2C-44E1-9034-0B52FC2A2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61CE7C8-47F1-4193-B5AB-6C51D3C795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24DA706-4D2C-44E1-9034-0B52FC2A2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61CE7C8-47F1-4193-B5AB-6C51D3C795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24DA706-4D2C-44E1-9034-0B52FC2A2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61CE7C8-47F1-4193-B5AB-6C51D3C795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24DA706-4D2C-44E1-9034-0B52FC2A2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61CE7C8-47F1-4193-B5AB-6C51D3C795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24DA706-4D2C-44E1-9034-0B52FC2A2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61CE7C8-47F1-4193-B5AB-6C51D3C795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24DA706-4D2C-44E1-9034-0B52FC2A2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61CE7C8-47F1-4193-B5AB-6C51D3C795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24DA706-4D2C-44E1-9034-0B52FC2A2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61CE7C8-47F1-4193-B5AB-6C51D3C795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24DA706-4D2C-44E1-9034-0B52FC2A2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61CE7C8-47F1-4193-B5AB-6C51D3C795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24DA706-4D2C-44E1-9034-0B52FC2A2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61CE7C8-47F1-4193-B5AB-6C51D3C795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024DA706-4D2C-44E1-9034-0B52FC2A2B8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61CE7C8-47F1-4193-B5AB-6C51D3C795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文本框 56"/>
          <p:cNvSpPr txBox="1"/>
          <p:nvPr userDrawn="1"/>
        </p:nvSpPr>
        <p:spPr>
          <a:xfrm>
            <a:off x="5089525" y="395605"/>
            <a:ext cx="2012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请输入标题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206375" y="253365"/>
            <a:ext cx="11796395" cy="6351905"/>
          </a:xfrm>
          <a:prstGeom prst="rect">
            <a:avLst/>
          </a:prstGeom>
          <a:noFill/>
          <a:ln w="47625">
            <a:solidFill>
              <a:srgbClr val="9463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文本框 56"/>
          <p:cNvSpPr txBox="1"/>
          <p:nvPr userDrawn="1"/>
        </p:nvSpPr>
        <p:spPr>
          <a:xfrm>
            <a:off x="5089525" y="395605"/>
            <a:ext cx="2012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请输入标题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206375" y="253365"/>
            <a:ext cx="11796395" cy="6351905"/>
          </a:xfrm>
          <a:prstGeom prst="rect">
            <a:avLst/>
          </a:prstGeom>
          <a:noFill/>
          <a:ln w="47625">
            <a:solidFill>
              <a:srgbClr val="9463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8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8.jpeg"/><Relationship Id="rId7" Type="http://schemas.openxmlformats.org/officeDocument/2006/relationships/image" Target="../media/image3.svg"/><Relationship Id="rId6" Type="http://schemas.openxmlformats.org/officeDocument/2006/relationships/image" Target="../media/image7.png"/><Relationship Id="rId5" Type="http://schemas.openxmlformats.org/officeDocument/2006/relationships/image" Target="../media/image2.svg"/><Relationship Id="rId4" Type="http://schemas.openxmlformats.org/officeDocument/2006/relationships/image" Target="../media/image6.png"/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0" Type="http://schemas.openxmlformats.org/officeDocument/2006/relationships/notesSlide" Target="../notesSlides/notesSlide12.xml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8.xml"/><Relationship Id="rId1" Type="http://schemas.openxmlformats.org/officeDocument/2006/relationships/chart" Target="../charts/char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"/>
          <p:cNvPicPr>
            <a:picLocks noChangeAspect="1"/>
          </p:cNvPicPr>
          <p:nvPr/>
        </p:nvPicPr>
        <p:blipFill>
          <a:blip r:embed="rId1"/>
          <a:srcRect b="24826"/>
          <a:stretch>
            <a:fillRect/>
          </a:stretch>
        </p:blipFill>
        <p:spPr>
          <a:xfrm>
            <a:off x="17145" y="-6350"/>
            <a:ext cx="12174855" cy="686435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06375" y="253365"/>
            <a:ext cx="11796395" cy="6351905"/>
          </a:xfrm>
          <a:prstGeom prst="rect">
            <a:avLst/>
          </a:prstGeom>
          <a:noFill/>
          <a:ln w="47625">
            <a:solidFill>
              <a:srgbClr val="9463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bensound-anewbeginni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5000.000000" out="50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56060" y="-950191"/>
            <a:ext cx="609600" cy="6096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58800" y="3244243"/>
            <a:ext cx="48768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Artificial Intelligence PPTCN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11262" y="2045485"/>
            <a:ext cx="56692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字魂54号-贤黑" panose="00000500000000000000" pitchFamily="2" charset="-122"/>
              </a:rPr>
              <a:t>财务数据分析</a:t>
            </a:r>
            <a:endParaRPr lang="zh-CN" altLang="en-US" sz="7200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ea typeface="字魂54号-贤黑" panose="000005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58800" y="4188752"/>
            <a:ext cx="5373736" cy="103393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050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微软雅黑" panose="020B0503020204020204" charset="-122"/>
              </a:rPr>
              <a:t>This set of templates is a high-quality professional commercial PPT template. The content can be changed at will. All charts in the template are drawn in PowerPoint. All are vector diagrams. </a:t>
            </a:r>
            <a:endParaRPr kumimoji="0" lang="en-US" altLang="zh-CN" sz="1050" b="0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微软雅黑" panose="020B0503020204020204" charset="-122"/>
            </a:endParaRPr>
          </a:p>
          <a:p>
            <a:pPr lvl="0" algn="l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58800" y="3719142"/>
            <a:ext cx="4929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字魂54号-贤黑" panose="00000500000000000000" pitchFamily="2" charset="-122"/>
              </a:rPr>
              <a:t>构建高速信息时代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ea typeface="字魂54号-贤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1"/>
          <p:cNvPicPr>
            <a:picLocks noChangeAspect="1"/>
          </p:cNvPicPr>
          <p:nvPr/>
        </p:nvPicPr>
        <p:blipFill>
          <a:blip r:embed="rId1"/>
          <a:srcRect r="68176" b="24826"/>
          <a:stretch>
            <a:fillRect/>
          </a:stretch>
        </p:blipFill>
        <p:spPr>
          <a:xfrm rot="5400000">
            <a:off x="2663825" y="-2670175"/>
            <a:ext cx="6864985" cy="12192000"/>
          </a:xfrm>
          <a:prstGeom prst="rect">
            <a:avLst/>
          </a:prstGeom>
        </p:spPr>
      </p:pic>
      <p:sp>
        <p:nvSpPr>
          <p:cNvPr id="29" name="任意多边形: 形状 28"/>
          <p:cNvSpPr/>
          <p:nvPr/>
        </p:nvSpPr>
        <p:spPr>
          <a:xfrm flipH="1">
            <a:off x="635" y="0"/>
            <a:ext cx="5271135" cy="6858000"/>
          </a:xfrm>
          <a:custGeom>
            <a:avLst/>
            <a:gdLst>
              <a:gd name="connsiteX0" fmla="*/ 1288712 w 6920293"/>
              <a:gd name="connsiteY0" fmla="*/ 0 h 6858000"/>
              <a:gd name="connsiteX1" fmla="*/ 6920293 w 6920293"/>
              <a:gd name="connsiteY1" fmla="*/ 0 h 6858000"/>
              <a:gd name="connsiteX2" fmla="*/ 6920293 w 6920293"/>
              <a:gd name="connsiteY2" fmla="*/ 6858000 h 6858000"/>
              <a:gd name="connsiteX3" fmla="*/ 1288712 w 6920293"/>
              <a:gd name="connsiteY3" fmla="*/ 6858000 h 6858000"/>
              <a:gd name="connsiteX4" fmla="*/ 1188181 w 6920293"/>
              <a:gd name="connsiteY4" fmla="*/ 6741838 h 6858000"/>
              <a:gd name="connsiteX5" fmla="*/ 0 w 6920293"/>
              <a:gd name="connsiteY5" fmla="*/ 3429000 h 6858000"/>
              <a:gd name="connsiteX6" fmla="*/ 1188181 w 6920293"/>
              <a:gd name="connsiteY6" fmla="*/ 1161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20293" h="6858000">
                <a:moveTo>
                  <a:pt x="1288712" y="0"/>
                </a:moveTo>
                <a:lnTo>
                  <a:pt x="6920293" y="0"/>
                </a:lnTo>
                <a:lnTo>
                  <a:pt x="6920293" y="6858000"/>
                </a:lnTo>
                <a:lnTo>
                  <a:pt x="1288712" y="6858000"/>
                </a:lnTo>
                <a:lnTo>
                  <a:pt x="1188181" y="6741838"/>
                </a:lnTo>
                <a:cubicBezTo>
                  <a:pt x="445900" y="5841570"/>
                  <a:pt x="0" y="4687406"/>
                  <a:pt x="0" y="3429000"/>
                </a:cubicBezTo>
                <a:cubicBezTo>
                  <a:pt x="0" y="2170594"/>
                  <a:pt x="445900" y="1016430"/>
                  <a:pt x="1188181" y="1161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485286" y="3044280"/>
            <a:ext cx="2342001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zh-CN" altLang="en-US" sz="4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17974" y="1494220"/>
            <a:ext cx="33816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 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请输入标题</a:t>
            </a:r>
            <a:endParaRPr lang="zh-CN" altLang="en-US" sz="3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23007" y="2589149"/>
            <a:ext cx="33816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 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请输入标题</a:t>
            </a:r>
            <a:endParaRPr lang="zh-CN" altLang="en-US" sz="3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28039" y="3684078"/>
            <a:ext cx="33816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 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请输入标题</a:t>
            </a:r>
            <a:endParaRPr lang="zh-CN" altLang="en-US" sz="3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33071" y="4779006"/>
            <a:ext cx="33816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 </a:t>
            </a:r>
            <a:r>
              <a:rPr lang="zh-CN" alt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请输入标题</a:t>
            </a:r>
            <a:endParaRPr lang="zh-CN" altLang="en-US" sz="3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06375" y="253365"/>
            <a:ext cx="11796395" cy="6351905"/>
          </a:xfrm>
          <a:prstGeom prst="rect">
            <a:avLst/>
          </a:prstGeom>
          <a:noFill/>
          <a:ln w="47625">
            <a:solidFill>
              <a:srgbClr val="9463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2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"/>
          <p:cNvPicPr>
            <a:picLocks noChangeAspect="1"/>
          </p:cNvPicPr>
          <p:nvPr/>
        </p:nvPicPr>
        <p:blipFill>
          <a:blip r:embed="rId1"/>
          <a:srcRect b="24826"/>
          <a:stretch>
            <a:fillRect/>
          </a:stretch>
        </p:blipFill>
        <p:spPr>
          <a:xfrm>
            <a:off x="33655" y="-6350"/>
            <a:ext cx="12174855" cy="68643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31265" y="2697480"/>
            <a:ext cx="25184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PART 01</a:t>
            </a:r>
            <a:endParaRPr lang="en-US" altLang="zh-CN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46835" y="3562350"/>
            <a:ext cx="29819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请输入标题</a:t>
            </a:r>
            <a:endParaRPr lang="zh-CN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06375" y="253365"/>
            <a:ext cx="11796395" cy="6351905"/>
          </a:xfrm>
          <a:prstGeom prst="rect">
            <a:avLst/>
          </a:prstGeom>
          <a:noFill/>
          <a:ln w="47625">
            <a:solidFill>
              <a:srgbClr val="9463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39"/>
          <p:cNvGrpSpPr/>
          <p:nvPr/>
        </p:nvGrpSpPr>
        <p:grpSpPr>
          <a:xfrm>
            <a:off x="5693960" y="4151268"/>
            <a:ext cx="730250" cy="1444625"/>
            <a:chOff x="4206876" y="3641725"/>
            <a:chExt cx="730250" cy="1444625"/>
          </a:xfrm>
          <a:solidFill>
            <a:srgbClr val="595959"/>
          </a:solidFill>
        </p:grpSpPr>
        <p:sp>
          <p:nvSpPr>
            <p:cNvPr id="42" name="Freeform 139"/>
            <p:cNvSpPr/>
            <p:nvPr/>
          </p:nvSpPr>
          <p:spPr bwMode="auto">
            <a:xfrm>
              <a:off x="4457701" y="3702050"/>
              <a:ext cx="228600" cy="222250"/>
            </a:xfrm>
            <a:custGeom>
              <a:avLst/>
              <a:gdLst>
                <a:gd name="T0" fmla="*/ 61 w 72"/>
                <a:gd name="T1" fmla="*/ 60 h 70"/>
                <a:gd name="T2" fmla="*/ 60 w 72"/>
                <a:gd name="T3" fmla="*/ 60 h 70"/>
                <a:gd name="T4" fmla="*/ 52 w 72"/>
                <a:gd name="T5" fmla="*/ 66 h 70"/>
                <a:gd name="T6" fmla="*/ 36 w 72"/>
                <a:gd name="T7" fmla="*/ 70 h 70"/>
                <a:gd name="T8" fmla="*/ 20 w 72"/>
                <a:gd name="T9" fmla="*/ 66 h 70"/>
                <a:gd name="T10" fmla="*/ 20 w 72"/>
                <a:gd name="T11" fmla="*/ 65 h 70"/>
                <a:gd name="T12" fmla="*/ 13 w 72"/>
                <a:gd name="T13" fmla="*/ 61 h 70"/>
                <a:gd name="T14" fmla="*/ 12 w 72"/>
                <a:gd name="T15" fmla="*/ 60 h 70"/>
                <a:gd name="T16" fmla="*/ 8 w 72"/>
                <a:gd name="T17" fmla="*/ 56 h 70"/>
                <a:gd name="T18" fmla="*/ 7 w 72"/>
                <a:gd name="T19" fmla="*/ 54 h 70"/>
                <a:gd name="T20" fmla="*/ 1 w 72"/>
                <a:gd name="T21" fmla="*/ 32 h 70"/>
                <a:gd name="T22" fmla="*/ 3 w 72"/>
                <a:gd name="T23" fmla="*/ 23 h 70"/>
                <a:gd name="T24" fmla="*/ 4 w 72"/>
                <a:gd name="T25" fmla="*/ 22 h 70"/>
                <a:gd name="T26" fmla="*/ 4 w 72"/>
                <a:gd name="T27" fmla="*/ 21 h 70"/>
                <a:gd name="T28" fmla="*/ 5 w 72"/>
                <a:gd name="T29" fmla="*/ 20 h 70"/>
                <a:gd name="T30" fmla="*/ 5 w 72"/>
                <a:gd name="T31" fmla="*/ 20 h 70"/>
                <a:gd name="T32" fmla="*/ 7 w 72"/>
                <a:gd name="T33" fmla="*/ 16 h 70"/>
                <a:gd name="T34" fmla="*/ 8 w 72"/>
                <a:gd name="T35" fmla="*/ 14 h 70"/>
                <a:gd name="T36" fmla="*/ 9 w 72"/>
                <a:gd name="T37" fmla="*/ 13 h 70"/>
                <a:gd name="T38" fmla="*/ 12 w 72"/>
                <a:gd name="T39" fmla="*/ 10 h 70"/>
                <a:gd name="T40" fmla="*/ 13 w 72"/>
                <a:gd name="T41" fmla="*/ 9 h 70"/>
                <a:gd name="T42" fmla="*/ 14 w 72"/>
                <a:gd name="T43" fmla="*/ 8 h 70"/>
                <a:gd name="T44" fmla="*/ 14 w 72"/>
                <a:gd name="T45" fmla="*/ 8 h 70"/>
                <a:gd name="T46" fmla="*/ 15 w 72"/>
                <a:gd name="T47" fmla="*/ 7 h 70"/>
                <a:gd name="T48" fmla="*/ 15 w 72"/>
                <a:gd name="T49" fmla="*/ 7 h 70"/>
                <a:gd name="T50" fmla="*/ 36 w 72"/>
                <a:gd name="T51" fmla="*/ 0 h 70"/>
                <a:gd name="T52" fmla="*/ 42 w 72"/>
                <a:gd name="T53" fmla="*/ 0 h 70"/>
                <a:gd name="T54" fmla="*/ 42 w 72"/>
                <a:gd name="T55" fmla="*/ 0 h 70"/>
                <a:gd name="T56" fmla="*/ 53 w 72"/>
                <a:gd name="T57" fmla="*/ 4 h 70"/>
                <a:gd name="T58" fmla="*/ 54 w 72"/>
                <a:gd name="T59" fmla="*/ 5 h 70"/>
                <a:gd name="T60" fmla="*/ 55 w 72"/>
                <a:gd name="T61" fmla="*/ 6 h 70"/>
                <a:gd name="T62" fmla="*/ 71 w 72"/>
                <a:gd name="T63" fmla="*/ 32 h 70"/>
                <a:gd name="T64" fmla="*/ 71 w 72"/>
                <a:gd name="T65" fmla="*/ 33 h 70"/>
                <a:gd name="T66" fmla="*/ 61 w 72"/>
                <a:gd name="T67" fmla="*/ 6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2" h="70">
                  <a:moveTo>
                    <a:pt x="61" y="60"/>
                  </a:moveTo>
                  <a:cubicBezTo>
                    <a:pt x="60" y="60"/>
                    <a:pt x="60" y="60"/>
                    <a:pt x="60" y="60"/>
                  </a:cubicBezTo>
                  <a:cubicBezTo>
                    <a:pt x="58" y="63"/>
                    <a:pt x="55" y="64"/>
                    <a:pt x="52" y="66"/>
                  </a:cubicBezTo>
                  <a:cubicBezTo>
                    <a:pt x="48" y="68"/>
                    <a:pt x="42" y="70"/>
                    <a:pt x="36" y="70"/>
                  </a:cubicBezTo>
                  <a:cubicBezTo>
                    <a:pt x="30" y="70"/>
                    <a:pt x="25" y="68"/>
                    <a:pt x="20" y="66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17" y="64"/>
                    <a:pt x="15" y="63"/>
                    <a:pt x="13" y="61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0" y="59"/>
                    <a:pt x="9" y="57"/>
                    <a:pt x="8" y="56"/>
                  </a:cubicBezTo>
                  <a:cubicBezTo>
                    <a:pt x="8" y="55"/>
                    <a:pt x="7" y="55"/>
                    <a:pt x="7" y="54"/>
                  </a:cubicBezTo>
                  <a:cubicBezTo>
                    <a:pt x="2" y="47"/>
                    <a:pt x="0" y="39"/>
                    <a:pt x="1" y="32"/>
                  </a:cubicBezTo>
                  <a:cubicBezTo>
                    <a:pt x="1" y="29"/>
                    <a:pt x="2" y="26"/>
                    <a:pt x="3" y="23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1"/>
                    <a:pt x="4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18"/>
                    <a:pt x="6" y="17"/>
                    <a:pt x="7" y="16"/>
                  </a:cubicBezTo>
                  <a:cubicBezTo>
                    <a:pt x="7" y="15"/>
                    <a:pt x="8" y="15"/>
                    <a:pt x="8" y="14"/>
                  </a:cubicBezTo>
                  <a:cubicBezTo>
                    <a:pt x="8" y="14"/>
                    <a:pt x="9" y="13"/>
                    <a:pt x="9" y="13"/>
                  </a:cubicBezTo>
                  <a:cubicBezTo>
                    <a:pt x="10" y="12"/>
                    <a:pt x="11" y="11"/>
                    <a:pt x="12" y="10"/>
                  </a:cubicBezTo>
                  <a:cubicBezTo>
                    <a:pt x="12" y="10"/>
                    <a:pt x="12" y="9"/>
                    <a:pt x="13" y="9"/>
                  </a:cubicBezTo>
                  <a:cubicBezTo>
                    <a:pt x="13" y="9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21" y="2"/>
                    <a:pt x="28" y="0"/>
                    <a:pt x="36" y="0"/>
                  </a:cubicBezTo>
                  <a:cubicBezTo>
                    <a:pt x="38" y="0"/>
                    <a:pt x="40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6" y="1"/>
                    <a:pt x="49" y="2"/>
                    <a:pt x="53" y="4"/>
                  </a:cubicBezTo>
                  <a:cubicBezTo>
                    <a:pt x="53" y="4"/>
                    <a:pt x="54" y="5"/>
                    <a:pt x="54" y="5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64" y="11"/>
                    <a:pt x="70" y="21"/>
                    <a:pt x="71" y="32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2" y="42"/>
                    <a:pt x="69" y="52"/>
                    <a:pt x="61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 spc="-3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5" name="Freeform 140"/>
            <p:cNvSpPr/>
            <p:nvPr/>
          </p:nvSpPr>
          <p:spPr bwMode="auto">
            <a:xfrm>
              <a:off x="4206876" y="3641725"/>
              <a:ext cx="730250" cy="1444625"/>
            </a:xfrm>
            <a:custGeom>
              <a:avLst/>
              <a:gdLst>
                <a:gd name="T0" fmla="*/ 163 w 230"/>
                <a:gd name="T1" fmla="*/ 145 h 455"/>
                <a:gd name="T2" fmla="*/ 163 w 230"/>
                <a:gd name="T3" fmla="*/ 152 h 455"/>
                <a:gd name="T4" fmla="*/ 163 w 230"/>
                <a:gd name="T5" fmla="*/ 426 h 455"/>
                <a:gd name="T6" fmla="*/ 123 w 230"/>
                <a:gd name="T7" fmla="*/ 425 h 455"/>
                <a:gd name="T8" fmla="*/ 123 w 230"/>
                <a:gd name="T9" fmla="*/ 264 h 455"/>
                <a:gd name="T10" fmla="*/ 107 w 230"/>
                <a:gd name="T11" fmla="*/ 264 h 455"/>
                <a:gd name="T12" fmla="*/ 107 w 230"/>
                <a:gd name="T13" fmla="*/ 426 h 455"/>
                <a:gd name="T14" fmla="*/ 67 w 230"/>
                <a:gd name="T15" fmla="*/ 426 h 455"/>
                <a:gd name="T16" fmla="*/ 67 w 230"/>
                <a:gd name="T17" fmla="*/ 426 h 455"/>
                <a:gd name="T18" fmla="*/ 67 w 230"/>
                <a:gd name="T19" fmla="*/ 426 h 455"/>
                <a:gd name="T20" fmla="*/ 67 w 230"/>
                <a:gd name="T21" fmla="*/ 426 h 455"/>
                <a:gd name="T22" fmla="*/ 67 w 230"/>
                <a:gd name="T23" fmla="*/ 299 h 455"/>
                <a:gd name="T24" fmla="*/ 67 w 230"/>
                <a:gd name="T25" fmla="*/ 263 h 455"/>
                <a:gd name="T26" fmla="*/ 67 w 230"/>
                <a:gd name="T27" fmla="*/ 145 h 455"/>
                <a:gd name="T28" fmla="*/ 4 w 230"/>
                <a:gd name="T29" fmla="*/ 22 h 455"/>
                <a:gd name="T30" fmla="*/ 19 w 230"/>
                <a:gd name="T31" fmla="*/ 2 h 455"/>
                <a:gd name="T32" fmla="*/ 32 w 230"/>
                <a:gd name="T33" fmla="*/ 17 h 455"/>
                <a:gd name="T34" fmla="*/ 73 w 230"/>
                <a:gd name="T35" fmla="*/ 96 h 455"/>
                <a:gd name="T36" fmla="*/ 82 w 230"/>
                <a:gd name="T37" fmla="*/ 96 h 455"/>
                <a:gd name="T38" fmla="*/ 148 w 230"/>
                <a:gd name="T39" fmla="*/ 96 h 455"/>
                <a:gd name="T40" fmla="*/ 157 w 230"/>
                <a:gd name="T41" fmla="*/ 96 h 455"/>
                <a:gd name="T42" fmla="*/ 198 w 230"/>
                <a:gd name="T43" fmla="*/ 17 h 455"/>
                <a:gd name="T44" fmla="*/ 211 w 230"/>
                <a:gd name="T45" fmla="*/ 2 h 455"/>
                <a:gd name="T46" fmla="*/ 226 w 230"/>
                <a:gd name="T47" fmla="*/ 22 h 455"/>
                <a:gd name="T48" fmla="*/ 163 w 230"/>
                <a:gd name="T49" fmla="*/ 145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0" h="455">
                  <a:moveTo>
                    <a:pt x="163" y="145"/>
                  </a:moveTo>
                  <a:cubicBezTo>
                    <a:pt x="163" y="152"/>
                    <a:pt x="163" y="152"/>
                    <a:pt x="163" y="152"/>
                  </a:cubicBezTo>
                  <a:cubicBezTo>
                    <a:pt x="163" y="243"/>
                    <a:pt x="163" y="336"/>
                    <a:pt x="163" y="426"/>
                  </a:cubicBezTo>
                  <a:cubicBezTo>
                    <a:pt x="163" y="454"/>
                    <a:pt x="123" y="455"/>
                    <a:pt x="123" y="425"/>
                  </a:cubicBezTo>
                  <a:cubicBezTo>
                    <a:pt x="123" y="264"/>
                    <a:pt x="123" y="264"/>
                    <a:pt x="123" y="264"/>
                  </a:cubicBezTo>
                  <a:cubicBezTo>
                    <a:pt x="107" y="264"/>
                    <a:pt x="107" y="264"/>
                    <a:pt x="107" y="264"/>
                  </a:cubicBezTo>
                  <a:cubicBezTo>
                    <a:pt x="107" y="318"/>
                    <a:pt x="107" y="373"/>
                    <a:pt x="107" y="426"/>
                  </a:cubicBezTo>
                  <a:cubicBezTo>
                    <a:pt x="107" y="454"/>
                    <a:pt x="68" y="455"/>
                    <a:pt x="67" y="426"/>
                  </a:cubicBezTo>
                  <a:cubicBezTo>
                    <a:pt x="67" y="426"/>
                    <a:pt x="67" y="426"/>
                    <a:pt x="67" y="426"/>
                  </a:cubicBezTo>
                  <a:cubicBezTo>
                    <a:pt x="67" y="426"/>
                    <a:pt x="67" y="426"/>
                    <a:pt x="67" y="426"/>
                  </a:cubicBezTo>
                  <a:cubicBezTo>
                    <a:pt x="67" y="426"/>
                    <a:pt x="67" y="426"/>
                    <a:pt x="67" y="426"/>
                  </a:cubicBezTo>
                  <a:cubicBezTo>
                    <a:pt x="67" y="426"/>
                    <a:pt x="67" y="366"/>
                    <a:pt x="67" y="299"/>
                  </a:cubicBezTo>
                  <a:cubicBezTo>
                    <a:pt x="67" y="299"/>
                    <a:pt x="67" y="290"/>
                    <a:pt x="67" y="263"/>
                  </a:cubicBezTo>
                  <a:cubicBezTo>
                    <a:pt x="67" y="145"/>
                    <a:pt x="67" y="145"/>
                    <a:pt x="67" y="145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0" y="11"/>
                    <a:pt x="7" y="0"/>
                    <a:pt x="19" y="2"/>
                  </a:cubicBezTo>
                  <a:cubicBezTo>
                    <a:pt x="27" y="4"/>
                    <a:pt x="29" y="11"/>
                    <a:pt x="32" y="17"/>
                  </a:cubicBezTo>
                  <a:cubicBezTo>
                    <a:pt x="36" y="23"/>
                    <a:pt x="58" y="67"/>
                    <a:pt x="73" y="96"/>
                  </a:cubicBezTo>
                  <a:cubicBezTo>
                    <a:pt x="75" y="96"/>
                    <a:pt x="79" y="96"/>
                    <a:pt x="82" y="96"/>
                  </a:cubicBezTo>
                  <a:cubicBezTo>
                    <a:pt x="148" y="96"/>
                    <a:pt x="148" y="96"/>
                    <a:pt x="148" y="96"/>
                  </a:cubicBezTo>
                  <a:cubicBezTo>
                    <a:pt x="151" y="96"/>
                    <a:pt x="154" y="96"/>
                    <a:pt x="157" y="96"/>
                  </a:cubicBezTo>
                  <a:cubicBezTo>
                    <a:pt x="172" y="67"/>
                    <a:pt x="194" y="23"/>
                    <a:pt x="198" y="17"/>
                  </a:cubicBezTo>
                  <a:cubicBezTo>
                    <a:pt x="201" y="11"/>
                    <a:pt x="203" y="4"/>
                    <a:pt x="211" y="2"/>
                  </a:cubicBezTo>
                  <a:cubicBezTo>
                    <a:pt x="223" y="0"/>
                    <a:pt x="230" y="11"/>
                    <a:pt x="226" y="22"/>
                  </a:cubicBezTo>
                  <a:lnTo>
                    <a:pt x="163" y="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 spc="-3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8" name="Group 29"/>
          <p:cNvGrpSpPr/>
          <p:nvPr/>
        </p:nvGrpSpPr>
        <p:grpSpPr>
          <a:xfrm rot="19567373" flipH="1">
            <a:off x="4805991" y="2220868"/>
            <a:ext cx="2749550" cy="1825625"/>
            <a:chOff x="6069013" y="1501776"/>
            <a:chExt cx="2749550" cy="1825625"/>
          </a:xfrm>
        </p:grpSpPr>
        <p:sp>
          <p:nvSpPr>
            <p:cNvPr id="59" name="Freeform 141"/>
            <p:cNvSpPr>
              <a:spLocks noEditPoints="1"/>
            </p:cNvSpPr>
            <p:nvPr/>
          </p:nvSpPr>
          <p:spPr bwMode="auto">
            <a:xfrm>
              <a:off x="6069013" y="2228851"/>
              <a:ext cx="1517650" cy="377825"/>
            </a:xfrm>
            <a:custGeom>
              <a:avLst/>
              <a:gdLst>
                <a:gd name="T0" fmla="*/ 465 w 478"/>
                <a:gd name="T1" fmla="*/ 46 h 119"/>
                <a:gd name="T2" fmla="*/ 142 w 478"/>
                <a:gd name="T3" fmla="*/ 46 h 119"/>
                <a:gd name="T4" fmla="*/ 111 w 478"/>
                <a:gd name="T5" fmla="*/ 6 h 119"/>
                <a:gd name="T6" fmla="*/ 101 w 478"/>
                <a:gd name="T7" fmla="*/ 0 h 119"/>
                <a:gd name="T8" fmla="*/ 13 w 478"/>
                <a:gd name="T9" fmla="*/ 0 h 119"/>
                <a:gd name="T10" fmla="*/ 2 w 478"/>
                <a:gd name="T11" fmla="*/ 8 h 119"/>
                <a:gd name="T12" fmla="*/ 3 w 478"/>
                <a:gd name="T13" fmla="*/ 21 h 119"/>
                <a:gd name="T14" fmla="*/ 32 w 478"/>
                <a:gd name="T15" fmla="*/ 60 h 119"/>
                <a:gd name="T16" fmla="*/ 3 w 478"/>
                <a:gd name="T17" fmla="*/ 98 h 119"/>
                <a:gd name="T18" fmla="*/ 2 w 478"/>
                <a:gd name="T19" fmla="*/ 112 h 119"/>
                <a:gd name="T20" fmla="*/ 13 w 478"/>
                <a:gd name="T21" fmla="*/ 119 h 119"/>
                <a:gd name="T22" fmla="*/ 101 w 478"/>
                <a:gd name="T23" fmla="*/ 119 h 119"/>
                <a:gd name="T24" fmla="*/ 111 w 478"/>
                <a:gd name="T25" fmla="*/ 114 h 119"/>
                <a:gd name="T26" fmla="*/ 143 w 478"/>
                <a:gd name="T27" fmla="*/ 72 h 119"/>
                <a:gd name="T28" fmla="*/ 465 w 478"/>
                <a:gd name="T29" fmla="*/ 72 h 119"/>
                <a:gd name="T30" fmla="*/ 478 w 478"/>
                <a:gd name="T31" fmla="*/ 59 h 119"/>
                <a:gd name="T32" fmla="*/ 465 w 478"/>
                <a:gd name="T33" fmla="*/ 46 h 119"/>
                <a:gd name="T34" fmla="*/ 95 w 478"/>
                <a:gd name="T35" fmla="*/ 26 h 119"/>
                <a:gd name="T36" fmla="*/ 109 w 478"/>
                <a:gd name="T37" fmla="*/ 46 h 119"/>
                <a:gd name="T38" fmla="*/ 59 w 478"/>
                <a:gd name="T39" fmla="*/ 46 h 119"/>
                <a:gd name="T40" fmla="*/ 59 w 478"/>
                <a:gd name="T41" fmla="*/ 46 h 119"/>
                <a:gd name="T42" fmla="*/ 54 w 478"/>
                <a:gd name="T43" fmla="*/ 46 h 119"/>
                <a:gd name="T44" fmla="*/ 40 w 478"/>
                <a:gd name="T45" fmla="*/ 26 h 119"/>
                <a:gd name="T46" fmla="*/ 95 w 478"/>
                <a:gd name="T47" fmla="*/ 26 h 119"/>
                <a:gd name="T48" fmla="*/ 95 w 478"/>
                <a:gd name="T49" fmla="*/ 93 h 119"/>
                <a:gd name="T50" fmla="*/ 40 w 478"/>
                <a:gd name="T51" fmla="*/ 93 h 119"/>
                <a:gd name="T52" fmla="*/ 54 w 478"/>
                <a:gd name="T53" fmla="*/ 73 h 119"/>
                <a:gd name="T54" fmla="*/ 109 w 478"/>
                <a:gd name="T55" fmla="*/ 73 h 119"/>
                <a:gd name="T56" fmla="*/ 95 w 478"/>
                <a:gd name="T57" fmla="*/ 9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78" h="119">
                  <a:moveTo>
                    <a:pt x="465" y="46"/>
                  </a:moveTo>
                  <a:cubicBezTo>
                    <a:pt x="142" y="46"/>
                    <a:pt x="142" y="46"/>
                    <a:pt x="142" y="46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09" y="2"/>
                    <a:pt x="105" y="0"/>
                    <a:pt x="10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8" y="0"/>
                    <a:pt x="4" y="3"/>
                    <a:pt x="2" y="8"/>
                  </a:cubicBezTo>
                  <a:cubicBezTo>
                    <a:pt x="0" y="12"/>
                    <a:pt x="0" y="17"/>
                    <a:pt x="3" y="21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" y="98"/>
                    <a:pt x="3" y="98"/>
                    <a:pt x="3" y="98"/>
                  </a:cubicBezTo>
                  <a:cubicBezTo>
                    <a:pt x="0" y="102"/>
                    <a:pt x="0" y="107"/>
                    <a:pt x="2" y="112"/>
                  </a:cubicBezTo>
                  <a:cubicBezTo>
                    <a:pt x="4" y="116"/>
                    <a:pt x="8" y="119"/>
                    <a:pt x="13" y="119"/>
                  </a:cubicBezTo>
                  <a:cubicBezTo>
                    <a:pt x="101" y="119"/>
                    <a:pt x="101" y="119"/>
                    <a:pt x="101" y="119"/>
                  </a:cubicBezTo>
                  <a:cubicBezTo>
                    <a:pt x="105" y="119"/>
                    <a:pt x="109" y="117"/>
                    <a:pt x="111" y="114"/>
                  </a:cubicBezTo>
                  <a:cubicBezTo>
                    <a:pt x="143" y="72"/>
                    <a:pt x="143" y="72"/>
                    <a:pt x="143" y="72"/>
                  </a:cubicBezTo>
                  <a:cubicBezTo>
                    <a:pt x="465" y="72"/>
                    <a:pt x="465" y="72"/>
                    <a:pt x="465" y="72"/>
                  </a:cubicBezTo>
                  <a:cubicBezTo>
                    <a:pt x="472" y="72"/>
                    <a:pt x="478" y="66"/>
                    <a:pt x="478" y="59"/>
                  </a:cubicBezTo>
                  <a:cubicBezTo>
                    <a:pt x="478" y="52"/>
                    <a:pt x="472" y="46"/>
                    <a:pt x="465" y="46"/>
                  </a:cubicBezTo>
                  <a:close/>
                  <a:moveTo>
                    <a:pt x="95" y="26"/>
                  </a:moveTo>
                  <a:cubicBezTo>
                    <a:pt x="109" y="46"/>
                    <a:pt x="109" y="46"/>
                    <a:pt x="109" y="46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4" y="46"/>
                    <a:pt x="54" y="46"/>
                    <a:pt x="54" y="46"/>
                  </a:cubicBezTo>
                  <a:cubicBezTo>
                    <a:pt x="40" y="26"/>
                    <a:pt x="40" y="26"/>
                    <a:pt x="40" y="26"/>
                  </a:cubicBezTo>
                  <a:lnTo>
                    <a:pt x="95" y="26"/>
                  </a:lnTo>
                  <a:close/>
                  <a:moveTo>
                    <a:pt x="95" y="93"/>
                  </a:moveTo>
                  <a:cubicBezTo>
                    <a:pt x="40" y="93"/>
                    <a:pt x="40" y="93"/>
                    <a:pt x="40" y="9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109" y="73"/>
                    <a:pt x="109" y="73"/>
                    <a:pt x="109" y="73"/>
                  </a:cubicBezTo>
                  <a:lnTo>
                    <a:pt x="95" y="93"/>
                  </a:lnTo>
                  <a:close/>
                </a:path>
              </a:pathLst>
            </a:custGeom>
            <a:solidFill>
              <a:srgbClr val="C7A08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 spc="-3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0" name="Freeform 142"/>
            <p:cNvSpPr/>
            <p:nvPr/>
          </p:nvSpPr>
          <p:spPr bwMode="auto">
            <a:xfrm>
              <a:off x="8374063" y="2241550"/>
              <a:ext cx="444500" cy="342900"/>
            </a:xfrm>
            <a:custGeom>
              <a:avLst/>
              <a:gdLst>
                <a:gd name="T0" fmla="*/ 140 w 140"/>
                <a:gd name="T1" fmla="*/ 55 h 108"/>
                <a:gd name="T2" fmla="*/ 131 w 140"/>
                <a:gd name="T3" fmla="*/ 64 h 108"/>
                <a:gd name="T4" fmla="*/ 90 w 140"/>
                <a:gd name="T5" fmla="*/ 105 h 108"/>
                <a:gd name="T6" fmla="*/ 86 w 140"/>
                <a:gd name="T7" fmla="*/ 107 h 108"/>
                <a:gd name="T8" fmla="*/ 80 w 140"/>
                <a:gd name="T9" fmla="*/ 108 h 108"/>
                <a:gd name="T10" fmla="*/ 71 w 140"/>
                <a:gd name="T11" fmla="*/ 105 h 108"/>
                <a:gd name="T12" fmla="*/ 71 w 140"/>
                <a:gd name="T13" fmla="*/ 86 h 108"/>
                <a:gd name="T14" fmla="*/ 90 w 140"/>
                <a:gd name="T15" fmla="*/ 68 h 108"/>
                <a:gd name="T16" fmla="*/ 13 w 140"/>
                <a:gd name="T17" fmla="*/ 68 h 108"/>
                <a:gd name="T18" fmla="*/ 1 w 140"/>
                <a:gd name="T19" fmla="*/ 60 h 108"/>
                <a:gd name="T20" fmla="*/ 0 w 140"/>
                <a:gd name="T21" fmla="*/ 55 h 108"/>
                <a:gd name="T22" fmla="*/ 13 w 140"/>
                <a:gd name="T23" fmla="*/ 42 h 108"/>
                <a:gd name="T24" fmla="*/ 90 w 140"/>
                <a:gd name="T25" fmla="*/ 42 h 108"/>
                <a:gd name="T26" fmla="*/ 71 w 140"/>
                <a:gd name="T27" fmla="*/ 23 h 108"/>
                <a:gd name="T28" fmla="*/ 68 w 140"/>
                <a:gd name="T29" fmla="*/ 19 h 108"/>
                <a:gd name="T30" fmla="*/ 71 w 140"/>
                <a:gd name="T31" fmla="*/ 5 h 108"/>
                <a:gd name="T32" fmla="*/ 90 w 140"/>
                <a:gd name="T33" fmla="*/ 5 h 108"/>
                <a:gd name="T34" fmla="*/ 130 w 140"/>
                <a:gd name="T35" fmla="*/ 46 h 108"/>
                <a:gd name="T36" fmla="*/ 140 w 140"/>
                <a:gd name="T37" fmla="*/ 5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0" h="108">
                  <a:moveTo>
                    <a:pt x="140" y="55"/>
                  </a:moveTo>
                  <a:cubicBezTo>
                    <a:pt x="131" y="64"/>
                    <a:pt x="131" y="64"/>
                    <a:pt x="131" y="64"/>
                  </a:cubicBezTo>
                  <a:cubicBezTo>
                    <a:pt x="90" y="105"/>
                    <a:pt x="90" y="105"/>
                    <a:pt x="90" y="105"/>
                  </a:cubicBezTo>
                  <a:cubicBezTo>
                    <a:pt x="88" y="106"/>
                    <a:pt x="87" y="107"/>
                    <a:pt x="86" y="107"/>
                  </a:cubicBezTo>
                  <a:cubicBezTo>
                    <a:pt x="84" y="108"/>
                    <a:pt x="82" y="108"/>
                    <a:pt x="80" y="108"/>
                  </a:cubicBezTo>
                  <a:cubicBezTo>
                    <a:pt x="77" y="108"/>
                    <a:pt x="74" y="107"/>
                    <a:pt x="71" y="105"/>
                  </a:cubicBezTo>
                  <a:cubicBezTo>
                    <a:pt x="66" y="100"/>
                    <a:pt x="66" y="91"/>
                    <a:pt x="71" y="86"/>
                  </a:cubicBezTo>
                  <a:cubicBezTo>
                    <a:pt x="90" y="68"/>
                    <a:pt x="90" y="68"/>
                    <a:pt x="90" y="68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7" y="68"/>
                    <a:pt x="3" y="64"/>
                    <a:pt x="1" y="60"/>
                  </a:cubicBezTo>
                  <a:cubicBezTo>
                    <a:pt x="0" y="58"/>
                    <a:pt x="0" y="57"/>
                    <a:pt x="0" y="55"/>
                  </a:cubicBezTo>
                  <a:cubicBezTo>
                    <a:pt x="0" y="48"/>
                    <a:pt x="5" y="42"/>
                    <a:pt x="13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0" y="22"/>
                    <a:pt x="69" y="21"/>
                    <a:pt x="68" y="19"/>
                  </a:cubicBezTo>
                  <a:cubicBezTo>
                    <a:pt x="66" y="14"/>
                    <a:pt x="67" y="9"/>
                    <a:pt x="71" y="5"/>
                  </a:cubicBezTo>
                  <a:cubicBezTo>
                    <a:pt x="76" y="0"/>
                    <a:pt x="85" y="0"/>
                    <a:pt x="90" y="5"/>
                  </a:cubicBezTo>
                  <a:cubicBezTo>
                    <a:pt x="130" y="46"/>
                    <a:pt x="130" y="46"/>
                    <a:pt x="130" y="46"/>
                  </a:cubicBezTo>
                  <a:lnTo>
                    <a:pt x="140" y="55"/>
                  </a:lnTo>
                  <a:close/>
                </a:path>
              </a:pathLst>
            </a:custGeom>
            <a:solidFill>
              <a:srgbClr val="C7A08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 spc="-3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1" name="Freeform 143"/>
            <p:cNvSpPr/>
            <p:nvPr/>
          </p:nvSpPr>
          <p:spPr bwMode="auto">
            <a:xfrm>
              <a:off x="7361238" y="2203450"/>
              <a:ext cx="393700" cy="425450"/>
            </a:xfrm>
            <a:custGeom>
              <a:avLst/>
              <a:gdLst>
                <a:gd name="T0" fmla="*/ 57 w 124"/>
                <a:gd name="T1" fmla="*/ 134 h 134"/>
                <a:gd name="T2" fmla="*/ 124 w 124"/>
                <a:gd name="T3" fmla="*/ 67 h 134"/>
                <a:gd name="T4" fmla="*/ 57 w 124"/>
                <a:gd name="T5" fmla="*/ 0 h 134"/>
                <a:gd name="T6" fmla="*/ 5 w 124"/>
                <a:gd name="T7" fmla="*/ 25 h 134"/>
                <a:gd name="T8" fmla="*/ 7 w 124"/>
                <a:gd name="T9" fmla="*/ 43 h 134"/>
                <a:gd name="T10" fmla="*/ 25 w 124"/>
                <a:gd name="T11" fmla="*/ 41 h 134"/>
                <a:gd name="T12" fmla="*/ 57 w 124"/>
                <a:gd name="T13" fmla="*/ 26 h 134"/>
                <a:gd name="T14" fmla="*/ 98 w 124"/>
                <a:gd name="T15" fmla="*/ 67 h 134"/>
                <a:gd name="T16" fmla="*/ 57 w 124"/>
                <a:gd name="T17" fmla="*/ 108 h 134"/>
                <a:gd name="T18" fmla="*/ 25 w 124"/>
                <a:gd name="T19" fmla="*/ 92 h 134"/>
                <a:gd name="T20" fmla="*/ 7 w 124"/>
                <a:gd name="T21" fmla="*/ 90 h 134"/>
                <a:gd name="T22" fmla="*/ 5 w 124"/>
                <a:gd name="T23" fmla="*/ 109 h 134"/>
                <a:gd name="T24" fmla="*/ 57 w 124"/>
                <a:gd name="T2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34">
                  <a:moveTo>
                    <a:pt x="57" y="134"/>
                  </a:moveTo>
                  <a:cubicBezTo>
                    <a:pt x="94" y="134"/>
                    <a:pt x="124" y="104"/>
                    <a:pt x="124" y="67"/>
                  </a:cubicBezTo>
                  <a:cubicBezTo>
                    <a:pt x="124" y="30"/>
                    <a:pt x="94" y="0"/>
                    <a:pt x="57" y="0"/>
                  </a:cubicBezTo>
                  <a:cubicBezTo>
                    <a:pt x="36" y="0"/>
                    <a:pt x="17" y="10"/>
                    <a:pt x="5" y="25"/>
                  </a:cubicBezTo>
                  <a:cubicBezTo>
                    <a:pt x="0" y="31"/>
                    <a:pt x="1" y="39"/>
                    <a:pt x="7" y="43"/>
                  </a:cubicBezTo>
                  <a:cubicBezTo>
                    <a:pt x="12" y="48"/>
                    <a:pt x="21" y="47"/>
                    <a:pt x="25" y="41"/>
                  </a:cubicBezTo>
                  <a:cubicBezTo>
                    <a:pt x="33" y="32"/>
                    <a:pt x="44" y="26"/>
                    <a:pt x="57" y="26"/>
                  </a:cubicBezTo>
                  <a:cubicBezTo>
                    <a:pt x="80" y="26"/>
                    <a:pt x="98" y="44"/>
                    <a:pt x="98" y="67"/>
                  </a:cubicBezTo>
                  <a:cubicBezTo>
                    <a:pt x="98" y="89"/>
                    <a:pt x="80" y="108"/>
                    <a:pt x="57" y="108"/>
                  </a:cubicBezTo>
                  <a:cubicBezTo>
                    <a:pt x="44" y="108"/>
                    <a:pt x="33" y="102"/>
                    <a:pt x="25" y="92"/>
                  </a:cubicBezTo>
                  <a:cubicBezTo>
                    <a:pt x="21" y="87"/>
                    <a:pt x="12" y="86"/>
                    <a:pt x="7" y="90"/>
                  </a:cubicBezTo>
                  <a:cubicBezTo>
                    <a:pt x="1" y="95"/>
                    <a:pt x="0" y="103"/>
                    <a:pt x="5" y="109"/>
                  </a:cubicBezTo>
                  <a:cubicBezTo>
                    <a:pt x="17" y="124"/>
                    <a:pt x="36" y="134"/>
                    <a:pt x="57" y="13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6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 spc="-3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2" name="Freeform 144"/>
            <p:cNvSpPr/>
            <p:nvPr/>
          </p:nvSpPr>
          <p:spPr bwMode="auto">
            <a:xfrm>
              <a:off x="7132638" y="1993901"/>
              <a:ext cx="831850" cy="841375"/>
            </a:xfrm>
            <a:custGeom>
              <a:avLst/>
              <a:gdLst>
                <a:gd name="T0" fmla="*/ 129 w 262"/>
                <a:gd name="T1" fmla="*/ 0 h 265"/>
                <a:gd name="T2" fmla="*/ 129 w 262"/>
                <a:gd name="T3" fmla="*/ 0 h 265"/>
                <a:gd name="T4" fmla="*/ 2 w 262"/>
                <a:gd name="T5" fmla="*/ 96 h 265"/>
                <a:gd name="T6" fmla="*/ 11 w 262"/>
                <a:gd name="T7" fmla="*/ 112 h 265"/>
                <a:gd name="T8" fmla="*/ 14 w 262"/>
                <a:gd name="T9" fmla="*/ 112 h 265"/>
                <a:gd name="T10" fmla="*/ 27 w 262"/>
                <a:gd name="T11" fmla="*/ 103 h 265"/>
                <a:gd name="T12" fmla="*/ 129 w 262"/>
                <a:gd name="T13" fmla="*/ 26 h 265"/>
                <a:gd name="T14" fmla="*/ 129 w 262"/>
                <a:gd name="T15" fmla="*/ 26 h 265"/>
                <a:gd name="T16" fmla="*/ 129 w 262"/>
                <a:gd name="T17" fmla="*/ 26 h 265"/>
                <a:gd name="T18" fmla="*/ 204 w 262"/>
                <a:gd name="T19" fmla="*/ 57 h 265"/>
                <a:gd name="T20" fmla="*/ 236 w 262"/>
                <a:gd name="T21" fmla="*/ 133 h 265"/>
                <a:gd name="T22" fmla="*/ 205 w 262"/>
                <a:gd name="T23" fmla="*/ 208 h 265"/>
                <a:gd name="T24" fmla="*/ 129 w 262"/>
                <a:gd name="T25" fmla="*/ 239 h 265"/>
                <a:gd name="T26" fmla="*/ 129 w 262"/>
                <a:gd name="T27" fmla="*/ 239 h 265"/>
                <a:gd name="T28" fmla="*/ 27 w 262"/>
                <a:gd name="T29" fmla="*/ 163 h 265"/>
                <a:gd name="T30" fmla="*/ 14 w 262"/>
                <a:gd name="T31" fmla="*/ 153 h 265"/>
                <a:gd name="T32" fmla="*/ 11 w 262"/>
                <a:gd name="T33" fmla="*/ 154 h 265"/>
                <a:gd name="T34" fmla="*/ 2 w 262"/>
                <a:gd name="T35" fmla="*/ 170 h 265"/>
                <a:gd name="T36" fmla="*/ 129 w 262"/>
                <a:gd name="T37" fmla="*/ 265 h 265"/>
                <a:gd name="T38" fmla="*/ 262 w 262"/>
                <a:gd name="T39" fmla="*/ 133 h 265"/>
                <a:gd name="T40" fmla="*/ 129 w 262"/>
                <a:gd name="T41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2" h="265">
                  <a:moveTo>
                    <a:pt x="129" y="0"/>
                  </a:moveTo>
                  <a:cubicBezTo>
                    <a:pt x="129" y="0"/>
                    <a:pt x="129" y="0"/>
                    <a:pt x="129" y="0"/>
                  </a:cubicBezTo>
                  <a:cubicBezTo>
                    <a:pt x="69" y="0"/>
                    <a:pt x="18" y="40"/>
                    <a:pt x="2" y="96"/>
                  </a:cubicBezTo>
                  <a:cubicBezTo>
                    <a:pt x="0" y="102"/>
                    <a:pt x="4" y="110"/>
                    <a:pt x="11" y="112"/>
                  </a:cubicBezTo>
                  <a:cubicBezTo>
                    <a:pt x="12" y="112"/>
                    <a:pt x="13" y="112"/>
                    <a:pt x="14" y="112"/>
                  </a:cubicBezTo>
                  <a:cubicBezTo>
                    <a:pt x="20" y="112"/>
                    <a:pt x="25" y="108"/>
                    <a:pt x="27" y="103"/>
                  </a:cubicBezTo>
                  <a:cubicBezTo>
                    <a:pt x="40" y="59"/>
                    <a:pt x="81" y="26"/>
                    <a:pt x="129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59" y="26"/>
                    <a:pt x="185" y="38"/>
                    <a:pt x="204" y="57"/>
                  </a:cubicBezTo>
                  <a:cubicBezTo>
                    <a:pt x="224" y="77"/>
                    <a:pt x="236" y="103"/>
                    <a:pt x="236" y="133"/>
                  </a:cubicBezTo>
                  <a:cubicBezTo>
                    <a:pt x="236" y="162"/>
                    <a:pt x="224" y="189"/>
                    <a:pt x="205" y="208"/>
                  </a:cubicBezTo>
                  <a:cubicBezTo>
                    <a:pt x="185" y="228"/>
                    <a:pt x="159" y="239"/>
                    <a:pt x="129" y="239"/>
                  </a:cubicBezTo>
                  <a:cubicBezTo>
                    <a:pt x="129" y="239"/>
                    <a:pt x="129" y="239"/>
                    <a:pt x="129" y="239"/>
                  </a:cubicBezTo>
                  <a:cubicBezTo>
                    <a:pt x="81" y="239"/>
                    <a:pt x="40" y="207"/>
                    <a:pt x="27" y="163"/>
                  </a:cubicBezTo>
                  <a:cubicBezTo>
                    <a:pt x="25" y="157"/>
                    <a:pt x="20" y="153"/>
                    <a:pt x="14" y="153"/>
                  </a:cubicBezTo>
                  <a:cubicBezTo>
                    <a:pt x="13" y="153"/>
                    <a:pt x="12" y="154"/>
                    <a:pt x="11" y="154"/>
                  </a:cubicBezTo>
                  <a:cubicBezTo>
                    <a:pt x="4" y="156"/>
                    <a:pt x="0" y="163"/>
                    <a:pt x="2" y="170"/>
                  </a:cubicBezTo>
                  <a:cubicBezTo>
                    <a:pt x="18" y="225"/>
                    <a:pt x="69" y="265"/>
                    <a:pt x="129" y="265"/>
                  </a:cubicBezTo>
                  <a:cubicBezTo>
                    <a:pt x="202" y="265"/>
                    <a:pt x="262" y="206"/>
                    <a:pt x="262" y="133"/>
                  </a:cubicBezTo>
                  <a:cubicBezTo>
                    <a:pt x="262" y="60"/>
                    <a:pt x="202" y="0"/>
                    <a:pt x="129" y="0"/>
                  </a:cubicBezTo>
                </a:path>
              </a:pathLst>
            </a:custGeom>
            <a:solidFill>
              <a:srgbClr val="59595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 spc="-3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3" name="Freeform 145"/>
            <p:cNvSpPr/>
            <p:nvPr/>
          </p:nvSpPr>
          <p:spPr bwMode="auto">
            <a:xfrm>
              <a:off x="6872288" y="1739901"/>
              <a:ext cx="1346200" cy="1349375"/>
            </a:xfrm>
            <a:custGeom>
              <a:avLst/>
              <a:gdLst>
                <a:gd name="T0" fmla="*/ 211 w 424"/>
                <a:gd name="T1" fmla="*/ 0 h 425"/>
                <a:gd name="T2" fmla="*/ 211 w 424"/>
                <a:gd name="T3" fmla="*/ 0 h 425"/>
                <a:gd name="T4" fmla="*/ 2 w 424"/>
                <a:gd name="T5" fmla="*/ 177 h 425"/>
                <a:gd name="T6" fmla="*/ 12 w 424"/>
                <a:gd name="T7" fmla="*/ 192 h 425"/>
                <a:gd name="T8" fmla="*/ 14 w 424"/>
                <a:gd name="T9" fmla="*/ 192 h 425"/>
                <a:gd name="T10" fmla="*/ 27 w 424"/>
                <a:gd name="T11" fmla="*/ 181 h 425"/>
                <a:gd name="T12" fmla="*/ 211 w 424"/>
                <a:gd name="T13" fmla="*/ 26 h 425"/>
                <a:gd name="T14" fmla="*/ 211 w 424"/>
                <a:gd name="T15" fmla="*/ 26 h 425"/>
                <a:gd name="T16" fmla="*/ 343 w 424"/>
                <a:gd name="T17" fmla="*/ 81 h 425"/>
                <a:gd name="T18" fmla="*/ 398 w 424"/>
                <a:gd name="T19" fmla="*/ 213 h 425"/>
                <a:gd name="T20" fmla="*/ 343 w 424"/>
                <a:gd name="T21" fmla="*/ 345 h 425"/>
                <a:gd name="T22" fmla="*/ 211 w 424"/>
                <a:gd name="T23" fmla="*/ 399 h 425"/>
                <a:gd name="T24" fmla="*/ 211 w 424"/>
                <a:gd name="T25" fmla="*/ 399 h 425"/>
                <a:gd name="T26" fmla="*/ 27 w 424"/>
                <a:gd name="T27" fmla="*/ 244 h 425"/>
                <a:gd name="T28" fmla="*/ 14 w 424"/>
                <a:gd name="T29" fmla="*/ 233 h 425"/>
                <a:gd name="T30" fmla="*/ 12 w 424"/>
                <a:gd name="T31" fmla="*/ 234 h 425"/>
                <a:gd name="T32" fmla="*/ 2 w 424"/>
                <a:gd name="T33" fmla="*/ 249 h 425"/>
                <a:gd name="T34" fmla="*/ 211 w 424"/>
                <a:gd name="T35" fmla="*/ 425 h 425"/>
                <a:gd name="T36" fmla="*/ 424 w 424"/>
                <a:gd name="T37" fmla="*/ 213 h 425"/>
                <a:gd name="T38" fmla="*/ 211 w 424"/>
                <a:gd name="T39" fmla="*/ 0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4" h="425">
                  <a:moveTo>
                    <a:pt x="211" y="0"/>
                  </a:moveTo>
                  <a:cubicBezTo>
                    <a:pt x="211" y="0"/>
                    <a:pt x="211" y="0"/>
                    <a:pt x="211" y="0"/>
                  </a:cubicBezTo>
                  <a:cubicBezTo>
                    <a:pt x="106" y="0"/>
                    <a:pt x="19" y="77"/>
                    <a:pt x="2" y="177"/>
                  </a:cubicBezTo>
                  <a:cubicBezTo>
                    <a:pt x="0" y="184"/>
                    <a:pt x="5" y="191"/>
                    <a:pt x="12" y="192"/>
                  </a:cubicBezTo>
                  <a:cubicBezTo>
                    <a:pt x="13" y="192"/>
                    <a:pt x="14" y="192"/>
                    <a:pt x="14" y="192"/>
                  </a:cubicBezTo>
                  <a:cubicBezTo>
                    <a:pt x="21" y="192"/>
                    <a:pt x="26" y="188"/>
                    <a:pt x="27" y="181"/>
                  </a:cubicBezTo>
                  <a:cubicBezTo>
                    <a:pt x="42" y="93"/>
                    <a:pt x="119" y="26"/>
                    <a:pt x="211" y="26"/>
                  </a:cubicBezTo>
                  <a:cubicBezTo>
                    <a:pt x="211" y="26"/>
                    <a:pt x="211" y="26"/>
                    <a:pt x="211" y="26"/>
                  </a:cubicBezTo>
                  <a:cubicBezTo>
                    <a:pt x="263" y="26"/>
                    <a:pt x="309" y="47"/>
                    <a:pt x="343" y="81"/>
                  </a:cubicBezTo>
                  <a:cubicBezTo>
                    <a:pt x="377" y="115"/>
                    <a:pt x="398" y="161"/>
                    <a:pt x="398" y="213"/>
                  </a:cubicBezTo>
                  <a:cubicBezTo>
                    <a:pt x="398" y="264"/>
                    <a:pt x="377" y="311"/>
                    <a:pt x="343" y="345"/>
                  </a:cubicBezTo>
                  <a:cubicBezTo>
                    <a:pt x="309" y="378"/>
                    <a:pt x="263" y="399"/>
                    <a:pt x="211" y="399"/>
                  </a:cubicBezTo>
                  <a:cubicBezTo>
                    <a:pt x="211" y="399"/>
                    <a:pt x="211" y="399"/>
                    <a:pt x="211" y="399"/>
                  </a:cubicBezTo>
                  <a:cubicBezTo>
                    <a:pt x="119" y="399"/>
                    <a:pt x="42" y="332"/>
                    <a:pt x="27" y="244"/>
                  </a:cubicBezTo>
                  <a:cubicBezTo>
                    <a:pt x="26" y="238"/>
                    <a:pt x="21" y="233"/>
                    <a:pt x="14" y="233"/>
                  </a:cubicBezTo>
                  <a:cubicBezTo>
                    <a:pt x="14" y="233"/>
                    <a:pt x="13" y="234"/>
                    <a:pt x="12" y="234"/>
                  </a:cubicBezTo>
                  <a:cubicBezTo>
                    <a:pt x="5" y="235"/>
                    <a:pt x="0" y="242"/>
                    <a:pt x="2" y="249"/>
                  </a:cubicBezTo>
                  <a:cubicBezTo>
                    <a:pt x="19" y="349"/>
                    <a:pt x="106" y="425"/>
                    <a:pt x="211" y="425"/>
                  </a:cubicBezTo>
                  <a:cubicBezTo>
                    <a:pt x="328" y="425"/>
                    <a:pt x="424" y="330"/>
                    <a:pt x="424" y="213"/>
                  </a:cubicBezTo>
                  <a:cubicBezTo>
                    <a:pt x="423" y="95"/>
                    <a:pt x="328" y="0"/>
                    <a:pt x="211" y="0"/>
                  </a:cubicBezTo>
                </a:path>
              </a:pathLst>
            </a:custGeom>
            <a:solidFill>
              <a:srgbClr val="FFF0D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 spc="-3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4" name="Freeform 146"/>
            <p:cNvSpPr/>
            <p:nvPr/>
          </p:nvSpPr>
          <p:spPr bwMode="auto">
            <a:xfrm>
              <a:off x="6634163" y="1501776"/>
              <a:ext cx="1822450" cy="1825625"/>
            </a:xfrm>
            <a:custGeom>
              <a:avLst/>
              <a:gdLst>
                <a:gd name="T0" fmla="*/ 574 w 574"/>
                <a:gd name="T1" fmla="*/ 288 h 575"/>
                <a:gd name="T2" fmla="*/ 286 w 574"/>
                <a:gd name="T3" fmla="*/ 0 h 575"/>
                <a:gd name="T4" fmla="*/ 1 w 574"/>
                <a:gd name="T5" fmla="*/ 253 h 575"/>
                <a:gd name="T6" fmla="*/ 12 w 574"/>
                <a:gd name="T7" fmla="*/ 267 h 575"/>
                <a:gd name="T8" fmla="*/ 26 w 574"/>
                <a:gd name="T9" fmla="*/ 256 h 575"/>
                <a:gd name="T10" fmla="*/ 286 w 574"/>
                <a:gd name="T11" fmla="*/ 26 h 575"/>
                <a:gd name="T12" fmla="*/ 471 w 574"/>
                <a:gd name="T13" fmla="*/ 103 h 575"/>
                <a:gd name="T14" fmla="*/ 548 w 574"/>
                <a:gd name="T15" fmla="*/ 288 h 575"/>
                <a:gd name="T16" fmla="*/ 471 w 574"/>
                <a:gd name="T17" fmla="*/ 473 h 575"/>
                <a:gd name="T18" fmla="*/ 286 w 574"/>
                <a:gd name="T19" fmla="*/ 549 h 575"/>
                <a:gd name="T20" fmla="*/ 27 w 574"/>
                <a:gd name="T21" fmla="*/ 320 h 575"/>
                <a:gd name="T22" fmla="*/ 12 w 574"/>
                <a:gd name="T23" fmla="*/ 309 h 575"/>
                <a:gd name="T24" fmla="*/ 1 w 574"/>
                <a:gd name="T25" fmla="*/ 323 h 575"/>
                <a:gd name="T26" fmla="*/ 286 w 574"/>
                <a:gd name="T27" fmla="*/ 575 h 575"/>
                <a:gd name="T28" fmla="*/ 574 w 574"/>
                <a:gd name="T29" fmla="*/ 288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4" h="575">
                  <a:moveTo>
                    <a:pt x="574" y="288"/>
                  </a:moveTo>
                  <a:cubicBezTo>
                    <a:pt x="574" y="129"/>
                    <a:pt x="445" y="0"/>
                    <a:pt x="286" y="0"/>
                  </a:cubicBezTo>
                  <a:cubicBezTo>
                    <a:pt x="139" y="0"/>
                    <a:pt x="18" y="110"/>
                    <a:pt x="1" y="253"/>
                  </a:cubicBezTo>
                  <a:cubicBezTo>
                    <a:pt x="0" y="260"/>
                    <a:pt x="5" y="266"/>
                    <a:pt x="12" y="267"/>
                  </a:cubicBezTo>
                  <a:cubicBezTo>
                    <a:pt x="19" y="268"/>
                    <a:pt x="26" y="263"/>
                    <a:pt x="26" y="256"/>
                  </a:cubicBezTo>
                  <a:cubicBezTo>
                    <a:pt x="42" y="127"/>
                    <a:pt x="152" y="26"/>
                    <a:pt x="286" y="26"/>
                  </a:cubicBezTo>
                  <a:cubicBezTo>
                    <a:pt x="358" y="26"/>
                    <a:pt x="424" y="56"/>
                    <a:pt x="471" y="103"/>
                  </a:cubicBezTo>
                  <a:cubicBezTo>
                    <a:pt x="518" y="150"/>
                    <a:pt x="548" y="215"/>
                    <a:pt x="548" y="288"/>
                  </a:cubicBezTo>
                  <a:cubicBezTo>
                    <a:pt x="548" y="360"/>
                    <a:pt x="518" y="425"/>
                    <a:pt x="471" y="473"/>
                  </a:cubicBezTo>
                  <a:cubicBezTo>
                    <a:pt x="424" y="520"/>
                    <a:pt x="358" y="549"/>
                    <a:pt x="286" y="549"/>
                  </a:cubicBezTo>
                  <a:cubicBezTo>
                    <a:pt x="153" y="549"/>
                    <a:pt x="42" y="449"/>
                    <a:pt x="27" y="320"/>
                  </a:cubicBezTo>
                  <a:cubicBezTo>
                    <a:pt x="26" y="313"/>
                    <a:pt x="19" y="308"/>
                    <a:pt x="12" y="309"/>
                  </a:cubicBezTo>
                  <a:cubicBezTo>
                    <a:pt x="5" y="309"/>
                    <a:pt x="0" y="316"/>
                    <a:pt x="1" y="323"/>
                  </a:cubicBezTo>
                  <a:cubicBezTo>
                    <a:pt x="18" y="465"/>
                    <a:pt x="139" y="575"/>
                    <a:pt x="286" y="575"/>
                  </a:cubicBezTo>
                  <a:cubicBezTo>
                    <a:pt x="445" y="575"/>
                    <a:pt x="574" y="447"/>
                    <a:pt x="574" y="288"/>
                  </a:cubicBezTo>
                  <a:close/>
                </a:path>
              </a:pathLst>
            </a:custGeom>
            <a:solidFill>
              <a:srgbClr val="C7A08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 spc="-3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7843673" y="2056752"/>
            <a:ext cx="3560888" cy="860425"/>
            <a:chOff x="7779113" y="1900513"/>
            <a:chExt cx="3560888" cy="860425"/>
          </a:xfrm>
        </p:grpSpPr>
        <p:sp>
          <p:nvSpPr>
            <p:cNvPr id="66" name="矩形 65"/>
            <p:cNvSpPr/>
            <p:nvPr/>
          </p:nvSpPr>
          <p:spPr>
            <a:xfrm>
              <a:off x="8817827" y="1900513"/>
              <a:ext cx="2522174" cy="8604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lnSpc>
                  <a:spcPct val="150000"/>
                </a:lnSpc>
                <a:spcAft>
                  <a:spcPts val="600"/>
                </a:spcAft>
                <a:buClr>
                  <a:schemeClr val="accent2"/>
                </a:buClr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0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zh-CN" altLang="en-US" sz="100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7779113" y="2017567"/>
              <a:ext cx="720000" cy="720000"/>
              <a:chOff x="7779113" y="2017567"/>
              <a:chExt cx="720000" cy="720000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7779113" y="2017567"/>
                <a:ext cx="720000" cy="720000"/>
              </a:xfrm>
              <a:prstGeom prst="ellipse">
                <a:avLst/>
              </a:prstGeom>
              <a:solidFill>
                <a:srgbClr val="595959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9" name="Freeform 6"/>
              <p:cNvSpPr>
                <a:spLocks noEditPoints="1"/>
              </p:cNvSpPr>
              <p:nvPr/>
            </p:nvSpPr>
            <p:spPr bwMode="auto">
              <a:xfrm>
                <a:off x="7977188" y="2216660"/>
                <a:ext cx="323850" cy="323850"/>
              </a:xfrm>
              <a:custGeom>
                <a:avLst/>
                <a:gdLst>
                  <a:gd name="T0" fmla="*/ 410 w 1017"/>
                  <a:gd name="T1" fmla="*/ 428 h 1018"/>
                  <a:gd name="T2" fmla="*/ 220 w 1017"/>
                  <a:gd name="T3" fmla="*/ 735 h 1018"/>
                  <a:gd name="T4" fmla="*/ 283 w 1017"/>
                  <a:gd name="T5" fmla="*/ 797 h 1018"/>
                  <a:gd name="T6" fmla="*/ 581 w 1017"/>
                  <a:gd name="T7" fmla="*/ 613 h 1018"/>
                  <a:gd name="T8" fmla="*/ 781 w 1017"/>
                  <a:gd name="T9" fmla="*/ 326 h 1018"/>
                  <a:gd name="T10" fmla="*/ 778 w 1017"/>
                  <a:gd name="T11" fmla="*/ 239 h 1018"/>
                  <a:gd name="T12" fmla="*/ 691 w 1017"/>
                  <a:gd name="T13" fmla="*/ 236 h 1018"/>
                  <a:gd name="T14" fmla="*/ 405 w 1017"/>
                  <a:gd name="T15" fmla="*/ 584 h 1018"/>
                  <a:gd name="T16" fmla="*/ 567 w 1017"/>
                  <a:gd name="T17" fmla="*/ 531 h 1018"/>
                  <a:gd name="T18" fmla="*/ 473 w 1017"/>
                  <a:gd name="T19" fmla="*/ 562 h 1018"/>
                  <a:gd name="T20" fmla="*/ 448 w 1017"/>
                  <a:gd name="T21" fmla="*/ 487 h 1018"/>
                  <a:gd name="T22" fmla="*/ 539 w 1017"/>
                  <a:gd name="T23" fmla="*/ 453 h 1018"/>
                  <a:gd name="T24" fmla="*/ 571 w 1017"/>
                  <a:gd name="T25" fmla="*/ 520 h 1018"/>
                  <a:gd name="T26" fmla="*/ 382 w 1017"/>
                  <a:gd name="T27" fmla="*/ 16 h 1018"/>
                  <a:gd name="T28" fmla="*/ 184 w 1017"/>
                  <a:gd name="T29" fmla="*/ 116 h 1018"/>
                  <a:gd name="T30" fmla="*/ 49 w 1017"/>
                  <a:gd name="T31" fmla="*/ 289 h 1018"/>
                  <a:gd name="T32" fmla="*/ 0 w 1017"/>
                  <a:gd name="T33" fmla="*/ 509 h 1018"/>
                  <a:gd name="T34" fmla="*/ 40 w 1017"/>
                  <a:gd name="T35" fmla="*/ 707 h 1018"/>
                  <a:gd name="T36" fmla="*/ 166 w 1017"/>
                  <a:gd name="T37" fmla="*/ 885 h 1018"/>
                  <a:gd name="T38" fmla="*/ 357 w 1017"/>
                  <a:gd name="T39" fmla="*/ 995 h 1018"/>
                  <a:gd name="T40" fmla="*/ 560 w 1017"/>
                  <a:gd name="T41" fmla="*/ 1015 h 1018"/>
                  <a:gd name="T42" fmla="*/ 772 w 1017"/>
                  <a:gd name="T43" fmla="*/ 944 h 1018"/>
                  <a:gd name="T44" fmla="*/ 930 w 1017"/>
                  <a:gd name="T45" fmla="*/ 793 h 1018"/>
                  <a:gd name="T46" fmla="*/ 1012 w 1017"/>
                  <a:gd name="T47" fmla="*/ 586 h 1018"/>
                  <a:gd name="T48" fmla="*/ 1001 w 1017"/>
                  <a:gd name="T49" fmla="*/ 382 h 1018"/>
                  <a:gd name="T50" fmla="*/ 901 w 1017"/>
                  <a:gd name="T51" fmla="*/ 186 h 1018"/>
                  <a:gd name="T52" fmla="*/ 728 w 1017"/>
                  <a:gd name="T53" fmla="*/ 50 h 1018"/>
                  <a:gd name="T54" fmla="*/ 508 w 1017"/>
                  <a:gd name="T55" fmla="*/ 0 h 1018"/>
                  <a:gd name="T56" fmla="*/ 376 w 1017"/>
                  <a:gd name="T57" fmla="*/ 935 h 1018"/>
                  <a:gd name="T58" fmla="*/ 209 w 1017"/>
                  <a:gd name="T59" fmla="*/ 838 h 1018"/>
                  <a:gd name="T60" fmla="*/ 99 w 1017"/>
                  <a:gd name="T61" fmla="*/ 682 h 1018"/>
                  <a:gd name="T62" fmla="*/ 63 w 1017"/>
                  <a:gd name="T63" fmla="*/ 509 h 1018"/>
                  <a:gd name="T64" fmla="*/ 107 w 1017"/>
                  <a:gd name="T65" fmla="*/ 315 h 1018"/>
                  <a:gd name="T66" fmla="*/ 225 w 1017"/>
                  <a:gd name="T67" fmla="*/ 165 h 1018"/>
                  <a:gd name="T68" fmla="*/ 397 w 1017"/>
                  <a:gd name="T69" fmla="*/ 77 h 1018"/>
                  <a:gd name="T70" fmla="*/ 576 w 1017"/>
                  <a:gd name="T71" fmla="*/ 69 h 1018"/>
                  <a:gd name="T72" fmla="*/ 757 w 1017"/>
                  <a:gd name="T73" fmla="*/ 139 h 1018"/>
                  <a:gd name="T74" fmla="*/ 889 w 1017"/>
                  <a:gd name="T75" fmla="*/ 278 h 1018"/>
                  <a:gd name="T76" fmla="*/ 952 w 1017"/>
                  <a:gd name="T77" fmla="*/ 463 h 1018"/>
                  <a:gd name="T78" fmla="*/ 933 w 1017"/>
                  <a:gd name="T79" fmla="*/ 642 h 1018"/>
                  <a:gd name="T80" fmla="*/ 838 w 1017"/>
                  <a:gd name="T81" fmla="*/ 808 h 1018"/>
                  <a:gd name="T82" fmla="*/ 681 w 1017"/>
                  <a:gd name="T83" fmla="*/ 919 h 1018"/>
                  <a:gd name="T84" fmla="*/ 508 w 1017"/>
                  <a:gd name="T85" fmla="*/ 954 h 1018"/>
                  <a:gd name="T86" fmla="*/ 540 w 1017"/>
                  <a:gd name="T87" fmla="*/ 165 h 1018"/>
                  <a:gd name="T88" fmla="*/ 515 w 1017"/>
                  <a:gd name="T89" fmla="*/ 128 h 1018"/>
                  <a:gd name="T90" fmla="*/ 477 w 1017"/>
                  <a:gd name="T91" fmla="*/ 152 h 1018"/>
                  <a:gd name="T92" fmla="*/ 502 w 1017"/>
                  <a:gd name="T93" fmla="*/ 190 h 1018"/>
                  <a:gd name="T94" fmla="*/ 482 w 1017"/>
                  <a:gd name="T95" fmla="*/ 841 h 1018"/>
                  <a:gd name="T96" fmla="*/ 490 w 1017"/>
                  <a:gd name="T97" fmla="*/ 885 h 1018"/>
                  <a:gd name="T98" fmla="*/ 534 w 1017"/>
                  <a:gd name="T99" fmla="*/ 877 h 1018"/>
                  <a:gd name="T100" fmla="*/ 526 w 1017"/>
                  <a:gd name="T101" fmla="*/ 833 h 1018"/>
                  <a:gd name="T102" fmla="*/ 840 w 1017"/>
                  <a:gd name="T103" fmla="*/ 483 h 1018"/>
                  <a:gd name="T104" fmla="*/ 831 w 1017"/>
                  <a:gd name="T105" fmla="*/ 527 h 1018"/>
                  <a:gd name="T106" fmla="*/ 876 w 1017"/>
                  <a:gd name="T107" fmla="*/ 535 h 1018"/>
                  <a:gd name="T108" fmla="*/ 885 w 1017"/>
                  <a:gd name="T109" fmla="*/ 491 h 1018"/>
                  <a:gd name="T110" fmla="*/ 152 w 1017"/>
                  <a:gd name="T111" fmla="*/ 477 h 1018"/>
                  <a:gd name="T112" fmla="*/ 128 w 1017"/>
                  <a:gd name="T113" fmla="*/ 515 h 1018"/>
                  <a:gd name="T114" fmla="*/ 165 w 1017"/>
                  <a:gd name="T115" fmla="*/ 540 h 1018"/>
                  <a:gd name="T116" fmla="*/ 190 w 1017"/>
                  <a:gd name="T117" fmla="*/ 502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17" h="1018">
                    <a:moveTo>
                      <a:pt x="691" y="236"/>
                    </a:moveTo>
                    <a:lnTo>
                      <a:pt x="455" y="394"/>
                    </a:lnTo>
                    <a:lnTo>
                      <a:pt x="455" y="394"/>
                    </a:lnTo>
                    <a:lnTo>
                      <a:pt x="445" y="399"/>
                    </a:lnTo>
                    <a:lnTo>
                      <a:pt x="436" y="404"/>
                    </a:lnTo>
                    <a:lnTo>
                      <a:pt x="427" y="411"/>
                    </a:lnTo>
                    <a:lnTo>
                      <a:pt x="418" y="418"/>
                    </a:lnTo>
                    <a:lnTo>
                      <a:pt x="418" y="418"/>
                    </a:lnTo>
                    <a:lnTo>
                      <a:pt x="410" y="428"/>
                    </a:lnTo>
                    <a:lnTo>
                      <a:pt x="402" y="439"/>
                    </a:lnTo>
                    <a:lnTo>
                      <a:pt x="396" y="450"/>
                    </a:lnTo>
                    <a:lnTo>
                      <a:pt x="390" y="460"/>
                    </a:lnTo>
                    <a:lnTo>
                      <a:pt x="236" y="691"/>
                    </a:lnTo>
                    <a:lnTo>
                      <a:pt x="236" y="691"/>
                    </a:lnTo>
                    <a:lnTo>
                      <a:pt x="228" y="702"/>
                    </a:lnTo>
                    <a:lnTo>
                      <a:pt x="224" y="712"/>
                    </a:lnTo>
                    <a:lnTo>
                      <a:pt x="221" y="723"/>
                    </a:lnTo>
                    <a:lnTo>
                      <a:pt x="220" y="735"/>
                    </a:lnTo>
                    <a:lnTo>
                      <a:pt x="221" y="747"/>
                    </a:lnTo>
                    <a:lnTo>
                      <a:pt x="225" y="759"/>
                    </a:lnTo>
                    <a:lnTo>
                      <a:pt x="231" y="769"/>
                    </a:lnTo>
                    <a:lnTo>
                      <a:pt x="238" y="779"/>
                    </a:lnTo>
                    <a:lnTo>
                      <a:pt x="238" y="779"/>
                    </a:lnTo>
                    <a:lnTo>
                      <a:pt x="248" y="786"/>
                    </a:lnTo>
                    <a:lnTo>
                      <a:pt x="260" y="793"/>
                    </a:lnTo>
                    <a:lnTo>
                      <a:pt x="271" y="796"/>
                    </a:lnTo>
                    <a:lnTo>
                      <a:pt x="283" y="797"/>
                    </a:lnTo>
                    <a:lnTo>
                      <a:pt x="283" y="797"/>
                    </a:lnTo>
                    <a:lnTo>
                      <a:pt x="295" y="796"/>
                    </a:lnTo>
                    <a:lnTo>
                      <a:pt x="306" y="793"/>
                    </a:lnTo>
                    <a:lnTo>
                      <a:pt x="316" y="789"/>
                    </a:lnTo>
                    <a:lnTo>
                      <a:pt x="326" y="781"/>
                    </a:lnTo>
                    <a:lnTo>
                      <a:pt x="561" y="624"/>
                    </a:lnTo>
                    <a:lnTo>
                      <a:pt x="561" y="624"/>
                    </a:lnTo>
                    <a:lnTo>
                      <a:pt x="572" y="619"/>
                    </a:lnTo>
                    <a:lnTo>
                      <a:pt x="581" y="613"/>
                    </a:lnTo>
                    <a:lnTo>
                      <a:pt x="590" y="606"/>
                    </a:lnTo>
                    <a:lnTo>
                      <a:pt x="599" y="599"/>
                    </a:lnTo>
                    <a:lnTo>
                      <a:pt x="599" y="599"/>
                    </a:lnTo>
                    <a:lnTo>
                      <a:pt x="607" y="589"/>
                    </a:lnTo>
                    <a:lnTo>
                      <a:pt x="615" y="579"/>
                    </a:lnTo>
                    <a:lnTo>
                      <a:pt x="621" y="569"/>
                    </a:lnTo>
                    <a:lnTo>
                      <a:pt x="626" y="558"/>
                    </a:lnTo>
                    <a:lnTo>
                      <a:pt x="781" y="326"/>
                    </a:lnTo>
                    <a:lnTo>
                      <a:pt x="781" y="326"/>
                    </a:lnTo>
                    <a:lnTo>
                      <a:pt x="789" y="317"/>
                    </a:lnTo>
                    <a:lnTo>
                      <a:pt x="793" y="306"/>
                    </a:lnTo>
                    <a:lnTo>
                      <a:pt x="796" y="294"/>
                    </a:lnTo>
                    <a:lnTo>
                      <a:pt x="797" y="282"/>
                    </a:lnTo>
                    <a:lnTo>
                      <a:pt x="795" y="270"/>
                    </a:lnTo>
                    <a:lnTo>
                      <a:pt x="792" y="260"/>
                    </a:lnTo>
                    <a:lnTo>
                      <a:pt x="786" y="249"/>
                    </a:lnTo>
                    <a:lnTo>
                      <a:pt x="778" y="239"/>
                    </a:lnTo>
                    <a:lnTo>
                      <a:pt x="778" y="239"/>
                    </a:lnTo>
                    <a:lnTo>
                      <a:pt x="769" y="232"/>
                    </a:lnTo>
                    <a:lnTo>
                      <a:pt x="758" y="225"/>
                    </a:lnTo>
                    <a:lnTo>
                      <a:pt x="747" y="222"/>
                    </a:lnTo>
                    <a:lnTo>
                      <a:pt x="735" y="221"/>
                    </a:lnTo>
                    <a:lnTo>
                      <a:pt x="723" y="222"/>
                    </a:lnTo>
                    <a:lnTo>
                      <a:pt x="711" y="224"/>
                    </a:lnTo>
                    <a:lnTo>
                      <a:pt x="701" y="230"/>
                    </a:lnTo>
                    <a:lnTo>
                      <a:pt x="691" y="236"/>
                    </a:lnTo>
                    <a:lnTo>
                      <a:pt x="691" y="236"/>
                    </a:lnTo>
                    <a:close/>
                    <a:moveTo>
                      <a:pt x="289" y="730"/>
                    </a:moveTo>
                    <a:lnTo>
                      <a:pt x="283" y="734"/>
                    </a:lnTo>
                    <a:lnTo>
                      <a:pt x="283" y="734"/>
                    </a:lnTo>
                    <a:lnTo>
                      <a:pt x="283" y="765"/>
                    </a:lnTo>
                    <a:lnTo>
                      <a:pt x="283" y="734"/>
                    </a:lnTo>
                    <a:lnTo>
                      <a:pt x="396" y="566"/>
                    </a:lnTo>
                    <a:lnTo>
                      <a:pt x="396" y="566"/>
                    </a:lnTo>
                    <a:lnTo>
                      <a:pt x="400" y="575"/>
                    </a:lnTo>
                    <a:lnTo>
                      <a:pt x="405" y="584"/>
                    </a:lnTo>
                    <a:lnTo>
                      <a:pt x="412" y="591"/>
                    </a:lnTo>
                    <a:lnTo>
                      <a:pt x="418" y="599"/>
                    </a:lnTo>
                    <a:lnTo>
                      <a:pt x="418" y="599"/>
                    </a:lnTo>
                    <a:lnTo>
                      <a:pt x="426" y="605"/>
                    </a:lnTo>
                    <a:lnTo>
                      <a:pt x="433" y="612"/>
                    </a:lnTo>
                    <a:lnTo>
                      <a:pt x="442" y="617"/>
                    </a:lnTo>
                    <a:lnTo>
                      <a:pt x="451" y="621"/>
                    </a:lnTo>
                    <a:lnTo>
                      <a:pt x="289" y="730"/>
                    </a:lnTo>
                    <a:close/>
                    <a:moveTo>
                      <a:pt x="567" y="531"/>
                    </a:moveTo>
                    <a:lnTo>
                      <a:pt x="552" y="554"/>
                    </a:lnTo>
                    <a:lnTo>
                      <a:pt x="530" y="569"/>
                    </a:lnTo>
                    <a:lnTo>
                      <a:pt x="530" y="569"/>
                    </a:lnTo>
                    <a:lnTo>
                      <a:pt x="519" y="572"/>
                    </a:lnTo>
                    <a:lnTo>
                      <a:pt x="508" y="573"/>
                    </a:lnTo>
                    <a:lnTo>
                      <a:pt x="508" y="573"/>
                    </a:lnTo>
                    <a:lnTo>
                      <a:pt x="496" y="571"/>
                    </a:lnTo>
                    <a:lnTo>
                      <a:pt x="484" y="568"/>
                    </a:lnTo>
                    <a:lnTo>
                      <a:pt x="473" y="562"/>
                    </a:lnTo>
                    <a:lnTo>
                      <a:pt x="463" y="554"/>
                    </a:lnTo>
                    <a:lnTo>
                      <a:pt x="463" y="554"/>
                    </a:lnTo>
                    <a:lnTo>
                      <a:pt x="456" y="544"/>
                    </a:lnTo>
                    <a:lnTo>
                      <a:pt x="449" y="533"/>
                    </a:lnTo>
                    <a:lnTo>
                      <a:pt x="446" y="521"/>
                    </a:lnTo>
                    <a:lnTo>
                      <a:pt x="445" y="509"/>
                    </a:lnTo>
                    <a:lnTo>
                      <a:pt x="445" y="509"/>
                    </a:lnTo>
                    <a:lnTo>
                      <a:pt x="446" y="498"/>
                    </a:lnTo>
                    <a:lnTo>
                      <a:pt x="448" y="487"/>
                    </a:lnTo>
                    <a:lnTo>
                      <a:pt x="463" y="465"/>
                    </a:lnTo>
                    <a:lnTo>
                      <a:pt x="486" y="450"/>
                    </a:lnTo>
                    <a:lnTo>
                      <a:pt x="486" y="450"/>
                    </a:lnTo>
                    <a:lnTo>
                      <a:pt x="495" y="447"/>
                    </a:lnTo>
                    <a:lnTo>
                      <a:pt x="503" y="446"/>
                    </a:lnTo>
                    <a:lnTo>
                      <a:pt x="513" y="446"/>
                    </a:lnTo>
                    <a:lnTo>
                      <a:pt x="521" y="447"/>
                    </a:lnTo>
                    <a:lnTo>
                      <a:pt x="530" y="450"/>
                    </a:lnTo>
                    <a:lnTo>
                      <a:pt x="539" y="453"/>
                    </a:lnTo>
                    <a:lnTo>
                      <a:pt x="546" y="458"/>
                    </a:lnTo>
                    <a:lnTo>
                      <a:pt x="554" y="463"/>
                    </a:lnTo>
                    <a:lnTo>
                      <a:pt x="554" y="463"/>
                    </a:lnTo>
                    <a:lnTo>
                      <a:pt x="561" y="473"/>
                    </a:lnTo>
                    <a:lnTo>
                      <a:pt x="567" y="485"/>
                    </a:lnTo>
                    <a:lnTo>
                      <a:pt x="571" y="497"/>
                    </a:lnTo>
                    <a:lnTo>
                      <a:pt x="572" y="509"/>
                    </a:lnTo>
                    <a:lnTo>
                      <a:pt x="572" y="509"/>
                    </a:lnTo>
                    <a:lnTo>
                      <a:pt x="571" y="520"/>
                    </a:lnTo>
                    <a:lnTo>
                      <a:pt x="567" y="531"/>
                    </a:lnTo>
                    <a:lnTo>
                      <a:pt x="567" y="531"/>
                    </a:lnTo>
                    <a:close/>
                    <a:moveTo>
                      <a:pt x="508" y="0"/>
                    </a:moveTo>
                    <a:lnTo>
                      <a:pt x="508" y="0"/>
                    </a:lnTo>
                    <a:lnTo>
                      <a:pt x="483" y="1"/>
                    </a:lnTo>
                    <a:lnTo>
                      <a:pt x="456" y="2"/>
                    </a:lnTo>
                    <a:lnTo>
                      <a:pt x="431" y="5"/>
                    </a:lnTo>
                    <a:lnTo>
                      <a:pt x="405" y="11"/>
                    </a:lnTo>
                    <a:lnTo>
                      <a:pt x="382" y="16"/>
                    </a:lnTo>
                    <a:lnTo>
                      <a:pt x="357" y="23"/>
                    </a:lnTo>
                    <a:lnTo>
                      <a:pt x="334" y="31"/>
                    </a:lnTo>
                    <a:lnTo>
                      <a:pt x="310" y="40"/>
                    </a:lnTo>
                    <a:lnTo>
                      <a:pt x="287" y="50"/>
                    </a:lnTo>
                    <a:lnTo>
                      <a:pt x="266" y="61"/>
                    </a:lnTo>
                    <a:lnTo>
                      <a:pt x="245" y="74"/>
                    </a:lnTo>
                    <a:lnTo>
                      <a:pt x="224" y="87"/>
                    </a:lnTo>
                    <a:lnTo>
                      <a:pt x="204" y="101"/>
                    </a:lnTo>
                    <a:lnTo>
                      <a:pt x="184" y="116"/>
                    </a:lnTo>
                    <a:lnTo>
                      <a:pt x="166" y="132"/>
                    </a:lnTo>
                    <a:lnTo>
                      <a:pt x="149" y="149"/>
                    </a:lnTo>
                    <a:lnTo>
                      <a:pt x="132" y="167"/>
                    </a:lnTo>
                    <a:lnTo>
                      <a:pt x="116" y="186"/>
                    </a:lnTo>
                    <a:lnTo>
                      <a:pt x="101" y="205"/>
                    </a:lnTo>
                    <a:lnTo>
                      <a:pt x="87" y="224"/>
                    </a:lnTo>
                    <a:lnTo>
                      <a:pt x="73" y="245"/>
                    </a:lnTo>
                    <a:lnTo>
                      <a:pt x="61" y="266"/>
                    </a:lnTo>
                    <a:lnTo>
                      <a:pt x="49" y="289"/>
                    </a:lnTo>
                    <a:lnTo>
                      <a:pt x="40" y="311"/>
                    </a:lnTo>
                    <a:lnTo>
                      <a:pt x="30" y="334"/>
                    </a:lnTo>
                    <a:lnTo>
                      <a:pt x="22" y="357"/>
                    </a:lnTo>
                    <a:lnTo>
                      <a:pt x="16" y="382"/>
                    </a:lnTo>
                    <a:lnTo>
                      <a:pt x="10" y="407"/>
                    </a:lnTo>
                    <a:lnTo>
                      <a:pt x="5" y="431"/>
                    </a:lnTo>
                    <a:lnTo>
                      <a:pt x="2" y="457"/>
                    </a:lnTo>
                    <a:lnTo>
                      <a:pt x="0" y="483"/>
                    </a:lnTo>
                    <a:lnTo>
                      <a:pt x="0" y="509"/>
                    </a:lnTo>
                    <a:lnTo>
                      <a:pt x="0" y="509"/>
                    </a:lnTo>
                    <a:lnTo>
                      <a:pt x="0" y="535"/>
                    </a:lnTo>
                    <a:lnTo>
                      <a:pt x="2" y="561"/>
                    </a:lnTo>
                    <a:lnTo>
                      <a:pt x="5" y="586"/>
                    </a:lnTo>
                    <a:lnTo>
                      <a:pt x="10" y="612"/>
                    </a:lnTo>
                    <a:lnTo>
                      <a:pt x="16" y="636"/>
                    </a:lnTo>
                    <a:lnTo>
                      <a:pt x="22" y="660"/>
                    </a:lnTo>
                    <a:lnTo>
                      <a:pt x="30" y="683"/>
                    </a:lnTo>
                    <a:lnTo>
                      <a:pt x="40" y="707"/>
                    </a:lnTo>
                    <a:lnTo>
                      <a:pt x="49" y="730"/>
                    </a:lnTo>
                    <a:lnTo>
                      <a:pt x="61" y="751"/>
                    </a:lnTo>
                    <a:lnTo>
                      <a:pt x="73" y="772"/>
                    </a:lnTo>
                    <a:lnTo>
                      <a:pt x="87" y="793"/>
                    </a:lnTo>
                    <a:lnTo>
                      <a:pt x="101" y="813"/>
                    </a:lnTo>
                    <a:lnTo>
                      <a:pt x="116" y="833"/>
                    </a:lnTo>
                    <a:lnTo>
                      <a:pt x="132" y="851"/>
                    </a:lnTo>
                    <a:lnTo>
                      <a:pt x="149" y="868"/>
                    </a:lnTo>
                    <a:lnTo>
                      <a:pt x="166" y="885"/>
                    </a:lnTo>
                    <a:lnTo>
                      <a:pt x="184" y="901"/>
                    </a:lnTo>
                    <a:lnTo>
                      <a:pt x="204" y="916"/>
                    </a:lnTo>
                    <a:lnTo>
                      <a:pt x="224" y="930"/>
                    </a:lnTo>
                    <a:lnTo>
                      <a:pt x="245" y="944"/>
                    </a:lnTo>
                    <a:lnTo>
                      <a:pt x="266" y="956"/>
                    </a:lnTo>
                    <a:lnTo>
                      <a:pt x="287" y="968"/>
                    </a:lnTo>
                    <a:lnTo>
                      <a:pt x="310" y="977"/>
                    </a:lnTo>
                    <a:lnTo>
                      <a:pt x="334" y="987"/>
                    </a:lnTo>
                    <a:lnTo>
                      <a:pt x="357" y="995"/>
                    </a:lnTo>
                    <a:lnTo>
                      <a:pt x="382" y="1002"/>
                    </a:lnTo>
                    <a:lnTo>
                      <a:pt x="405" y="1007"/>
                    </a:lnTo>
                    <a:lnTo>
                      <a:pt x="431" y="1012"/>
                    </a:lnTo>
                    <a:lnTo>
                      <a:pt x="456" y="1015"/>
                    </a:lnTo>
                    <a:lnTo>
                      <a:pt x="483" y="1017"/>
                    </a:lnTo>
                    <a:lnTo>
                      <a:pt x="508" y="1018"/>
                    </a:lnTo>
                    <a:lnTo>
                      <a:pt x="508" y="1018"/>
                    </a:lnTo>
                    <a:lnTo>
                      <a:pt x="534" y="1017"/>
                    </a:lnTo>
                    <a:lnTo>
                      <a:pt x="560" y="1015"/>
                    </a:lnTo>
                    <a:lnTo>
                      <a:pt x="586" y="1012"/>
                    </a:lnTo>
                    <a:lnTo>
                      <a:pt x="610" y="1007"/>
                    </a:lnTo>
                    <a:lnTo>
                      <a:pt x="635" y="1002"/>
                    </a:lnTo>
                    <a:lnTo>
                      <a:pt x="660" y="995"/>
                    </a:lnTo>
                    <a:lnTo>
                      <a:pt x="683" y="987"/>
                    </a:lnTo>
                    <a:lnTo>
                      <a:pt x="706" y="977"/>
                    </a:lnTo>
                    <a:lnTo>
                      <a:pt x="728" y="968"/>
                    </a:lnTo>
                    <a:lnTo>
                      <a:pt x="751" y="956"/>
                    </a:lnTo>
                    <a:lnTo>
                      <a:pt x="772" y="944"/>
                    </a:lnTo>
                    <a:lnTo>
                      <a:pt x="793" y="930"/>
                    </a:lnTo>
                    <a:lnTo>
                      <a:pt x="812" y="916"/>
                    </a:lnTo>
                    <a:lnTo>
                      <a:pt x="831" y="901"/>
                    </a:lnTo>
                    <a:lnTo>
                      <a:pt x="851" y="885"/>
                    </a:lnTo>
                    <a:lnTo>
                      <a:pt x="868" y="868"/>
                    </a:lnTo>
                    <a:lnTo>
                      <a:pt x="885" y="851"/>
                    </a:lnTo>
                    <a:lnTo>
                      <a:pt x="901" y="833"/>
                    </a:lnTo>
                    <a:lnTo>
                      <a:pt x="916" y="813"/>
                    </a:lnTo>
                    <a:lnTo>
                      <a:pt x="930" y="793"/>
                    </a:lnTo>
                    <a:lnTo>
                      <a:pt x="943" y="772"/>
                    </a:lnTo>
                    <a:lnTo>
                      <a:pt x="956" y="751"/>
                    </a:lnTo>
                    <a:lnTo>
                      <a:pt x="967" y="730"/>
                    </a:lnTo>
                    <a:lnTo>
                      <a:pt x="977" y="707"/>
                    </a:lnTo>
                    <a:lnTo>
                      <a:pt x="986" y="683"/>
                    </a:lnTo>
                    <a:lnTo>
                      <a:pt x="995" y="660"/>
                    </a:lnTo>
                    <a:lnTo>
                      <a:pt x="1001" y="636"/>
                    </a:lnTo>
                    <a:lnTo>
                      <a:pt x="1007" y="612"/>
                    </a:lnTo>
                    <a:lnTo>
                      <a:pt x="1012" y="586"/>
                    </a:lnTo>
                    <a:lnTo>
                      <a:pt x="1015" y="561"/>
                    </a:lnTo>
                    <a:lnTo>
                      <a:pt x="1017" y="535"/>
                    </a:lnTo>
                    <a:lnTo>
                      <a:pt x="1017" y="509"/>
                    </a:lnTo>
                    <a:lnTo>
                      <a:pt x="1017" y="509"/>
                    </a:lnTo>
                    <a:lnTo>
                      <a:pt x="1017" y="483"/>
                    </a:lnTo>
                    <a:lnTo>
                      <a:pt x="1015" y="457"/>
                    </a:lnTo>
                    <a:lnTo>
                      <a:pt x="1012" y="431"/>
                    </a:lnTo>
                    <a:lnTo>
                      <a:pt x="1007" y="407"/>
                    </a:lnTo>
                    <a:lnTo>
                      <a:pt x="1001" y="382"/>
                    </a:lnTo>
                    <a:lnTo>
                      <a:pt x="995" y="357"/>
                    </a:lnTo>
                    <a:lnTo>
                      <a:pt x="986" y="334"/>
                    </a:lnTo>
                    <a:lnTo>
                      <a:pt x="977" y="311"/>
                    </a:lnTo>
                    <a:lnTo>
                      <a:pt x="967" y="289"/>
                    </a:lnTo>
                    <a:lnTo>
                      <a:pt x="956" y="266"/>
                    </a:lnTo>
                    <a:lnTo>
                      <a:pt x="943" y="245"/>
                    </a:lnTo>
                    <a:lnTo>
                      <a:pt x="930" y="224"/>
                    </a:lnTo>
                    <a:lnTo>
                      <a:pt x="916" y="205"/>
                    </a:lnTo>
                    <a:lnTo>
                      <a:pt x="901" y="186"/>
                    </a:lnTo>
                    <a:lnTo>
                      <a:pt x="885" y="167"/>
                    </a:lnTo>
                    <a:lnTo>
                      <a:pt x="868" y="149"/>
                    </a:lnTo>
                    <a:lnTo>
                      <a:pt x="851" y="132"/>
                    </a:lnTo>
                    <a:lnTo>
                      <a:pt x="831" y="116"/>
                    </a:lnTo>
                    <a:lnTo>
                      <a:pt x="812" y="101"/>
                    </a:lnTo>
                    <a:lnTo>
                      <a:pt x="793" y="87"/>
                    </a:lnTo>
                    <a:lnTo>
                      <a:pt x="772" y="74"/>
                    </a:lnTo>
                    <a:lnTo>
                      <a:pt x="751" y="61"/>
                    </a:lnTo>
                    <a:lnTo>
                      <a:pt x="728" y="50"/>
                    </a:lnTo>
                    <a:lnTo>
                      <a:pt x="706" y="40"/>
                    </a:lnTo>
                    <a:lnTo>
                      <a:pt x="683" y="31"/>
                    </a:lnTo>
                    <a:lnTo>
                      <a:pt x="660" y="23"/>
                    </a:lnTo>
                    <a:lnTo>
                      <a:pt x="635" y="16"/>
                    </a:lnTo>
                    <a:lnTo>
                      <a:pt x="610" y="11"/>
                    </a:lnTo>
                    <a:lnTo>
                      <a:pt x="586" y="5"/>
                    </a:lnTo>
                    <a:lnTo>
                      <a:pt x="560" y="2"/>
                    </a:lnTo>
                    <a:lnTo>
                      <a:pt x="534" y="1"/>
                    </a:lnTo>
                    <a:lnTo>
                      <a:pt x="508" y="0"/>
                    </a:lnTo>
                    <a:lnTo>
                      <a:pt x="508" y="0"/>
                    </a:lnTo>
                    <a:close/>
                    <a:moveTo>
                      <a:pt x="508" y="954"/>
                    </a:moveTo>
                    <a:lnTo>
                      <a:pt x="508" y="954"/>
                    </a:lnTo>
                    <a:lnTo>
                      <a:pt x="486" y="954"/>
                    </a:lnTo>
                    <a:lnTo>
                      <a:pt x="463" y="952"/>
                    </a:lnTo>
                    <a:lnTo>
                      <a:pt x="441" y="948"/>
                    </a:lnTo>
                    <a:lnTo>
                      <a:pt x="418" y="945"/>
                    </a:lnTo>
                    <a:lnTo>
                      <a:pt x="397" y="940"/>
                    </a:lnTo>
                    <a:lnTo>
                      <a:pt x="376" y="935"/>
                    </a:lnTo>
                    <a:lnTo>
                      <a:pt x="355" y="927"/>
                    </a:lnTo>
                    <a:lnTo>
                      <a:pt x="336" y="919"/>
                    </a:lnTo>
                    <a:lnTo>
                      <a:pt x="315" y="910"/>
                    </a:lnTo>
                    <a:lnTo>
                      <a:pt x="296" y="900"/>
                    </a:lnTo>
                    <a:lnTo>
                      <a:pt x="278" y="889"/>
                    </a:lnTo>
                    <a:lnTo>
                      <a:pt x="260" y="878"/>
                    </a:lnTo>
                    <a:lnTo>
                      <a:pt x="242" y="866"/>
                    </a:lnTo>
                    <a:lnTo>
                      <a:pt x="225" y="852"/>
                    </a:lnTo>
                    <a:lnTo>
                      <a:pt x="209" y="838"/>
                    </a:lnTo>
                    <a:lnTo>
                      <a:pt x="194" y="824"/>
                    </a:lnTo>
                    <a:lnTo>
                      <a:pt x="179" y="808"/>
                    </a:lnTo>
                    <a:lnTo>
                      <a:pt x="165" y="792"/>
                    </a:lnTo>
                    <a:lnTo>
                      <a:pt x="151" y="775"/>
                    </a:lnTo>
                    <a:lnTo>
                      <a:pt x="139" y="757"/>
                    </a:lnTo>
                    <a:lnTo>
                      <a:pt x="128" y="739"/>
                    </a:lnTo>
                    <a:lnTo>
                      <a:pt x="117" y="721"/>
                    </a:lnTo>
                    <a:lnTo>
                      <a:pt x="107" y="702"/>
                    </a:lnTo>
                    <a:lnTo>
                      <a:pt x="99" y="682"/>
                    </a:lnTo>
                    <a:lnTo>
                      <a:pt x="90" y="662"/>
                    </a:lnTo>
                    <a:lnTo>
                      <a:pt x="84" y="642"/>
                    </a:lnTo>
                    <a:lnTo>
                      <a:pt x="77" y="620"/>
                    </a:lnTo>
                    <a:lnTo>
                      <a:pt x="72" y="599"/>
                    </a:lnTo>
                    <a:lnTo>
                      <a:pt x="69" y="576"/>
                    </a:lnTo>
                    <a:lnTo>
                      <a:pt x="65" y="555"/>
                    </a:lnTo>
                    <a:lnTo>
                      <a:pt x="63" y="532"/>
                    </a:lnTo>
                    <a:lnTo>
                      <a:pt x="63" y="509"/>
                    </a:lnTo>
                    <a:lnTo>
                      <a:pt x="63" y="509"/>
                    </a:lnTo>
                    <a:lnTo>
                      <a:pt x="63" y="486"/>
                    </a:lnTo>
                    <a:lnTo>
                      <a:pt x="65" y="463"/>
                    </a:lnTo>
                    <a:lnTo>
                      <a:pt x="69" y="441"/>
                    </a:lnTo>
                    <a:lnTo>
                      <a:pt x="72" y="420"/>
                    </a:lnTo>
                    <a:lnTo>
                      <a:pt x="77" y="398"/>
                    </a:lnTo>
                    <a:lnTo>
                      <a:pt x="84" y="377"/>
                    </a:lnTo>
                    <a:lnTo>
                      <a:pt x="90" y="356"/>
                    </a:lnTo>
                    <a:lnTo>
                      <a:pt x="99" y="336"/>
                    </a:lnTo>
                    <a:lnTo>
                      <a:pt x="107" y="315"/>
                    </a:lnTo>
                    <a:lnTo>
                      <a:pt x="117" y="297"/>
                    </a:lnTo>
                    <a:lnTo>
                      <a:pt x="128" y="278"/>
                    </a:lnTo>
                    <a:lnTo>
                      <a:pt x="139" y="260"/>
                    </a:lnTo>
                    <a:lnTo>
                      <a:pt x="151" y="242"/>
                    </a:lnTo>
                    <a:lnTo>
                      <a:pt x="165" y="225"/>
                    </a:lnTo>
                    <a:lnTo>
                      <a:pt x="179" y="209"/>
                    </a:lnTo>
                    <a:lnTo>
                      <a:pt x="194" y="194"/>
                    </a:lnTo>
                    <a:lnTo>
                      <a:pt x="209" y="179"/>
                    </a:lnTo>
                    <a:lnTo>
                      <a:pt x="225" y="165"/>
                    </a:lnTo>
                    <a:lnTo>
                      <a:pt x="242" y="152"/>
                    </a:lnTo>
                    <a:lnTo>
                      <a:pt x="260" y="139"/>
                    </a:lnTo>
                    <a:lnTo>
                      <a:pt x="278" y="128"/>
                    </a:lnTo>
                    <a:lnTo>
                      <a:pt x="296" y="117"/>
                    </a:lnTo>
                    <a:lnTo>
                      <a:pt x="315" y="107"/>
                    </a:lnTo>
                    <a:lnTo>
                      <a:pt x="336" y="99"/>
                    </a:lnTo>
                    <a:lnTo>
                      <a:pt x="355" y="90"/>
                    </a:lnTo>
                    <a:lnTo>
                      <a:pt x="376" y="84"/>
                    </a:lnTo>
                    <a:lnTo>
                      <a:pt x="397" y="77"/>
                    </a:lnTo>
                    <a:lnTo>
                      <a:pt x="418" y="73"/>
                    </a:lnTo>
                    <a:lnTo>
                      <a:pt x="441" y="69"/>
                    </a:lnTo>
                    <a:lnTo>
                      <a:pt x="463" y="65"/>
                    </a:lnTo>
                    <a:lnTo>
                      <a:pt x="486" y="64"/>
                    </a:lnTo>
                    <a:lnTo>
                      <a:pt x="508" y="63"/>
                    </a:lnTo>
                    <a:lnTo>
                      <a:pt x="508" y="63"/>
                    </a:lnTo>
                    <a:lnTo>
                      <a:pt x="531" y="64"/>
                    </a:lnTo>
                    <a:lnTo>
                      <a:pt x="554" y="65"/>
                    </a:lnTo>
                    <a:lnTo>
                      <a:pt x="576" y="69"/>
                    </a:lnTo>
                    <a:lnTo>
                      <a:pt x="598" y="73"/>
                    </a:lnTo>
                    <a:lnTo>
                      <a:pt x="620" y="77"/>
                    </a:lnTo>
                    <a:lnTo>
                      <a:pt x="640" y="84"/>
                    </a:lnTo>
                    <a:lnTo>
                      <a:pt x="661" y="90"/>
                    </a:lnTo>
                    <a:lnTo>
                      <a:pt x="681" y="99"/>
                    </a:lnTo>
                    <a:lnTo>
                      <a:pt x="702" y="107"/>
                    </a:lnTo>
                    <a:lnTo>
                      <a:pt x="721" y="117"/>
                    </a:lnTo>
                    <a:lnTo>
                      <a:pt x="739" y="128"/>
                    </a:lnTo>
                    <a:lnTo>
                      <a:pt x="757" y="139"/>
                    </a:lnTo>
                    <a:lnTo>
                      <a:pt x="775" y="152"/>
                    </a:lnTo>
                    <a:lnTo>
                      <a:pt x="792" y="165"/>
                    </a:lnTo>
                    <a:lnTo>
                      <a:pt x="808" y="179"/>
                    </a:lnTo>
                    <a:lnTo>
                      <a:pt x="823" y="194"/>
                    </a:lnTo>
                    <a:lnTo>
                      <a:pt x="838" y="209"/>
                    </a:lnTo>
                    <a:lnTo>
                      <a:pt x="852" y="225"/>
                    </a:lnTo>
                    <a:lnTo>
                      <a:pt x="865" y="242"/>
                    </a:lnTo>
                    <a:lnTo>
                      <a:pt x="878" y="260"/>
                    </a:lnTo>
                    <a:lnTo>
                      <a:pt x="889" y="278"/>
                    </a:lnTo>
                    <a:lnTo>
                      <a:pt x="900" y="297"/>
                    </a:lnTo>
                    <a:lnTo>
                      <a:pt x="910" y="315"/>
                    </a:lnTo>
                    <a:lnTo>
                      <a:pt x="918" y="336"/>
                    </a:lnTo>
                    <a:lnTo>
                      <a:pt x="927" y="356"/>
                    </a:lnTo>
                    <a:lnTo>
                      <a:pt x="933" y="377"/>
                    </a:lnTo>
                    <a:lnTo>
                      <a:pt x="940" y="398"/>
                    </a:lnTo>
                    <a:lnTo>
                      <a:pt x="944" y="420"/>
                    </a:lnTo>
                    <a:lnTo>
                      <a:pt x="948" y="441"/>
                    </a:lnTo>
                    <a:lnTo>
                      <a:pt x="952" y="463"/>
                    </a:lnTo>
                    <a:lnTo>
                      <a:pt x="953" y="486"/>
                    </a:lnTo>
                    <a:lnTo>
                      <a:pt x="954" y="509"/>
                    </a:lnTo>
                    <a:lnTo>
                      <a:pt x="954" y="509"/>
                    </a:lnTo>
                    <a:lnTo>
                      <a:pt x="953" y="532"/>
                    </a:lnTo>
                    <a:lnTo>
                      <a:pt x="952" y="555"/>
                    </a:lnTo>
                    <a:lnTo>
                      <a:pt x="948" y="576"/>
                    </a:lnTo>
                    <a:lnTo>
                      <a:pt x="944" y="599"/>
                    </a:lnTo>
                    <a:lnTo>
                      <a:pt x="940" y="620"/>
                    </a:lnTo>
                    <a:lnTo>
                      <a:pt x="933" y="642"/>
                    </a:lnTo>
                    <a:lnTo>
                      <a:pt x="927" y="662"/>
                    </a:lnTo>
                    <a:lnTo>
                      <a:pt x="918" y="682"/>
                    </a:lnTo>
                    <a:lnTo>
                      <a:pt x="910" y="702"/>
                    </a:lnTo>
                    <a:lnTo>
                      <a:pt x="900" y="721"/>
                    </a:lnTo>
                    <a:lnTo>
                      <a:pt x="889" y="739"/>
                    </a:lnTo>
                    <a:lnTo>
                      <a:pt x="878" y="757"/>
                    </a:lnTo>
                    <a:lnTo>
                      <a:pt x="865" y="775"/>
                    </a:lnTo>
                    <a:lnTo>
                      <a:pt x="852" y="792"/>
                    </a:lnTo>
                    <a:lnTo>
                      <a:pt x="838" y="808"/>
                    </a:lnTo>
                    <a:lnTo>
                      <a:pt x="823" y="824"/>
                    </a:lnTo>
                    <a:lnTo>
                      <a:pt x="808" y="838"/>
                    </a:lnTo>
                    <a:lnTo>
                      <a:pt x="792" y="852"/>
                    </a:lnTo>
                    <a:lnTo>
                      <a:pt x="775" y="866"/>
                    </a:lnTo>
                    <a:lnTo>
                      <a:pt x="757" y="878"/>
                    </a:lnTo>
                    <a:lnTo>
                      <a:pt x="739" y="889"/>
                    </a:lnTo>
                    <a:lnTo>
                      <a:pt x="721" y="900"/>
                    </a:lnTo>
                    <a:lnTo>
                      <a:pt x="702" y="910"/>
                    </a:lnTo>
                    <a:lnTo>
                      <a:pt x="681" y="919"/>
                    </a:lnTo>
                    <a:lnTo>
                      <a:pt x="661" y="927"/>
                    </a:lnTo>
                    <a:lnTo>
                      <a:pt x="640" y="935"/>
                    </a:lnTo>
                    <a:lnTo>
                      <a:pt x="620" y="940"/>
                    </a:lnTo>
                    <a:lnTo>
                      <a:pt x="598" y="945"/>
                    </a:lnTo>
                    <a:lnTo>
                      <a:pt x="576" y="948"/>
                    </a:lnTo>
                    <a:lnTo>
                      <a:pt x="554" y="952"/>
                    </a:lnTo>
                    <a:lnTo>
                      <a:pt x="531" y="954"/>
                    </a:lnTo>
                    <a:lnTo>
                      <a:pt x="508" y="954"/>
                    </a:lnTo>
                    <a:lnTo>
                      <a:pt x="508" y="954"/>
                    </a:lnTo>
                    <a:close/>
                    <a:moveTo>
                      <a:pt x="508" y="191"/>
                    </a:moveTo>
                    <a:lnTo>
                      <a:pt x="508" y="191"/>
                    </a:lnTo>
                    <a:lnTo>
                      <a:pt x="515" y="190"/>
                    </a:lnTo>
                    <a:lnTo>
                      <a:pt x="520" y="188"/>
                    </a:lnTo>
                    <a:lnTo>
                      <a:pt x="526" y="186"/>
                    </a:lnTo>
                    <a:lnTo>
                      <a:pt x="531" y="181"/>
                    </a:lnTo>
                    <a:lnTo>
                      <a:pt x="534" y="177"/>
                    </a:lnTo>
                    <a:lnTo>
                      <a:pt x="537" y="172"/>
                    </a:lnTo>
                    <a:lnTo>
                      <a:pt x="540" y="165"/>
                    </a:lnTo>
                    <a:lnTo>
                      <a:pt x="541" y="159"/>
                    </a:lnTo>
                    <a:lnTo>
                      <a:pt x="541" y="159"/>
                    </a:lnTo>
                    <a:lnTo>
                      <a:pt x="540" y="152"/>
                    </a:lnTo>
                    <a:lnTo>
                      <a:pt x="537" y="147"/>
                    </a:lnTo>
                    <a:lnTo>
                      <a:pt x="534" y="142"/>
                    </a:lnTo>
                    <a:lnTo>
                      <a:pt x="531" y="136"/>
                    </a:lnTo>
                    <a:lnTo>
                      <a:pt x="526" y="133"/>
                    </a:lnTo>
                    <a:lnTo>
                      <a:pt x="520" y="130"/>
                    </a:lnTo>
                    <a:lnTo>
                      <a:pt x="515" y="128"/>
                    </a:lnTo>
                    <a:lnTo>
                      <a:pt x="508" y="128"/>
                    </a:lnTo>
                    <a:lnTo>
                      <a:pt x="508" y="128"/>
                    </a:lnTo>
                    <a:lnTo>
                      <a:pt x="502" y="128"/>
                    </a:lnTo>
                    <a:lnTo>
                      <a:pt x="496" y="130"/>
                    </a:lnTo>
                    <a:lnTo>
                      <a:pt x="490" y="133"/>
                    </a:lnTo>
                    <a:lnTo>
                      <a:pt x="486" y="136"/>
                    </a:lnTo>
                    <a:lnTo>
                      <a:pt x="482" y="142"/>
                    </a:lnTo>
                    <a:lnTo>
                      <a:pt x="479" y="147"/>
                    </a:lnTo>
                    <a:lnTo>
                      <a:pt x="477" y="152"/>
                    </a:lnTo>
                    <a:lnTo>
                      <a:pt x="476" y="159"/>
                    </a:lnTo>
                    <a:lnTo>
                      <a:pt x="476" y="159"/>
                    </a:lnTo>
                    <a:lnTo>
                      <a:pt x="477" y="165"/>
                    </a:lnTo>
                    <a:lnTo>
                      <a:pt x="479" y="172"/>
                    </a:lnTo>
                    <a:lnTo>
                      <a:pt x="482" y="177"/>
                    </a:lnTo>
                    <a:lnTo>
                      <a:pt x="486" y="181"/>
                    </a:lnTo>
                    <a:lnTo>
                      <a:pt x="490" y="186"/>
                    </a:lnTo>
                    <a:lnTo>
                      <a:pt x="496" y="188"/>
                    </a:lnTo>
                    <a:lnTo>
                      <a:pt x="502" y="190"/>
                    </a:lnTo>
                    <a:lnTo>
                      <a:pt x="508" y="191"/>
                    </a:lnTo>
                    <a:lnTo>
                      <a:pt x="508" y="191"/>
                    </a:lnTo>
                    <a:close/>
                    <a:moveTo>
                      <a:pt x="508" y="827"/>
                    </a:moveTo>
                    <a:lnTo>
                      <a:pt x="508" y="827"/>
                    </a:lnTo>
                    <a:lnTo>
                      <a:pt x="502" y="827"/>
                    </a:lnTo>
                    <a:lnTo>
                      <a:pt x="496" y="829"/>
                    </a:lnTo>
                    <a:lnTo>
                      <a:pt x="490" y="833"/>
                    </a:lnTo>
                    <a:lnTo>
                      <a:pt x="486" y="836"/>
                    </a:lnTo>
                    <a:lnTo>
                      <a:pt x="482" y="841"/>
                    </a:lnTo>
                    <a:lnTo>
                      <a:pt x="479" y="847"/>
                    </a:lnTo>
                    <a:lnTo>
                      <a:pt x="477" y="852"/>
                    </a:lnTo>
                    <a:lnTo>
                      <a:pt x="476" y="858"/>
                    </a:lnTo>
                    <a:lnTo>
                      <a:pt x="476" y="858"/>
                    </a:lnTo>
                    <a:lnTo>
                      <a:pt x="477" y="865"/>
                    </a:lnTo>
                    <a:lnTo>
                      <a:pt x="479" y="871"/>
                    </a:lnTo>
                    <a:lnTo>
                      <a:pt x="482" y="877"/>
                    </a:lnTo>
                    <a:lnTo>
                      <a:pt x="486" y="881"/>
                    </a:lnTo>
                    <a:lnTo>
                      <a:pt x="490" y="885"/>
                    </a:lnTo>
                    <a:lnTo>
                      <a:pt x="496" y="888"/>
                    </a:lnTo>
                    <a:lnTo>
                      <a:pt x="502" y="889"/>
                    </a:lnTo>
                    <a:lnTo>
                      <a:pt x="508" y="891"/>
                    </a:lnTo>
                    <a:lnTo>
                      <a:pt x="508" y="891"/>
                    </a:lnTo>
                    <a:lnTo>
                      <a:pt x="515" y="889"/>
                    </a:lnTo>
                    <a:lnTo>
                      <a:pt x="520" y="888"/>
                    </a:lnTo>
                    <a:lnTo>
                      <a:pt x="526" y="885"/>
                    </a:lnTo>
                    <a:lnTo>
                      <a:pt x="531" y="881"/>
                    </a:lnTo>
                    <a:lnTo>
                      <a:pt x="534" y="877"/>
                    </a:lnTo>
                    <a:lnTo>
                      <a:pt x="537" y="871"/>
                    </a:lnTo>
                    <a:lnTo>
                      <a:pt x="540" y="865"/>
                    </a:lnTo>
                    <a:lnTo>
                      <a:pt x="541" y="858"/>
                    </a:lnTo>
                    <a:lnTo>
                      <a:pt x="541" y="858"/>
                    </a:lnTo>
                    <a:lnTo>
                      <a:pt x="540" y="852"/>
                    </a:lnTo>
                    <a:lnTo>
                      <a:pt x="537" y="847"/>
                    </a:lnTo>
                    <a:lnTo>
                      <a:pt x="534" y="841"/>
                    </a:lnTo>
                    <a:lnTo>
                      <a:pt x="531" y="836"/>
                    </a:lnTo>
                    <a:lnTo>
                      <a:pt x="526" y="833"/>
                    </a:lnTo>
                    <a:lnTo>
                      <a:pt x="520" y="829"/>
                    </a:lnTo>
                    <a:lnTo>
                      <a:pt x="515" y="827"/>
                    </a:lnTo>
                    <a:lnTo>
                      <a:pt x="508" y="827"/>
                    </a:lnTo>
                    <a:lnTo>
                      <a:pt x="508" y="827"/>
                    </a:lnTo>
                    <a:close/>
                    <a:moveTo>
                      <a:pt x="858" y="477"/>
                    </a:moveTo>
                    <a:lnTo>
                      <a:pt x="858" y="477"/>
                    </a:lnTo>
                    <a:lnTo>
                      <a:pt x="852" y="477"/>
                    </a:lnTo>
                    <a:lnTo>
                      <a:pt x="845" y="480"/>
                    </a:lnTo>
                    <a:lnTo>
                      <a:pt x="840" y="483"/>
                    </a:lnTo>
                    <a:lnTo>
                      <a:pt x="836" y="486"/>
                    </a:lnTo>
                    <a:lnTo>
                      <a:pt x="831" y="491"/>
                    </a:lnTo>
                    <a:lnTo>
                      <a:pt x="829" y="497"/>
                    </a:lnTo>
                    <a:lnTo>
                      <a:pt x="827" y="502"/>
                    </a:lnTo>
                    <a:lnTo>
                      <a:pt x="826" y="509"/>
                    </a:lnTo>
                    <a:lnTo>
                      <a:pt x="826" y="509"/>
                    </a:lnTo>
                    <a:lnTo>
                      <a:pt x="827" y="515"/>
                    </a:lnTo>
                    <a:lnTo>
                      <a:pt x="829" y="521"/>
                    </a:lnTo>
                    <a:lnTo>
                      <a:pt x="831" y="527"/>
                    </a:lnTo>
                    <a:lnTo>
                      <a:pt x="836" y="531"/>
                    </a:lnTo>
                    <a:lnTo>
                      <a:pt x="840" y="535"/>
                    </a:lnTo>
                    <a:lnTo>
                      <a:pt x="845" y="539"/>
                    </a:lnTo>
                    <a:lnTo>
                      <a:pt x="852" y="540"/>
                    </a:lnTo>
                    <a:lnTo>
                      <a:pt x="858" y="541"/>
                    </a:lnTo>
                    <a:lnTo>
                      <a:pt x="858" y="541"/>
                    </a:lnTo>
                    <a:lnTo>
                      <a:pt x="865" y="540"/>
                    </a:lnTo>
                    <a:lnTo>
                      <a:pt x="871" y="539"/>
                    </a:lnTo>
                    <a:lnTo>
                      <a:pt x="876" y="535"/>
                    </a:lnTo>
                    <a:lnTo>
                      <a:pt x="881" y="531"/>
                    </a:lnTo>
                    <a:lnTo>
                      <a:pt x="885" y="527"/>
                    </a:lnTo>
                    <a:lnTo>
                      <a:pt x="887" y="521"/>
                    </a:lnTo>
                    <a:lnTo>
                      <a:pt x="889" y="515"/>
                    </a:lnTo>
                    <a:lnTo>
                      <a:pt x="890" y="509"/>
                    </a:lnTo>
                    <a:lnTo>
                      <a:pt x="890" y="509"/>
                    </a:lnTo>
                    <a:lnTo>
                      <a:pt x="889" y="502"/>
                    </a:lnTo>
                    <a:lnTo>
                      <a:pt x="887" y="497"/>
                    </a:lnTo>
                    <a:lnTo>
                      <a:pt x="885" y="491"/>
                    </a:lnTo>
                    <a:lnTo>
                      <a:pt x="881" y="486"/>
                    </a:lnTo>
                    <a:lnTo>
                      <a:pt x="876" y="483"/>
                    </a:lnTo>
                    <a:lnTo>
                      <a:pt x="871" y="480"/>
                    </a:lnTo>
                    <a:lnTo>
                      <a:pt x="865" y="477"/>
                    </a:lnTo>
                    <a:lnTo>
                      <a:pt x="858" y="477"/>
                    </a:lnTo>
                    <a:lnTo>
                      <a:pt x="858" y="477"/>
                    </a:lnTo>
                    <a:close/>
                    <a:moveTo>
                      <a:pt x="159" y="477"/>
                    </a:moveTo>
                    <a:lnTo>
                      <a:pt x="159" y="477"/>
                    </a:lnTo>
                    <a:lnTo>
                      <a:pt x="152" y="477"/>
                    </a:lnTo>
                    <a:lnTo>
                      <a:pt x="146" y="480"/>
                    </a:lnTo>
                    <a:lnTo>
                      <a:pt x="140" y="483"/>
                    </a:lnTo>
                    <a:lnTo>
                      <a:pt x="136" y="486"/>
                    </a:lnTo>
                    <a:lnTo>
                      <a:pt x="132" y="491"/>
                    </a:lnTo>
                    <a:lnTo>
                      <a:pt x="130" y="497"/>
                    </a:lnTo>
                    <a:lnTo>
                      <a:pt x="128" y="502"/>
                    </a:lnTo>
                    <a:lnTo>
                      <a:pt x="126" y="509"/>
                    </a:lnTo>
                    <a:lnTo>
                      <a:pt x="126" y="509"/>
                    </a:lnTo>
                    <a:lnTo>
                      <a:pt x="128" y="515"/>
                    </a:lnTo>
                    <a:lnTo>
                      <a:pt x="130" y="521"/>
                    </a:lnTo>
                    <a:lnTo>
                      <a:pt x="132" y="527"/>
                    </a:lnTo>
                    <a:lnTo>
                      <a:pt x="136" y="531"/>
                    </a:lnTo>
                    <a:lnTo>
                      <a:pt x="140" y="535"/>
                    </a:lnTo>
                    <a:lnTo>
                      <a:pt x="146" y="539"/>
                    </a:lnTo>
                    <a:lnTo>
                      <a:pt x="152" y="540"/>
                    </a:lnTo>
                    <a:lnTo>
                      <a:pt x="159" y="541"/>
                    </a:lnTo>
                    <a:lnTo>
                      <a:pt x="159" y="541"/>
                    </a:lnTo>
                    <a:lnTo>
                      <a:pt x="165" y="540"/>
                    </a:lnTo>
                    <a:lnTo>
                      <a:pt x="170" y="539"/>
                    </a:lnTo>
                    <a:lnTo>
                      <a:pt x="176" y="535"/>
                    </a:lnTo>
                    <a:lnTo>
                      <a:pt x="181" y="531"/>
                    </a:lnTo>
                    <a:lnTo>
                      <a:pt x="184" y="527"/>
                    </a:lnTo>
                    <a:lnTo>
                      <a:pt x="188" y="521"/>
                    </a:lnTo>
                    <a:lnTo>
                      <a:pt x="190" y="515"/>
                    </a:lnTo>
                    <a:lnTo>
                      <a:pt x="190" y="509"/>
                    </a:lnTo>
                    <a:lnTo>
                      <a:pt x="190" y="509"/>
                    </a:lnTo>
                    <a:lnTo>
                      <a:pt x="190" y="502"/>
                    </a:lnTo>
                    <a:lnTo>
                      <a:pt x="188" y="497"/>
                    </a:lnTo>
                    <a:lnTo>
                      <a:pt x="184" y="491"/>
                    </a:lnTo>
                    <a:lnTo>
                      <a:pt x="181" y="486"/>
                    </a:lnTo>
                    <a:lnTo>
                      <a:pt x="176" y="483"/>
                    </a:lnTo>
                    <a:lnTo>
                      <a:pt x="170" y="480"/>
                    </a:lnTo>
                    <a:lnTo>
                      <a:pt x="165" y="477"/>
                    </a:lnTo>
                    <a:lnTo>
                      <a:pt x="159" y="477"/>
                    </a:lnTo>
                    <a:lnTo>
                      <a:pt x="159" y="4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7880820" y="3317423"/>
            <a:ext cx="3560888" cy="860425"/>
            <a:chOff x="7779113" y="3182804"/>
            <a:chExt cx="3560888" cy="860425"/>
          </a:xfrm>
        </p:grpSpPr>
        <p:sp>
          <p:nvSpPr>
            <p:cNvPr id="71" name="矩形 70"/>
            <p:cNvSpPr/>
            <p:nvPr/>
          </p:nvSpPr>
          <p:spPr>
            <a:xfrm>
              <a:off x="8817827" y="3182804"/>
              <a:ext cx="2522174" cy="8604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lnSpc>
                  <a:spcPct val="150000"/>
                </a:lnSpc>
                <a:spcAft>
                  <a:spcPts val="600"/>
                </a:spcAft>
                <a:buClr>
                  <a:schemeClr val="accent2"/>
                </a:buClr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0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zh-CN" altLang="en-US" sz="100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72" name="组合 71"/>
            <p:cNvGrpSpPr/>
            <p:nvPr/>
          </p:nvGrpSpPr>
          <p:grpSpPr>
            <a:xfrm>
              <a:off x="7779113" y="3299858"/>
              <a:ext cx="720000" cy="720000"/>
              <a:chOff x="7779113" y="3299858"/>
              <a:chExt cx="720000" cy="720000"/>
            </a:xfrm>
          </p:grpSpPr>
          <p:sp>
            <p:nvSpPr>
              <p:cNvPr id="73" name="椭圆 72"/>
              <p:cNvSpPr/>
              <p:nvPr/>
            </p:nvSpPr>
            <p:spPr>
              <a:xfrm>
                <a:off x="7779113" y="3299858"/>
                <a:ext cx="720000" cy="720000"/>
              </a:xfrm>
              <a:prstGeom prst="ellipse">
                <a:avLst/>
              </a:prstGeom>
              <a:solidFill>
                <a:srgbClr val="C7A08B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4" name="Freeform 52"/>
              <p:cNvSpPr>
                <a:spLocks noEditPoints="1"/>
              </p:cNvSpPr>
              <p:nvPr/>
            </p:nvSpPr>
            <p:spPr bwMode="auto">
              <a:xfrm>
                <a:off x="7977188" y="3497932"/>
                <a:ext cx="323850" cy="273050"/>
              </a:xfrm>
              <a:custGeom>
                <a:avLst/>
                <a:gdLst>
                  <a:gd name="T0" fmla="*/ 392 w 1017"/>
                  <a:gd name="T1" fmla="*/ 364 h 858"/>
                  <a:gd name="T2" fmla="*/ 352 w 1017"/>
                  <a:gd name="T3" fmla="*/ 304 h 858"/>
                  <a:gd name="T4" fmla="*/ 336 w 1017"/>
                  <a:gd name="T5" fmla="*/ 259 h 858"/>
                  <a:gd name="T6" fmla="*/ 295 w 1017"/>
                  <a:gd name="T7" fmla="*/ 264 h 858"/>
                  <a:gd name="T8" fmla="*/ 293 w 1017"/>
                  <a:gd name="T9" fmla="*/ 333 h 858"/>
                  <a:gd name="T10" fmla="*/ 369 w 1017"/>
                  <a:gd name="T11" fmla="*/ 426 h 858"/>
                  <a:gd name="T12" fmla="*/ 457 w 1017"/>
                  <a:gd name="T13" fmla="*/ 442 h 858"/>
                  <a:gd name="T14" fmla="*/ 476 w 1017"/>
                  <a:gd name="T15" fmla="*/ 406 h 858"/>
                  <a:gd name="T16" fmla="*/ 445 w 1017"/>
                  <a:gd name="T17" fmla="*/ 380 h 858"/>
                  <a:gd name="T18" fmla="*/ 813 w 1017"/>
                  <a:gd name="T19" fmla="*/ 511 h 858"/>
                  <a:gd name="T20" fmla="*/ 793 w 1017"/>
                  <a:gd name="T21" fmla="*/ 592 h 858"/>
                  <a:gd name="T22" fmla="*/ 710 w 1017"/>
                  <a:gd name="T23" fmla="*/ 660 h 858"/>
                  <a:gd name="T24" fmla="*/ 645 w 1017"/>
                  <a:gd name="T25" fmla="*/ 677 h 858"/>
                  <a:gd name="T26" fmla="*/ 642 w 1017"/>
                  <a:gd name="T27" fmla="*/ 716 h 858"/>
                  <a:gd name="T28" fmla="*/ 709 w 1017"/>
                  <a:gd name="T29" fmla="*/ 727 h 858"/>
                  <a:gd name="T30" fmla="*/ 839 w 1017"/>
                  <a:gd name="T31" fmla="*/ 639 h 858"/>
                  <a:gd name="T32" fmla="*/ 873 w 1017"/>
                  <a:gd name="T33" fmla="*/ 518 h 858"/>
                  <a:gd name="T34" fmla="*/ 842 w 1017"/>
                  <a:gd name="T35" fmla="*/ 492 h 858"/>
                  <a:gd name="T36" fmla="*/ 645 w 1017"/>
                  <a:gd name="T37" fmla="*/ 81 h 858"/>
                  <a:gd name="T38" fmla="*/ 490 w 1017"/>
                  <a:gd name="T39" fmla="*/ 3 h 858"/>
                  <a:gd name="T40" fmla="*/ 373 w 1017"/>
                  <a:gd name="T41" fmla="*/ 8 h 858"/>
                  <a:gd name="T42" fmla="*/ 273 w 1017"/>
                  <a:gd name="T43" fmla="*/ 56 h 858"/>
                  <a:gd name="T44" fmla="*/ 201 w 1017"/>
                  <a:gd name="T45" fmla="*/ 137 h 858"/>
                  <a:gd name="T46" fmla="*/ 162 w 1017"/>
                  <a:gd name="T47" fmla="*/ 242 h 858"/>
                  <a:gd name="T48" fmla="*/ 169 w 1017"/>
                  <a:gd name="T49" fmla="*/ 363 h 858"/>
                  <a:gd name="T50" fmla="*/ 59 w 1017"/>
                  <a:gd name="T51" fmla="*/ 441 h 858"/>
                  <a:gd name="T52" fmla="*/ 0 w 1017"/>
                  <a:gd name="T53" fmla="*/ 583 h 858"/>
                  <a:gd name="T54" fmla="*/ 19 w 1017"/>
                  <a:gd name="T55" fmla="*/ 702 h 858"/>
                  <a:gd name="T56" fmla="*/ 155 w 1017"/>
                  <a:gd name="T57" fmla="*/ 838 h 858"/>
                  <a:gd name="T58" fmla="*/ 699 w 1017"/>
                  <a:gd name="T59" fmla="*/ 858 h 858"/>
                  <a:gd name="T60" fmla="*/ 786 w 1017"/>
                  <a:gd name="T61" fmla="*/ 842 h 858"/>
                  <a:gd name="T62" fmla="*/ 895 w 1017"/>
                  <a:gd name="T63" fmla="*/ 783 h 858"/>
                  <a:gd name="T64" fmla="*/ 973 w 1017"/>
                  <a:gd name="T65" fmla="*/ 689 h 858"/>
                  <a:gd name="T66" fmla="*/ 1014 w 1017"/>
                  <a:gd name="T67" fmla="*/ 573 h 858"/>
                  <a:gd name="T68" fmla="*/ 1012 w 1017"/>
                  <a:gd name="T69" fmla="*/ 460 h 858"/>
                  <a:gd name="T70" fmla="*/ 967 w 1017"/>
                  <a:gd name="T71" fmla="*/ 346 h 858"/>
                  <a:gd name="T72" fmla="*/ 886 w 1017"/>
                  <a:gd name="T73" fmla="*/ 258 h 858"/>
                  <a:gd name="T74" fmla="*/ 777 w 1017"/>
                  <a:gd name="T75" fmla="*/ 203 h 858"/>
                  <a:gd name="T76" fmla="*/ 692 w 1017"/>
                  <a:gd name="T77" fmla="*/ 795 h 858"/>
                  <a:gd name="T78" fmla="*/ 147 w 1017"/>
                  <a:gd name="T79" fmla="*/ 761 h 858"/>
                  <a:gd name="T80" fmla="*/ 67 w 1017"/>
                  <a:gd name="T81" fmla="*/ 642 h 858"/>
                  <a:gd name="T82" fmla="*/ 80 w 1017"/>
                  <a:gd name="T83" fmla="*/ 523 h 858"/>
                  <a:gd name="T84" fmla="*/ 169 w 1017"/>
                  <a:gd name="T85" fmla="*/ 432 h 858"/>
                  <a:gd name="T86" fmla="*/ 239 w 1017"/>
                  <a:gd name="T87" fmla="*/ 400 h 858"/>
                  <a:gd name="T88" fmla="*/ 226 w 1017"/>
                  <a:gd name="T89" fmla="*/ 330 h 858"/>
                  <a:gd name="T90" fmla="*/ 249 w 1017"/>
                  <a:gd name="T91" fmla="*/ 180 h 858"/>
                  <a:gd name="T92" fmla="*/ 379 w 1017"/>
                  <a:gd name="T93" fmla="*/ 73 h 858"/>
                  <a:gd name="T94" fmla="*/ 518 w 1017"/>
                  <a:gd name="T95" fmla="*/ 75 h 858"/>
                  <a:gd name="T96" fmla="*/ 630 w 1017"/>
                  <a:gd name="T97" fmla="*/ 163 h 858"/>
                  <a:gd name="T98" fmla="*/ 667 w 1017"/>
                  <a:gd name="T99" fmla="*/ 244 h 858"/>
                  <a:gd name="T100" fmla="*/ 718 w 1017"/>
                  <a:gd name="T101" fmla="*/ 256 h 858"/>
                  <a:gd name="T102" fmla="*/ 858 w 1017"/>
                  <a:gd name="T103" fmla="*/ 318 h 858"/>
                  <a:gd name="T104" fmla="*/ 948 w 1017"/>
                  <a:gd name="T105" fmla="*/ 471 h 858"/>
                  <a:gd name="T106" fmla="*/ 948 w 1017"/>
                  <a:gd name="T107" fmla="*/ 577 h 858"/>
                  <a:gd name="T108" fmla="*/ 842 w 1017"/>
                  <a:gd name="T109" fmla="*/ 743 h 858"/>
                  <a:gd name="T110" fmla="*/ 697 w 1017"/>
                  <a:gd name="T111" fmla="*/ 794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017" h="858">
                    <a:moveTo>
                      <a:pt x="445" y="380"/>
                    </a:moveTo>
                    <a:lnTo>
                      <a:pt x="445" y="380"/>
                    </a:lnTo>
                    <a:lnTo>
                      <a:pt x="436" y="380"/>
                    </a:lnTo>
                    <a:lnTo>
                      <a:pt x="426" y="379"/>
                    </a:lnTo>
                    <a:lnTo>
                      <a:pt x="416" y="376"/>
                    </a:lnTo>
                    <a:lnTo>
                      <a:pt x="408" y="373"/>
                    </a:lnTo>
                    <a:lnTo>
                      <a:pt x="399" y="370"/>
                    </a:lnTo>
                    <a:lnTo>
                      <a:pt x="392" y="364"/>
                    </a:lnTo>
                    <a:lnTo>
                      <a:pt x="384" y="359"/>
                    </a:lnTo>
                    <a:lnTo>
                      <a:pt x="378" y="353"/>
                    </a:lnTo>
                    <a:lnTo>
                      <a:pt x="371" y="346"/>
                    </a:lnTo>
                    <a:lnTo>
                      <a:pt x="366" y="339"/>
                    </a:lnTo>
                    <a:lnTo>
                      <a:pt x="360" y="331"/>
                    </a:lnTo>
                    <a:lnTo>
                      <a:pt x="357" y="323"/>
                    </a:lnTo>
                    <a:lnTo>
                      <a:pt x="354" y="314"/>
                    </a:lnTo>
                    <a:lnTo>
                      <a:pt x="352" y="304"/>
                    </a:lnTo>
                    <a:lnTo>
                      <a:pt x="350" y="296"/>
                    </a:lnTo>
                    <a:lnTo>
                      <a:pt x="350" y="285"/>
                    </a:lnTo>
                    <a:lnTo>
                      <a:pt x="350" y="285"/>
                    </a:lnTo>
                    <a:lnTo>
                      <a:pt x="349" y="280"/>
                    </a:lnTo>
                    <a:lnTo>
                      <a:pt x="346" y="273"/>
                    </a:lnTo>
                    <a:lnTo>
                      <a:pt x="344" y="268"/>
                    </a:lnTo>
                    <a:lnTo>
                      <a:pt x="340" y="264"/>
                    </a:lnTo>
                    <a:lnTo>
                      <a:pt x="336" y="259"/>
                    </a:lnTo>
                    <a:lnTo>
                      <a:pt x="330" y="256"/>
                    </a:lnTo>
                    <a:lnTo>
                      <a:pt x="324" y="254"/>
                    </a:lnTo>
                    <a:lnTo>
                      <a:pt x="317" y="254"/>
                    </a:lnTo>
                    <a:lnTo>
                      <a:pt x="317" y="254"/>
                    </a:lnTo>
                    <a:lnTo>
                      <a:pt x="311" y="254"/>
                    </a:lnTo>
                    <a:lnTo>
                      <a:pt x="306" y="256"/>
                    </a:lnTo>
                    <a:lnTo>
                      <a:pt x="299" y="259"/>
                    </a:lnTo>
                    <a:lnTo>
                      <a:pt x="295" y="264"/>
                    </a:lnTo>
                    <a:lnTo>
                      <a:pt x="291" y="268"/>
                    </a:lnTo>
                    <a:lnTo>
                      <a:pt x="289" y="273"/>
                    </a:lnTo>
                    <a:lnTo>
                      <a:pt x="286" y="280"/>
                    </a:lnTo>
                    <a:lnTo>
                      <a:pt x="285" y="285"/>
                    </a:lnTo>
                    <a:lnTo>
                      <a:pt x="285" y="285"/>
                    </a:lnTo>
                    <a:lnTo>
                      <a:pt x="286" y="302"/>
                    </a:lnTo>
                    <a:lnTo>
                      <a:pt x="289" y="317"/>
                    </a:lnTo>
                    <a:lnTo>
                      <a:pt x="293" y="333"/>
                    </a:lnTo>
                    <a:lnTo>
                      <a:pt x="298" y="347"/>
                    </a:lnTo>
                    <a:lnTo>
                      <a:pt x="305" y="361"/>
                    </a:lnTo>
                    <a:lnTo>
                      <a:pt x="313" y="374"/>
                    </a:lnTo>
                    <a:lnTo>
                      <a:pt x="322" y="387"/>
                    </a:lnTo>
                    <a:lnTo>
                      <a:pt x="332" y="398"/>
                    </a:lnTo>
                    <a:lnTo>
                      <a:pt x="343" y="408"/>
                    </a:lnTo>
                    <a:lnTo>
                      <a:pt x="356" y="417"/>
                    </a:lnTo>
                    <a:lnTo>
                      <a:pt x="369" y="426"/>
                    </a:lnTo>
                    <a:lnTo>
                      <a:pt x="383" y="432"/>
                    </a:lnTo>
                    <a:lnTo>
                      <a:pt x="398" y="437"/>
                    </a:lnTo>
                    <a:lnTo>
                      <a:pt x="413" y="442"/>
                    </a:lnTo>
                    <a:lnTo>
                      <a:pt x="428" y="444"/>
                    </a:lnTo>
                    <a:lnTo>
                      <a:pt x="445" y="445"/>
                    </a:lnTo>
                    <a:lnTo>
                      <a:pt x="445" y="445"/>
                    </a:lnTo>
                    <a:lnTo>
                      <a:pt x="452" y="444"/>
                    </a:lnTo>
                    <a:lnTo>
                      <a:pt x="457" y="442"/>
                    </a:lnTo>
                    <a:lnTo>
                      <a:pt x="462" y="439"/>
                    </a:lnTo>
                    <a:lnTo>
                      <a:pt x="468" y="435"/>
                    </a:lnTo>
                    <a:lnTo>
                      <a:pt x="471" y="431"/>
                    </a:lnTo>
                    <a:lnTo>
                      <a:pt x="474" y="426"/>
                    </a:lnTo>
                    <a:lnTo>
                      <a:pt x="476" y="419"/>
                    </a:lnTo>
                    <a:lnTo>
                      <a:pt x="476" y="413"/>
                    </a:lnTo>
                    <a:lnTo>
                      <a:pt x="476" y="413"/>
                    </a:lnTo>
                    <a:lnTo>
                      <a:pt x="476" y="406"/>
                    </a:lnTo>
                    <a:lnTo>
                      <a:pt x="474" y="401"/>
                    </a:lnTo>
                    <a:lnTo>
                      <a:pt x="471" y="394"/>
                    </a:lnTo>
                    <a:lnTo>
                      <a:pt x="468" y="390"/>
                    </a:lnTo>
                    <a:lnTo>
                      <a:pt x="462" y="386"/>
                    </a:lnTo>
                    <a:lnTo>
                      <a:pt x="457" y="384"/>
                    </a:lnTo>
                    <a:lnTo>
                      <a:pt x="452" y="382"/>
                    </a:lnTo>
                    <a:lnTo>
                      <a:pt x="445" y="380"/>
                    </a:lnTo>
                    <a:lnTo>
                      <a:pt x="445" y="380"/>
                    </a:lnTo>
                    <a:close/>
                    <a:moveTo>
                      <a:pt x="842" y="492"/>
                    </a:moveTo>
                    <a:lnTo>
                      <a:pt x="842" y="492"/>
                    </a:lnTo>
                    <a:lnTo>
                      <a:pt x="836" y="493"/>
                    </a:lnTo>
                    <a:lnTo>
                      <a:pt x="830" y="494"/>
                    </a:lnTo>
                    <a:lnTo>
                      <a:pt x="825" y="497"/>
                    </a:lnTo>
                    <a:lnTo>
                      <a:pt x="820" y="502"/>
                    </a:lnTo>
                    <a:lnTo>
                      <a:pt x="816" y="506"/>
                    </a:lnTo>
                    <a:lnTo>
                      <a:pt x="813" y="511"/>
                    </a:lnTo>
                    <a:lnTo>
                      <a:pt x="811" y="518"/>
                    </a:lnTo>
                    <a:lnTo>
                      <a:pt x="811" y="524"/>
                    </a:lnTo>
                    <a:lnTo>
                      <a:pt x="811" y="524"/>
                    </a:lnTo>
                    <a:lnTo>
                      <a:pt x="810" y="538"/>
                    </a:lnTo>
                    <a:lnTo>
                      <a:pt x="808" y="553"/>
                    </a:lnTo>
                    <a:lnTo>
                      <a:pt x="805" y="566"/>
                    </a:lnTo>
                    <a:lnTo>
                      <a:pt x="799" y="580"/>
                    </a:lnTo>
                    <a:lnTo>
                      <a:pt x="793" y="592"/>
                    </a:lnTo>
                    <a:lnTo>
                      <a:pt x="786" y="604"/>
                    </a:lnTo>
                    <a:lnTo>
                      <a:pt x="778" y="615"/>
                    </a:lnTo>
                    <a:lnTo>
                      <a:pt x="768" y="625"/>
                    </a:lnTo>
                    <a:lnTo>
                      <a:pt x="758" y="635"/>
                    </a:lnTo>
                    <a:lnTo>
                      <a:pt x="748" y="642"/>
                    </a:lnTo>
                    <a:lnTo>
                      <a:pt x="736" y="650"/>
                    </a:lnTo>
                    <a:lnTo>
                      <a:pt x="723" y="656"/>
                    </a:lnTo>
                    <a:lnTo>
                      <a:pt x="710" y="660"/>
                    </a:lnTo>
                    <a:lnTo>
                      <a:pt x="696" y="664"/>
                    </a:lnTo>
                    <a:lnTo>
                      <a:pt x="682" y="667"/>
                    </a:lnTo>
                    <a:lnTo>
                      <a:pt x="667" y="667"/>
                    </a:lnTo>
                    <a:lnTo>
                      <a:pt x="667" y="667"/>
                    </a:lnTo>
                    <a:lnTo>
                      <a:pt x="661" y="668"/>
                    </a:lnTo>
                    <a:lnTo>
                      <a:pt x="655" y="670"/>
                    </a:lnTo>
                    <a:lnTo>
                      <a:pt x="650" y="672"/>
                    </a:lnTo>
                    <a:lnTo>
                      <a:pt x="645" y="677"/>
                    </a:lnTo>
                    <a:lnTo>
                      <a:pt x="642" y="681"/>
                    </a:lnTo>
                    <a:lnTo>
                      <a:pt x="638" y="686"/>
                    </a:lnTo>
                    <a:lnTo>
                      <a:pt x="636" y="693"/>
                    </a:lnTo>
                    <a:lnTo>
                      <a:pt x="635" y="699"/>
                    </a:lnTo>
                    <a:lnTo>
                      <a:pt x="635" y="699"/>
                    </a:lnTo>
                    <a:lnTo>
                      <a:pt x="636" y="706"/>
                    </a:lnTo>
                    <a:lnTo>
                      <a:pt x="638" y="711"/>
                    </a:lnTo>
                    <a:lnTo>
                      <a:pt x="642" y="716"/>
                    </a:lnTo>
                    <a:lnTo>
                      <a:pt x="645" y="722"/>
                    </a:lnTo>
                    <a:lnTo>
                      <a:pt x="650" y="725"/>
                    </a:lnTo>
                    <a:lnTo>
                      <a:pt x="655" y="728"/>
                    </a:lnTo>
                    <a:lnTo>
                      <a:pt x="661" y="730"/>
                    </a:lnTo>
                    <a:lnTo>
                      <a:pt x="667" y="730"/>
                    </a:lnTo>
                    <a:lnTo>
                      <a:pt x="667" y="730"/>
                    </a:lnTo>
                    <a:lnTo>
                      <a:pt x="689" y="729"/>
                    </a:lnTo>
                    <a:lnTo>
                      <a:pt x="709" y="727"/>
                    </a:lnTo>
                    <a:lnTo>
                      <a:pt x="728" y="722"/>
                    </a:lnTo>
                    <a:lnTo>
                      <a:pt x="748" y="714"/>
                    </a:lnTo>
                    <a:lnTo>
                      <a:pt x="766" y="706"/>
                    </a:lnTo>
                    <a:lnTo>
                      <a:pt x="783" y="696"/>
                    </a:lnTo>
                    <a:lnTo>
                      <a:pt x="799" y="683"/>
                    </a:lnTo>
                    <a:lnTo>
                      <a:pt x="813" y="670"/>
                    </a:lnTo>
                    <a:lnTo>
                      <a:pt x="827" y="655"/>
                    </a:lnTo>
                    <a:lnTo>
                      <a:pt x="839" y="639"/>
                    </a:lnTo>
                    <a:lnTo>
                      <a:pt x="850" y="623"/>
                    </a:lnTo>
                    <a:lnTo>
                      <a:pt x="858" y="605"/>
                    </a:lnTo>
                    <a:lnTo>
                      <a:pt x="865" y="585"/>
                    </a:lnTo>
                    <a:lnTo>
                      <a:pt x="870" y="566"/>
                    </a:lnTo>
                    <a:lnTo>
                      <a:pt x="873" y="545"/>
                    </a:lnTo>
                    <a:lnTo>
                      <a:pt x="874" y="524"/>
                    </a:lnTo>
                    <a:lnTo>
                      <a:pt x="874" y="524"/>
                    </a:lnTo>
                    <a:lnTo>
                      <a:pt x="873" y="518"/>
                    </a:lnTo>
                    <a:lnTo>
                      <a:pt x="871" y="511"/>
                    </a:lnTo>
                    <a:lnTo>
                      <a:pt x="869" y="506"/>
                    </a:lnTo>
                    <a:lnTo>
                      <a:pt x="865" y="502"/>
                    </a:lnTo>
                    <a:lnTo>
                      <a:pt x="860" y="497"/>
                    </a:lnTo>
                    <a:lnTo>
                      <a:pt x="855" y="494"/>
                    </a:lnTo>
                    <a:lnTo>
                      <a:pt x="849" y="493"/>
                    </a:lnTo>
                    <a:lnTo>
                      <a:pt x="842" y="492"/>
                    </a:lnTo>
                    <a:lnTo>
                      <a:pt x="842" y="492"/>
                    </a:lnTo>
                    <a:close/>
                    <a:moveTo>
                      <a:pt x="716" y="192"/>
                    </a:moveTo>
                    <a:lnTo>
                      <a:pt x="716" y="192"/>
                    </a:lnTo>
                    <a:lnTo>
                      <a:pt x="707" y="171"/>
                    </a:lnTo>
                    <a:lnTo>
                      <a:pt x="697" y="151"/>
                    </a:lnTo>
                    <a:lnTo>
                      <a:pt x="686" y="132"/>
                    </a:lnTo>
                    <a:lnTo>
                      <a:pt x="674" y="113"/>
                    </a:lnTo>
                    <a:lnTo>
                      <a:pt x="660" y="96"/>
                    </a:lnTo>
                    <a:lnTo>
                      <a:pt x="645" y="81"/>
                    </a:lnTo>
                    <a:lnTo>
                      <a:pt x="629" y="66"/>
                    </a:lnTo>
                    <a:lnTo>
                      <a:pt x="611" y="52"/>
                    </a:lnTo>
                    <a:lnTo>
                      <a:pt x="593" y="40"/>
                    </a:lnTo>
                    <a:lnTo>
                      <a:pt x="574" y="30"/>
                    </a:lnTo>
                    <a:lnTo>
                      <a:pt x="554" y="21"/>
                    </a:lnTo>
                    <a:lnTo>
                      <a:pt x="533" y="14"/>
                    </a:lnTo>
                    <a:lnTo>
                      <a:pt x="512" y="7"/>
                    </a:lnTo>
                    <a:lnTo>
                      <a:pt x="490" y="3"/>
                    </a:lnTo>
                    <a:lnTo>
                      <a:pt x="468" y="1"/>
                    </a:lnTo>
                    <a:lnTo>
                      <a:pt x="445" y="0"/>
                    </a:lnTo>
                    <a:lnTo>
                      <a:pt x="445" y="0"/>
                    </a:lnTo>
                    <a:lnTo>
                      <a:pt x="430" y="0"/>
                    </a:lnTo>
                    <a:lnTo>
                      <a:pt x="415" y="1"/>
                    </a:lnTo>
                    <a:lnTo>
                      <a:pt x="401" y="3"/>
                    </a:lnTo>
                    <a:lnTo>
                      <a:pt x="387" y="5"/>
                    </a:lnTo>
                    <a:lnTo>
                      <a:pt x="373" y="8"/>
                    </a:lnTo>
                    <a:lnTo>
                      <a:pt x="359" y="12"/>
                    </a:lnTo>
                    <a:lnTo>
                      <a:pt x="346" y="17"/>
                    </a:lnTo>
                    <a:lnTo>
                      <a:pt x="334" y="22"/>
                    </a:lnTo>
                    <a:lnTo>
                      <a:pt x="321" y="27"/>
                    </a:lnTo>
                    <a:lnTo>
                      <a:pt x="309" y="34"/>
                    </a:lnTo>
                    <a:lnTo>
                      <a:pt x="296" y="40"/>
                    </a:lnTo>
                    <a:lnTo>
                      <a:pt x="285" y="48"/>
                    </a:lnTo>
                    <a:lnTo>
                      <a:pt x="273" y="56"/>
                    </a:lnTo>
                    <a:lnTo>
                      <a:pt x="263" y="65"/>
                    </a:lnTo>
                    <a:lnTo>
                      <a:pt x="252" y="74"/>
                    </a:lnTo>
                    <a:lnTo>
                      <a:pt x="242" y="83"/>
                    </a:lnTo>
                    <a:lnTo>
                      <a:pt x="233" y="93"/>
                    </a:lnTo>
                    <a:lnTo>
                      <a:pt x="224" y="104"/>
                    </a:lnTo>
                    <a:lnTo>
                      <a:pt x="216" y="114"/>
                    </a:lnTo>
                    <a:lnTo>
                      <a:pt x="207" y="125"/>
                    </a:lnTo>
                    <a:lnTo>
                      <a:pt x="201" y="137"/>
                    </a:lnTo>
                    <a:lnTo>
                      <a:pt x="193" y="149"/>
                    </a:lnTo>
                    <a:lnTo>
                      <a:pt x="187" y="162"/>
                    </a:lnTo>
                    <a:lnTo>
                      <a:pt x="181" y="174"/>
                    </a:lnTo>
                    <a:lnTo>
                      <a:pt x="176" y="187"/>
                    </a:lnTo>
                    <a:lnTo>
                      <a:pt x="172" y="200"/>
                    </a:lnTo>
                    <a:lnTo>
                      <a:pt x="167" y="214"/>
                    </a:lnTo>
                    <a:lnTo>
                      <a:pt x="164" y="228"/>
                    </a:lnTo>
                    <a:lnTo>
                      <a:pt x="162" y="242"/>
                    </a:lnTo>
                    <a:lnTo>
                      <a:pt x="160" y="256"/>
                    </a:lnTo>
                    <a:lnTo>
                      <a:pt x="159" y="271"/>
                    </a:lnTo>
                    <a:lnTo>
                      <a:pt x="159" y="285"/>
                    </a:lnTo>
                    <a:lnTo>
                      <a:pt x="159" y="285"/>
                    </a:lnTo>
                    <a:lnTo>
                      <a:pt x="159" y="305"/>
                    </a:lnTo>
                    <a:lnTo>
                      <a:pt x="161" y="325"/>
                    </a:lnTo>
                    <a:lnTo>
                      <a:pt x="165" y="344"/>
                    </a:lnTo>
                    <a:lnTo>
                      <a:pt x="169" y="363"/>
                    </a:lnTo>
                    <a:lnTo>
                      <a:pt x="169" y="363"/>
                    </a:lnTo>
                    <a:lnTo>
                      <a:pt x="151" y="371"/>
                    </a:lnTo>
                    <a:lnTo>
                      <a:pt x="133" y="379"/>
                    </a:lnTo>
                    <a:lnTo>
                      <a:pt x="117" y="389"/>
                    </a:lnTo>
                    <a:lnTo>
                      <a:pt x="101" y="401"/>
                    </a:lnTo>
                    <a:lnTo>
                      <a:pt x="86" y="413"/>
                    </a:lnTo>
                    <a:lnTo>
                      <a:pt x="72" y="427"/>
                    </a:lnTo>
                    <a:lnTo>
                      <a:pt x="59" y="441"/>
                    </a:lnTo>
                    <a:lnTo>
                      <a:pt x="47" y="456"/>
                    </a:lnTo>
                    <a:lnTo>
                      <a:pt x="36" y="472"/>
                    </a:lnTo>
                    <a:lnTo>
                      <a:pt x="27" y="489"/>
                    </a:lnTo>
                    <a:lnTo>
                      <a:pt x="19" y="507"/>
                    </a:lnTo>
                    <a:lnTo>
                      <a:pt x="12" y="525"/>
                    </a:lnTo>
                    <a:lnTo>
                      <a:pt x="6" y="544"/>
                    </a:lnTo>
                    <a:lnTo>
                      <a:pt x="3" y="564"/>
                    </a:lnTo>
                    <a:lnTo>
                      <a:pt x="0" y="583"/>
                    </a:lnTo>
                    <a:lnTo>
                      <a:pt x="0" y="604"/>
                    </a:lnTo>
                    <a:lnTo>
                      <a:pt x="0" y="604"/>
                    </a:lnTo>
                    <a:lnTo>
                      <a:pt x="0" y="617"/>
                    </a:lnTo>
                    <a:lnTo>
                      <a:pt x="1" y="629"/>
                    </a:lnTo>
                    <a:lnTo>
                      <a:pt x="2" y="642"/>
                    </a:lnTo>
                    <a:lnTo>
                      <a:pt x="4" y="655"/>
                    </a:lnTo>
                    <a:lnTo>
                      <a:pt x="11" y="679"/>
                    </a:lnTo>
                    <a:lnTo>
                      <a:pt x="19" y="702"/>
                    </a:lnTo>
                    <a:lnTo>
                      <a:pt x="30" y="725"/>
                    </a:lnTo>
                    <a:lnTo>
                      <a:pt x="43" y="745"/>
                    </a:lnTo>
                    <a:lnTo>
                      <a:pt x="58" y="766"/>
                    </a:lnTo>
                    <a:lnTo>
                      <a:pt x="74" y="784"/>
                    </a:lnTo>
                    <a:lnTo>
                      <a:pt x="92" y="800"/>
                    </a:lnTo>
                    <a:lnTo>
                      <a:pt x="111" y="815"/>
                    </a:lnTo>
                    <a:lnTo>
                      <a:pt x="133" y="827"/>
                    </a:lnTo>
                    <a:lnTo>
                      <a:pt x="155" y="838"/>
                    </a:lnTo>
                    <a:lnTo>
                      <a:pt x="178" y="846"/>
                    </a:lnTo>
                    <a:lnTo>
                      <a:pt x="203" y="853"/>
                    </a:lnTo>
                    <a:lnTo>
                      <a:pt x="216" y="855"/>
                    </a:lnTo>
                    <a:lnTo>
                      <a:pt x="228" y="857"/>
                    </a:lnTo>
                    <a:lnTo>
                      <a:pt x="241" y="858"/>
                    </a:lnTo>
                    <a:lnTo>
                      <a:pt x="254" y="858"/>
                    </a:lnTo>
                    <a:lnTo>
                      <a:pt x="699" y="858"/>
                    </a:lnTo>
                    <a:lnTo>
                      <a:pt x="699" y="858"/>
                    </a:lnTo>
                    <a:lnTo>
                      <a:pt x="704" y="858"/>
                    </a:lnTo>
                    <a:lnTo>
                      <a:pt x="708" y="857"/>
                    </a:lnTo>
                    <a:lnTo>
                      <a:pt x="708" y="857"/>
                    </a:lnTo>
                    <a:lnTo>
                      <a:pt x="724" y="855"/>
                    </a:lnTo>
                    <a:lnTo>
                      <a:pt x="740" y="853"/>
                    </a:lnTo>
                    <a:lnTo>
                      <a:pt x="756" y="849"/>
                    </a:lnTo>
                    <a:lnTo>
                      <a:pt x="771" y="846"/>
                    </a:lnTo>
                    <a:lnTo>
                      <a:pt x="786" y="842"/>
                    </a:lnTo>
                    <a:lnTo>
                      <a:pt x="801" y="836"/>
                    </a:lnTo>
                    <a:lnTo>
                      <a:pt x="815" y="830"/>
                    </a:lnTo>
                    <a:lnTo>
                      <a:pt x="829" y="824"/>
                    </a:lnTo>
                    <a:lnTo>
                      <a:pt x="843" y="817"/>
                    </a:lnTo>
                    <a:lnTo>
                      <a:pt x="857" y="810"/>
                    </a:lnTo>
                    <a:lnTo>
                      <a:pt x="870" y="801"/>
                    </a:lnTo>
                    <a:lnTo>
                      <a:pt x="882" y="792"/>
                    </a:lnTo>
                    <a:lnTo>
                      <a:pt x="895" y="783"/>
                    </a:lnTo>
                    <a:lnTo>
                      <a:pt x="907" y="773"/>
                    </a:lnTo>
                    <a:lnTo>
                      <a:pt x="917" y="762"/>
                    </a:lnTo>
                    <a:lnTo>
                      <a:pt x="928" y="752"/>
                    </a:lnTo>
                    <a:lnTo>
                      <a:pt x="938" y="740"/>
                    </a:lnTo>
                    <a:lnTo>
                      <a:pt x="947" y="728"/>
                    </a:lnTo>
                    <a:lnTo>
                      <a:pt x="957" y="715"/>
                    </a:lnTo>
                    <a:lnTo>
                      <a:pt x="966" y="702"/>
                    </a:lnTo>
                    <a:lnTo>
                      <a:pt x="973" y="689"/>
                    </a:lnTo>
                    <a:lnTo>
                      <a:pt x="981" y="677"/>
                    </a:lnTo>
                    <a:lnTo>
                      <a:pt x="987" y="663"/>
                    </a:lnTo>
                    <a:lnTo>
                      <a:pt x="993" y="648"/>
                    </a:lnTo>
                    <a:lnTo>
                      <a:pt x="999" y="634"/>
                    </a:lnTo>
                    <a:lnTo>
                      <a:pt x="1003" y="619"/>
                    </a:lnTo>
                    <a:lnTo>
                      <a:pt x="1007" y="604"/>
                    </a:lnTo>
                    <a:lnTo>
                      <a:pt x="1011" y="589"/>
                    </a:lnTo>
                    <a:lnTo>
                      <a:pt x="1014" y="573"/>
                    </a:lnTo>
                    <a:lnTo>
                      <a:pt x="1016" y="556"/>
                    </a:lnTo>
                    <a:lnTo>
                      <a:pt x="1017" y="540"/>
                    </a:lnTo>
                    <a:lnTo>
                      <a:pt x="1017" y="524"/>
                    </a:lnTo>
                    <a:lnTo>
                      <a:pt x="1017" y="524"/>
                    </a:lnTo>
                    <a:lnTo>
                      <a:pt x="1017" y="508"/>
                    </a:lnTo>
                    <a:lnTo>
                      <a:pt x="1016" y="492"/>
                    </a:lnTo>
                    <a:lnTo>
                      <a:pt x="1014" y="476"/>
                    </a:lnTo>
                    <a:lnTo>
                      <a:pt x="1012" y="460"/>
                    </a:lnTo>
                    <a:lnTo>
                      <a:pt x="1008" y="445"/>
                    </a:lnTo>
                    <a:lnTo>
                      <a:pt x="1004" y="430"/>
                    </a:lnTo>
                    <a:lnTo>
                      <a:pt x="1000" y="415"/>
                    </a:lnTo>
                    <a:lnTo>
                      <a:pt x="995" y="401"/>
                    </a:lnTo>
                    <a:lnTo>
                      <a:pt x="988" y="387"/>
                    </a:lnTo>
                    <a:lnTo>
                      <a:pt x="982" y="373"/>
                    </a:lnTo>
                    <a:lnTo>
                      <a:pt x="974" y="359"/>
                    </a:lnTo>
                    <a:lnTo>
                      <a:pt x="967" y="346"/>
                    </a:lnTo>
                    <a:lnTo>
                      <a:pt x="958" y="333"/>
                    </a:lnTo>
                    <a:lnTo>
                      <a:pt x="949" y="321"/>
                    </a:lnTo>
                    <a:lnTo>
                      <a:pt x="940" y="310"/>
                    </a:lnTo>
                    <a:lnTo>
                      <a:pt x="930" y="299"/>
                    </a:lnTo>
                    <a:lnTo>
                      <a:pt x="920" y="287"/>
                    </a:lnTo>
                    <a:lnTo>
                      <a:pt x="909" y="277"/>
                    </a:lnTo>
                    <a:lnTo>
                      <a:pt x="898" y="267"/>
                    </a:lnTo>
                    <a:lnTo>
                      <a:pt x="886" y="258"/>
                    </a:lnTo>
                    <a:lnTo>
                      <a:pt x="873" y="250"/>
                    </a:lnTo>
                    <a:lnTo>
                      <a:pt x="861" y="241"/>
                    </a:lnTo>
                    <a:lnTo>
                      <a:pt x="848" y="233"/>
                    </a:lnTo>
                    <a:lnTo>
                      <a:pt x="835" y="226"/>
                    </a:lnTo>
                    <a:lnTo>
                      <a:pt x="821" y="220"/>
                    </a:lnTo>
                    <a:lnTo>
                      <a:pt x="807" y="213"/>
                    </a:lnTo>
                    <a:lnTo>
                      <a:pt x="792" y="208"/>
                    </a:lnTo>
                    <a:lnTo>
                      <a:pt x="777" y="203"/>
                    </a:lnTo>
                    <a:lnTo>
                      <a:pt x="762" y="199"/>
                    </a:lnTo>
                    <a:lnTo>
                      <a:pt x="747" y="196"/>
                    </a:lnTo>
                    <a:lnTo>
                      <a:pt x="731" y="194"/>
                    </a:lnTo>
                    <a:lnTo>
                      <a:pt x="716" y="192"/>
                    </a:lnTo>
                    <a:lnTo>
                      <a:pt x="716" y="192"/>
                    </a:lnTo>
                    <a:close/>
                    <a:moveTo>
                      <a:pt x="697" y="794"/>
                    </a:moveTo>
                    <a:lnTo>
                      <a:pt x="697" y="794"/>
                    </a:lnTo>
                    <a:lnTo>
                      <a:pt x="692" y="795"/>
                    </a:lnTo>
                    <a:lnTo>
                      <a:pt x="254" y="795"/>
                    </a:lnTo>
                    <a:lnTo>
                      <a:pt x="254" y="795"/>
                    </a:lnTo>
                    <a:lnTo>
                      <a:pt x="235" y="794"/>
                    </a:lnTo>
                    <a:lnTo>
                      <a:pt x="216" y="790"/>
                    </a:lnTo>
                    <a:lnTo>
                      <a:pt x="197" y="786"/>
                    </a:lnTo>
                    <a:lnTo>
                      <a:pt x="180" y="780"/>
                    </a:lnTo>
                    <a:lnTo>
                      <a:pt x="163" y="771"/>
                    </a:lnTo>
                    <a:lnTo>
                      <a:pt x="147" y="761"/>
                    </a:lnTo>
                    <a:lnTo>
                      <a:pt x="133" y="751"/>
                    </a:lnTo>
                    <a:lnTo>
                      <a:pt x="119" y="739"/>
                    </a:lnTo>
                    <a:lnTo>
                      <a:pt x="107" y="725"/>
                    </a:lnTo>
                    <a:lnTo>
                      <a:pt x="95" y="710"/>
                    </a:lnTo>
                    <a:lnTo>
                      <a:pt x="86" y="695"/>
                    </a:lnTo>
                    <a:lnTo>
                      <a:pt x="78" y="678"/>
                    </a:lnTo>
                    <a:lnTo>
                      <a:pt x="72" y="660"/>
                    </a:lnTo>
                    <a:lnTo>
                      <a:pt x="67" y="642"/>
                    </a:lnTo>
                    <a:lnTo>
                      <a:pt x="64" y="623"/>
                    </a:lnTo>
                    <a:lnTo>
                      <a:pt x="63" y="604"/>
                    </a:lnTo>
                    <a:lnTo>
                      <a:pt x="63" y="604"/>
                    </a:lnTo>
                    <a:lnTo>
                      <a:pt x="64" y="586"/>
                    </a:lnTo>
                    <a:lnTo>
                      <a:pt x="66" y="570"/>
                    </a:lnTo>
                    <a:lnTo>
                      <a:pt x="70" y="554"/>
                    </a:lnTo>
                    <a:lnTo>
                      <a:pt x="75" y="538"/>
                    </a:lnTo>
                    <a:lnTo>
                      <a:pt x="80" y="523"/>
                    </a:lnTo>
                    <a:lnTo>
                      <a:pt x="88" y="509"/>
                    </a:lnTo>
                    <a:lnTo>
                      <a:pt x="96" y="495"/>
                    </a:lnTo>
                    <a:lnTo>
                      <a:pt x="106" y="482"/>
                    </a:lnTo>
                    <a:lnTo>
                      <a:pt x="117" y="471"/>
                    </a:lnTo>
                    <a:lnTo>
                      <a:pt x="129" y="460"/>
                    </a:lnTo>
                    <a:lnTo>
                      <a:pt x="142" y="449"/>
                    </a:lnTo>
                    <a:lnTo>
                      <a:pt x="155" y="441"/>
                    </a:lnTo>
                    <a:lnTo>
                      <a:pt x="169" y="432"/>
                    </a:lnTo>
                    <a:lnTo>
                      <a:pt x="184" y="426"/>
                    </a:lnTo>
                    <a:lnTo>
                      <a:pt x="201" y="420"/>
                    </a:lnTo>
                    <a:lnTo>
                      <a:pt x="217" y="416"/>
                    </a:lnTo>
                    <a:lnTo>
                      <a:pt x="217" y="416"/>
                    </a:lnTo>
                    <a:lnTo>
                      <a:pt x="223" y="414"/>
                    </a:lnTo>
                    <a:lnTo>
                      <a:pt x="229" y="411"/>
                    </a:lnTo>
                    <a:lnTo>
                      <a:pt x="235" y="406"/>
                    </a:lnTo>
                    <a:lnTo>
                      <a:pt x="239" y="400"/>
                    </a:lnTo>
                    <a:lnTo>
                      <a:pt x="239" y="400"/>
                    </a:lnTo>
                    <a:lnTo>
                      <a:pt x="241" y="393"/>
                    </a:lnTo>
                    <a:lnTo>
                      <a:pt x="242" y="387"/>
                    </a:lnTo>
                    <a:lnTo>
                      <a:pt x="242" y="379"/>
                    </a:lnTo>
                    <a:lnTo>
                      <a:pt x="240" y="373"/>
                    </a:lnTo>
                    <a:lnTo>
                      <a:pt x="240" y="373"/>
                    </a:lnTo>
                    <a:lnTo>
                      <a:pt x="232" y="351"/>
                    </a:lnTo>
                    <a:lnTo>
                      <a:pt x="226" y="330"/>
                    </a:lnTo>
                    <a:lnTo>
                      <a:pt x="223" y="308"/>
                    </a:lnTo>
                    <a:lnTo>
                      <a:pt x="222" y="285"/>
                    </a:lnTo>
                    <a:lnTo>
                      <a:pt x="222" y="285"/>
                    </a:lnTo>
                    <a:lnTo>
                      <a:pt x="223" y="262"/>
                    </a:lnTo>
                    <a:lnTo>
                      <a:pt x="226" y="241"/>
                    </a:lnTo>
                    <a:lnTo>
                      <a:pt x="232" y="220"/>
                    </a:lnTo>
                    <a:lnTo>
                      <a:pt x="239" y="199"/>
                    </a:lnTo>
                    <a:lnTo>
                      <a:pt x="249" y="180"/>
                    </a:lnTo>
                    <a:lnTo>
                      <a:pt x="261" y="162"/>
                    </a:lnTo>
                    <a:lnTo>
                      <a:pt x="273" y="144"/>
                    </a:lnTo>
                    <a:lnTo>
                      <a:pt x="287" y="128"/>
                    </a:lnTo>
                    <a:lnTo>
                      <a:pt x="304" y="113"/>
                    </a:lnTo>
                    <a:lnTo>
                      <a:pt x="321" y="100"/>
                    </a:lnTo>
                    <a:lnTo>
                      <a:pt x="339" y="90"/>
                    </a:lnTo>
                    <a:lnTo>
                      <a:pt x="358" y="80"/>
                    </a:lnTo>
                    <a:lnTo>
                      <a:pt x="379" y="73"/>
                    </a:lnTo>
                    <a:lnTo>
                      <a:pt x="400" y="67"/>
                    </a:lnTo>
                    <a:lnTo>
                      <a:pt x="422" y="64"/>
                    </a:lnTo>
                    <a:lnTo>
                      <a:pt x="445" y="63"/>
                    </a:lnTo>
                    <a:lnTo>
                      <a:pt x="445" y="63"/>
                    </a:lnTo>
                    <a:lnTo>
                      <a:pt x="463" y="64"/>
                    </a:lnTo>
                    <a:lnTo>
                      <a:pt x="482" y="66"/>
                    </a:lnTo>
                    <a:lnTo>
                      <a:pt x="500" y="70"/>
                    </a:lnTo>
                    <a:lnTo>
                      <a:pt x="518" y="75"/>
                    </a:lnTo>
                    <a:lnTo>
                      <a:pt x="534" y="82"/>
                    </a:lnTo>
                    <a:lnTo>
                      <a:pt x="551" y="90"/>
                    </a:lnTo>
                    <a:lnTo>
                      <a:pt x="566" y="99"/>
                    </a:lnTo>
                    <a:lnTo>
                      <a:pt x="581" y="110"/>
                    </a:lnTo>
                    <a:lnTo>
                      <a:pt x="595" y="121"/>
                    </a:lnTo>
                    <a:lnTo>
                      <a:pt x="607" y="134"/>
                    </a:lnTo>
                    <a:lnTo>
                      <a:pt x="619" y="148"/>
                    </a:lnTo>
                    <a:lnTo>
                      <a:pt x="630" y="163"/>
                    </a:lnTo>
                    <a:lnTo>
                      <a:pt x="639" y="178"/>
                    </a:lnTo>
                    <a:lnTo>
                      <a:pt x="648" y="195"/>
                    </a:lnTo>
                    <a:lnTo>
                      <a:pt x="654" y="212"/>
                    </a:lnTo>
                    <a:lnTo>
                      <a:pt x="660" y="230"/>
                    </a:lnTo>
                    <a:lnTo>
                      <a:pt x="660" y="230"/>
                    </a:lnTo>
                    <a:lnTo>
                      <a:pt x="662" y="236"/>
                    </a:lnTo>
                    <a:lnTo>
                      <a:pt x="664" y="240"/>
                    </a:lnTo>
                    <a:lnTo>
                      <a:pt x="667" y="244"/>
                    </a:lnTo>
                    <a:lnTo>
                      <a:pt x="672" y="247"/>
                    </a:lnTo>
                    <a:lnTo>
                      <a:pt x="676" y="250"/>
                    </a:lnTo>
                    <a:lnTo>
                      <a:pt x="680" y="252"/>
                    </a:lnTo>
                    <a:lnTo>
                      <a:pt x="684" y="254"/>
                    </a:lnTo>
                    <a:lnTo>
                      <a:pt x="690" y="254"/>
                    </a:lnTo>
                    <a:lnTo>
                      <a:pt x="690" y="254"/>
                    </a:lnTo>
                    <a:lnTo>
                      <a:pt x="704" y="255"/>
                    </a:lnTo>
                    <a:lnTo>
                      <a:pt x="718" y="256"/>
                    </a:lnTo>
                    <a:lnTo>
                      <a:pt x="731" y="258"/>
                    </a:lnTo>
                    <a:lnTo>
                      <a:pt x="743" y="260"/>
                    </a:lnTo>
                    <a:lnTo>
                      <a:pt x="756" y="264"/>
                    </a:lnTo>
                    <a:lnTo>
                      <a:pt x="769" y="268"/>
                    </a:lnTo>
                    <a:lnTo>
                      <a:pt x="794" y="277"/>
                    </a:lnTo>
                    <a:lnTo>
                      <a:pt x="816" y="288"/>
                    </a:lnTo>
                    <a:lnTo>
                      <a:pt x="839" y="302"/>
                    </a:lnTo>
                    <a:lnTo>
                      <a:pt x="858" y="318"/>
                    </a:lnTo>
                    <a:lnTo>
                      <a:pt x="878" y="335"/>
                    </a:lnTo>
                    <a:lnTo>
                      <a:pt x="895" y="354"/>
                    </a:lnTo>
                    <a:lnTo>
                      <a:pt x="910" y="375"/>
                    </a:lnTo>
                    <a:lnTo>
                      <a:pt x="923" y="397"/>
                    </a:lnTo>
                    <a:lnTo>
                      <a:pt x="933" y="420"/>
                    </a:lnTo>
                    <a:lnTo>
                      <a:pt x="942" y="445"/>
                    </a:lnTo>
                    <a:lnTo>
                      <a:pt x="945" y="458"/>
                    </a:lnTo>
                    <a:lnTo>
                      <a:pt x="948" y="471"/>
                    </a:lnTo>
                    <a:lnTo>
                      <a:pt x="951" y="483"/>
                    </a:lnTo>
                    <a:lnTo>
                      <a:pt x="953" y="496"/>
                    </a:lnTo>
                    <a:lnTo>
                      <a:pt x="954" y="510"/>
                    </a:lnTo>
                    <a:lnTo>
                      <a:pt x="954" y="524"/>
                    </a:lnTo>
                    <a:lnTo>
                      <a:pt x="954" y="524"/>
                    </a:lnTo>
                    <a:lnTo>
                      <a:pt x="954" y="537"/>
                    </a:lnTo>
                    <a:lnTo>
                      <a:pt x="953" y="551"/>
                    </a:lnTo>
                    <a:lnTo>
                      <a:pt x="948" y="577"/>
                    </a:lnTo>
                    <a:lnTo>
                      <a:pt x="942" y="601"/>
                    </a:lnTo>
                    <a:lnTo>
                      <a:pt x="933" y="626"/>
                    </a:lnTo>
                    <a:lnTo>
                      <a:pt x="924" y="649"/>
                    </a:lnTo>
                    <a:lnTo>
                      <a:pt x="911" y="670"/>
                    </a:lnTo>
                    <a:lnTo>
                      <a:pt x="896" y="691"/>
                    </a:lnTo>
                    <a:lnTo>
                      <a:pt x="880" y="710"/>
                    </a:lnTo>
                    <a:lnTo>
                      <a:pt x="861" y="727"/>
                    </a:lnTo>
                    <a:lnTo>
                      <a:pt x="842" y="743"/>
                    </a:lnTo>
                    <a:lnTo>
                      <a:pt x="821" y="757"/>
                    </a:lnTo>
                    <a:lnTo>
                      <a:pt x="798" y="769"/>
                    </a:lnTo>
                    <a:lnTo>
                      <a:pt x="775" y="779"/>
                    </a:lnTo>
                    <a:lnTo>
                      <a:pt x="750" y="786"/>
                    </a:lnTo>
                    <a:lnTo>
                      <a:pt x="724" y="791"/>
                    </a:lnTo>
                    <a:lnTo>
                      <a:pt x="711" y="792"/>
                    </a:lnTo>
                    <a:lnTo>
                      <a:pt x="697" y="794"/>
                    </a:lnTo>
                    <a:lnTo>
                      <a:pt x="697" y="79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925343" y="4625115"/>
            <a:ext cx="3560888" cy="860425"/>
            <a:chOff x="852000" y="4465095"/>
            <a:chExt cx="3560888" cy="860425"/>
          </a:xfrm>
        </p:grpSpPr>
        <p:sp>
          <p:nvSpPr>
            <p:cNvPr id="76" name="矩形 75"/>
            <p:cNvSpPr/>
            <p:nvPr/>
          </p:nvSpPr>
          <p:spPr>
            <a:xfrm>
              <a:off x="852000" y="4465095"/>
              <a:ext cx="2522174" cy="8604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r">
                <a:lnSpc>
                  <a:spcPct val="150000"/>
                </a:lnSpc>
                <a:spcAft>
                  <a:spcPts val="600"/>
                </a:spcAft>
                <a:buClr>
                  <a:schemeClr val="accent2"/>
                </a:buClr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0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zh-CN" altLang="en-US" sz="100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3692888" y="4582149"/>
              <a:ext cx="720000" cy="720000"/>
              <a:chOff x="3692888" y="4582149"/>
              <a:chExt cx="720000" cy="720000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3692888" y="4582149"/>
                <a:ext cx="720000" cy="720000"/>
              </a:xfrm>
              <a:prstGeom prst="ellipse">
                <a:avLst/>
              </a:prstGeom>
              <a:solidFill>
                <a:srgbClr val="595959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9" name="Freeform 80"/>
              <p:cNvSpPr>
                <a:spLocks noEditPoints="1"/>
              </p:cNvSpPr>
              <p:nvPr/>
            </p:nvSpPr>
            <p:spPr bwMode="auto">
              <a:xfrm>
                <a:off x="3891757" y="4780223"/>
                <a:ext cx="322263" cy="323850"/>
              </a:xfrm>
              <a:custGeom>
                <a:avLst/>
                <a:gdLst>
                  <a:gd name="T0" fmla="*/ 1017 w 1017"/>
                  <a:gd name="T1" fmla="*/ 28 h 1017"/>
                  <a:gd name="T2" fmla="*/ 1017 w 1017"/>
                  <a:gd name="T3" fmla="*/ 25 h 1017"/>
                  <a:gd name="T4" fmla="*/ 1015 w 1017"/>
                  <a:gd name="T5" fmla="*/ 19 h 1017"/>
                  <a:gd name="T6" fmla="*/ 1014 w 1017"/>
                  <a:gd name="T7" fmla="*/ 17 h 1017"/>
                  <a:gd name="T8" fmla="*/ 1011 w 1017"/>
                  <a:gd name="T9" fmla="*/ 12 h 1017"/>
                  <a:gd name="T10" fmla="*/ 1008 w 1017"/>
                  <a:gd name="T11" fmla="*/ 9 h 1017"/>
                  <a:gd name="T12" fmla="*/ 1005 w 1017"/>
                  <a:gd name="T13" fmla="*/ 6 h 1017"/>
                  <a:gd name="T14" fmla="*/ 1003 w 1017"/>
                  <a:gd name="T15" fmla="*/ 5 h 1017"/>
                  <a:gd name="T16" fmla="*/ 1002 w 1017"/>
                  <a:gd name="T17" fmla="*/ 4 h 1017"/>
                  <a:gd name="T18" fmla="*/ 1002 w 1017"/>
                  <a:gd name="T19" fmla="*/ 4 h 1017"/>
                  <a:gd name="T20" fmla="*/ 995 w 1017"/>
                  <a:gd name="T21" fmla="*/ 1 h 1017"/>
                  <a:gd name="T22" fmla="*/ 991 w 1017"/>
                  <a:gd name="T23" fmla="*/ 0 h 1017"/>
                  <a:gd name="T24" fmla="*/ 984 w 1017"/>
                  <a:gd name="T25" fmla="*/ 0 h 1017"/>
                  <a:gd name="T26" fmla="*/ 983 w 1017"/>
                  <a:gd name="T27" fmla="*/ 0 h 1017"/>
                  <a:gd name="T28" fmla="*/ 977 w 1017"/>
                  <a:gd name="T29" fmla="*/ 1 h 1017"/>
                  <a:gd name="T30" fmla="*/ 973 w 1017"/>
                  <a:gd name="T31" fmla="*/ 2 h 1017"/>
                  <a:gd name="T32" fmla="*/ 968 w 1017"/>
                  <a:gd name="T33" fmla="*/ 5 h 1017"/>
                  <a:gd name="T34" fmla="*/ 968 w 1017"/>
                  <a:gd name="T35" fmla="*/ 5 h 1017"/>
                  <a:gd name="T36" fmla="*/ 10 w 1017"/>
                  <a:gd name="T37" fmla="*/ 676 h 1017"/>
                  <a:gd name="T38" fmla="*/ 1 w 1017"/>
                  <a:gd name="T39" fmla="*/ 689 h 1017"/>
                  <a:gd name="T40" fmla="*/ 0 w 1017"/>
                  <a:gd name="T41" fmla="*/ 704 h 1017"/>
                  <a:gd name="T42" fmla="*/ 3 w 1017"/>
                  <a:gd name="T43" fmla="*/ 713 h 1017"/>
                  <a:gd name="T44" fmla="*/ 13 w 1017"/>
                  <a:gd name="T45" fmla="*/ 724 h 1017"/>
                  <a:gd name="T46" fmla="*/ 27 w 1017"/>
                  <a:gd name="T47" fmla="*/ 731 h 1017"/>
                  <a:gd name="T48" fmla="*/ 350 w 1017"/>
                  <a:gd name="T49" fmla="*/ 985 h 1017"/>
                  <a:gd name="T50" fmla="*/ 351 w 1017"/>
                  <a:gd name="T51" fmla="*/ 988 h 1017"/>
                  <a:gd name="T52" fmla="*/ 354 w 1017"/>
                  <a:gd name="T53" fmla="*/ 1000 h 1017"/>
                  <a:gd name="T54" fmla="*/ 357 w 1017"/>
                  <a:gd name="T55" fmla="*/ 1005 h 1017"/>
                  <a:gd name="T56" fmla="*/ 365 w 1017"/>
                  <a:gd name="T57" fmla="*/ 1012 h 1017"/>
                  <a:gd name="T58" fmla="*/ 368 w 1017"/>
                  <a:gd name="T59" fmla="*/ 1014 h 1017"/>
                  <a:gd name="T60" fmla="*/ 376 w 1017"/>
                  <a:gd name="T61" fmla="*/ 1016 h 1017"/>
                  <a:gd name="T62" fmla="*/ 382 w 1017"/>
                  <a:gd name="T63" fmla="*/ 1017 h 1017"/>
                  <a:gd name="T64" fmla="*/ 393 w 1017"/>
                  <a:gd name="T65" fmla="*/ 1015 h 1017"/>
                  <a:gd name="T66" fmla="*/ 399 w 1017"/>
                  <a:gd name="T67" fmla="*/ 1012 h 1017"/>
                  <a:gd name="T68" fmla="*/ 405 w 1017"/>
                  <a:gd name="T69" fmla="*/ 1006 h 1017"/>
                  <a:gd name="T70" fmla="*/ 524 w 1017"/>
                  <a:gd name="T71" fmla="*/ 821 h 1017"/>
                  <a:gd name="T72" fmla="*/ 876 w 1017"/>
                  <a:gd name="T73" fmla="*/ 1013 h 1017"/>
                  <a:gd name="T74" fmla="*/ 891 w 1017"/>
                  <a:gd name="T75" fmla="*/ 1017 h 1017"/>
                  <a:gd name="T76" fmla="*/ 906 w 1017"/>
                  <a:gd name="T77" fmla="*/ 1013 h 1017"/>
                  <a:gd name="T78" fmla="*/ 921 w 1017"/>
                  <a:gd name="T79" fmla="*/ 996 h 1017"/>
                  <a:gd name="T80" fmla="*/ 1017 w 1017"/>
                  <a:gd name="T81" fmla="*/ 34 h 1017"/>
                  <a:gd name="T82" fmla="*/ 367 w 1017"/>
                  <a:gd name="T83" fmla="*/ 667 h 1017"/>
                  <a:gd name="T84" fmla="*/ 367 w 1017"/>
                  <a:gd name="T85" fmla="*/ 667 h 1017"/>
                  <a:gd name="T86" fmla="*/ 760 w 1017"/>
                  <a:gd name="T87" fmla="*/ 328 h 1017"/>
                  <a:gd name="T88" fmla="*/ 557 w 1017"/>
                  <a:gd name="T89" fmla="*/ 767 h 10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017" h="1017">
                    <a:moveTo>
                      <a:pt x="1017" y="31"/>
                    </a:moveTo>
                    <a:lnTo>
                      <a:pt x="1017" y="31"/>
                    </a:lnTo>
                    <a:lnTo>
                      <a:pt x="1017" y="28"/>
                    </a:lnTo>
                    <a:lnTo>
                      <a:pt x="1017" y="28"/>
                    </a:lnTo>
                    <a:lnTo>
                      <a:pt x="1017" y="25"/>
                    </a:lnTo>
                    <a:lnTo>
                      <a:pt x="1017" y="25"/>
                    </a:lnTo>
                    <a:lnTo>
                      <a:pt x="1016" y="23"/>
                    </a:lnTo>
                    <a:lnTo>
                      <a:pt x="1016" y="23"/>
                    </a:lnTo>
                    <a:lnTo>
                      <a:pt x="1015" y="19"/>
                    </a:lnTo>
                    <a:lnTo>
                      <a:pt x="1015" y="19"/>
                    </a:lnTo>
                    <a:lnTo>
                      <a:pt x="1014" y="17"/>
                    </a:lnTo>
                    <a:lnTo>
                      <a:pt x="1014" y="17"/>
                    </a:lnTo>
                    <a:lnTo>
                      <a:pt x="1013" y="15"/>
                    </a:lnTo>
                    <a:lnTo>
                      <a:pt x="1013" y="15"/>
                    </a:lnTo>
                    <a:lnTo>
                      <a:pt x="1011" y="12"/>
                    </a:lnTo>
                    <a:lnTo>
                      <a:pt x="1011" y="12"/>
                    </a:lnTo>
                    <a:lnTo>
                      <a:pt x="1008" y="9"/>
                    </a:lnTo>
                    <a:lnTo>
                      <a:pt x="1008" y="9"/>
                    </a:lnTo>
                    <a:lnTo>
                      <a:pt x="1006" y="7"/>
                    </a:lnTo>
                    <a:lnTo>
                      <a:pt x="1006" y="7"/>
                    </a:lnTo>
                    <a:lnTo>
                      <a:pt x="1005" y="6"/>
                    </a:lnTo>
                    <a:lnTo>
                      <a:pt x="1005" y="6"/>
                    </a:lnTo>
                    <a:lnTo>
                      <a:pt x="1003" y="5"/>
                    </a:lnTo>
                    <a:lnTo>
                      <a:pt x="1003" y="5"/>
                    </a:lnTo>
                    <a:lnTo>
                      <a:pt x="1002" y="4"/>
                    </a:lnTo>
                    <a:lnTo>
                      <a:pt x="1002" y="4"/>
                    </a:lnTo>
                    <a:lnTo>
                      <a:pt x="1002" y="4"/>
                    </a:lnTo>
                    <a:lnTo>
                      <a:pt x="1002" y="4"/>
                    </a:lnTo>
                    <a:lnTo>
                      <a:pt x="1002" y="4"/>
                    </a:lnTo>
                    <a:lnTo>
                      <a:pt x="1002" y="4"/>
                    </a:lnTo>
                    <a:lnTo>
                      <a:pt x="998" y="2"/>
                    </a:lnTo>
                    <a:lnTo>
                      <a:pt x="998" y="2"/>
                    </a:lnTo>
                    <a:lnTo>
                      <a:pt x="995" y="1"/>
                    </a:lnTo>
                    <a:lnTo>
                      <a:pt x="995" y="1"/>
                    </a:lnTo>
                    <a:lnTo>
                      <a:pt x="991" y="0"/>
                    </a:lnTo>
                    <a:lnTo>
                      <a:pt x="991" y="0"/>
                    </a:lnTo>
                    <a:lnTo>
                      <a:pt x="988" y="0"/>
                    </a:lnTo>
                    <a:lnTo>
                      <a:pt x="988" y="0"/>
                    </a:lnTo>
                    <a:lnTo>
                      <a:pt x="984" y="0"/>
                    </a:lnTo>
                    <a:lnTo>
                      <a:pt x="984" y="0"/>
                    </a:lnTo>
                    <a:lnTo>
                      <a:pt x="983" y="0"/>
                    </a:lnTo>
                    <a:lnTo>
                      <a:pt x="983" y="0"/>
                    </a:lnTo>
                    <a:lnTo>
                      <a:pt x="981" y="0"/>
                    </a:lnTo>
                    <a:lnTo>
                      <a:pt x="981" y="0"/>
                    </a:lnTo>
                    <a:lnTo>
                      <a:pt x="977" y="1"/>
                    </a:lnTo>
                    <a:lnTo>
                      <a:pt x="977" y="1"/>
                    </a:lnTo>
                    <a:lnTo>
                      <a:pt x="973" y="2"/>
                    </a:lnTo>
                    <a:lnTo>
                      <a:pt x="973" y="2"/>
                    </a:lnTo>
                    <a:lnTo>
                      <a:pt x="971" y="3"/>
                    </a:lnTo>
                    <a:lnTo>
                      <a:pt x="971" y="3"/>
                    </a:lnTo>
                    <a:lnTo>
                      <a:pt x="968" y="5"/>
                    </a:lnTo>
                    <a:lnTo>
                      <a:pt x="968" y="5"/>
                    </a:lnTo>
                    <a:lnTo>
                      <a:pt x="968" y="5"/>
                    </a:lnTo>
                    <a:lnTo>
                      <a:pt x="968" y="5"/>
                    </a:lnTo>
                    <a:lnTo>
                      <a:pt x="14" y="673"/>
                    </a:lnTo>
                    <a:lnTo>
                      <a:pt x="14" y="673"/>
                    </a:lnTo>
                    <a:lnTo>
                      <a:pt x="10" y="676"/>
                    </a:lnTo>
                    <a:lnTo>
                      <a:pt x="6" y="680"/>
                    </a:lnTo>
                    <a:lnTo>
                      <a:pt x="3" y="684"/>
                    </a:lnTo>
                    <a:lnTo>
                      <a:pt x="1" y="689"/>
                    </a:lnTo>
                    <a:lnTo>
                      <a:pt x="0" y="693"/>
                    </a:lnTo>
                    <a:lnTo>
                      <a:pt x="0" y="698"/>
                    </a:lnTo>
                    <a:lnTo>
                      <a:pt x="0" y="704"/>
                    </a:lnTo>
                    <a:lnTo>
                      <a:pt x="1" y="708"/>
                    </a:lnTo>
                    <a:lnTo>
                      <a:pt x="1" y="708"/>
                    </a:lnTo>
                    <a:lnTo>
                      <a:pt x="3" y="713"/>
                    </a:lnTo>
                    <a:lnTo>
                      <a:pt x="6" y="718"/>
                    </a:lnTo>
                    <a:lnTo>
                      <a:pt x="10" y="721"/>
                    </a:lnTo>
                    <a:lnTo>
                      <a:pt x="13" y="724"/>
                    </a:lnTo>
                    <a:lnTo>
                      <a:pt x="17" y="727"/>
                    </a:lnTo>
                    <a:lnTo>
                      <a:pt x="21" y="730"/>
                    </a:lnTo>
                    <a:lnTo>
                      <a:pt x="27" y="731"/>
                    </a:lnTo>
                    <a:lnTo>
                      <a:pt x="32" y="731"/>
                    </a:lnTo>
                    <a:lnTo>
                      <a:pt x="350" y="731"/>
                    </a:lnTo>
                    <a:lnTo>
                      <a:pt x="350" y="985"/>
                    </a:lnTo>
                    <a:lnTo>
                      <a:pt x="350" y="985"/>
                    </a:lnTo>
                    <a:lnTo>
                      <a:pt x="351" y="988"/>
                    </a:lnTo>
                    <a:lnTo>
                      <a:pt x="351" y="988"/>
                    </a:lnTo>
                    <a:lnTo>
                      <a:pt x="352" y="995"/>
                    </a:lnTo>
                    <a:lnTo>
                      <a:pt x="352" y="995"/>
                    </a:lnTo>
                    <a:lnTo>
                      <a:pt x="354" y="1000"/>
                    </a:lnTo>
                    <a:lnTo>
                      <a:pt x="354" y="1000"/>
                    </a:lnTo>
                    <a:lnTo>
                      <a:pt x="357" y="1005"/>
                    </a:lnTo>
                    <a:lnTo>
                      <a:pt x="357" y="1005"/>
                    </a:lnTo>
                    <a:lnTo>
                      <a:pt x="362" y="1010"/>
                    </a:lnTo>
                    <a:lnTo>
                      <a:pt x="362" y="1010"/>
                    </a:lnTo>
                    <a:lnTo>
                      <a:pt x="365" y="1012"/>
                    </a:lnTo>
                    <a:lnTo>
                      <a:pt x="365" y="1012"/>
                    </a:lnTo>
                    <a:lnTo>
                      <a:pt x="368" y="1014"/>
                    </a:lnTo>
                    <a:lnTo>
                      <a:pt x="368" y="1014"/>
                    </a:lnTo>
                    <a:lnTo>
                      <a:pt x="370" y="1015"/>
                    </a:lnTo>
                    <a:lnTo>
                      <a:pt x="370" y="1015"/>
                    </a:lnTo>
                    <a:lnTo>
                      <a:pt x="376" y="1016"/>
                    </a:lnTo>
                    <a:lnTo>
                      <a:pt x="382" y="1017"/>
                    </a:lnTo>
                    <a:lnTo>
                      <a:pt x="382" y="1017"/>
                    </a:lnTo>
                    <a:lnTo>
                      <a:pt x="382" y="1017"/>
                    </a:lnTo>
                    <a:lnTo>
                      <a:pt x="387" y="1016"/>
                    </a:lnTo>
                    <a:lnTo>
                      <a:pt x="393" y="1015"/>
                    </a:lnTo>
                    <a:lnTo>
                      <a:pt x="393" y="1015"/>
                    </a:lnTo>
                    <a:lnTo>
                      <a:pt x="395" y="1014"/>
                    </a:lnTo>
                    <a:lnTo>
                      <a:pt x="395" y="1014"/>
                    </a:lnTo>
                    <a:lnTo>
                      <a:pt x="399" y="1012"/>
                    </a:lnTo>
                    <a:lnTo>
                      <a:pt x="403" y="1007"/>
                    </a:lnTo>
                    <a:lnTo>
                      <a:pt x="403" y="1007"/>
                    </a:lnTo>
                    <a:lnTo>
                      <a:pt x="405" y="1006"/>
                    </a:lnTo>
                    <a:lnTo>
                      <a:pt x="405" y="1006"/>
                    </a:lnTo>
                    <a:lnTo>
                      <a:pt x="409" y="1002"/>
                    </a:lnTo>
                    <a:lnTo>
                      <a:pt x="524" y="821"/>
                    </a:lnTo>
                    <a:lnTo>
                      <a:pt x="524" y="821"/>
                    </a:lnTo>
                    <a:lnTo>
                      <a:pt x="526" y="822"/>
                    </a:lnTo>
                    <a:lnTo>
                      <a:pt x="876" y="1013"/>
                    </a:lnTo>
                    <a:lnTo>
                      <a:pt x="876" y="1013"/>
                    </a:lnTo>
                    <a:lnTo>
                      <a:pt x="883" y="1016"/>
                    </a:lnTo>
                    <a:lnTo>
                      <a:pt x="891" y="1017"/>
                    </a:lnTo>
                    <a:lnTo>
                      <a:pt x="898" y="1016"/>
                    </a:lnTo>
                    <a:lnTo>
                      <a:pt x="906" y="1013"/>
                    </a:lnTo>
                    <a:lnTo>
                      <a:pt x="906" y="1013"/>
                    </a:lnTo>
                    <a:lnTo>
                      <a:pt x="912" y="1009"/>
                    </a:lnTo>
                    <a:lnTo>
                      <a:pt x="917" y="1003"/>
                    </a:lnTo>
                    <a:lnTo>
                      <a:pt x="921" y="996"/>
                    </a:lnTo>
                    <a:lnTo>
                      <a:pt x="922" y="988"/>
                    </a:lnTo>
                    <a:lnTo>
                      <a:pt x="1017" y="34"/>
                    </a:lnTo>
                    <a:lnTo>
                      <a:pt x="1017" y="34"/>
                    </a:lnTo>
                    <a:lnTo>
                      <a:pt x="1017" y="31"/>
                    </a:lnTo>
                    <a:lnTo>
                      <a:pt x="1017" y="31"/>
                    </a:lnTo>
                    <a:close/>
                    <a:moveTo>
                      <a:pt x="367" y="667"/>
                    </a:moveTo>
                    <a:lnTo>
                      <a:pt x="133" y="667"/>
                    </a:lnTo>
                    <a:lnTo>
                      <a:pt x="773" y="219"/>
                    </a:lnTo>
                    <a:lnTo>
                      <a:pt x="367" y="667"/>
                    </a:lnTo>
                    <a:close/>
                    <a:moveTo>
                      <a:pt x="413" y="875"/>
                    </a:moveTo>
                    <a:lnTo>
                      <a:pt x="413" y="711"/>
                    </a:lnTo>
                    <a:lnTo>
                      <a:pt x="760" y="328"/>
                    </a:lnTo>
                    <a:lnTo>
                      <a:pt x="413" y="875"/>
                    </a:lnTo>
                    <a:close/>
                    <a:moveTo>
                      <a:pt x="864" y="934"/>
                    </a:moveTo>
                    <a:lnTo>
                      <a:pt x="557" y="767"/>
                    </a:lnTo>
                    <a:lnTo>
                      <a:pt x="941" y="162"/>
                    </a:lnTo>
                    <a:lnTo>
                      <a:pt x="864" y="9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7852456" y="4625115"/>
            <a:ext cx="3560888" cy="860425"/>
            <a:chOff x="7779113" y="4465095"/>
            <a:chExt cx="3560888" cy="860425"/>
          </a:xfrm>
        </p:grpSpPr>
        <p:sp>
          <p:nvSpPr>
            <p:cNvPr id="81" name="矩形 80"/>
            <p:cNvSpPr/>
            <p:nvPr/>
          </p:nvSpPr>
          <p:spPr>
            <a:xfrm>
              <a:off x="8817827" y="4465095"/>
              <a:ext cx="2522174" cy="8604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>
                <a:lnSpc>
                  <a:spcPct val="150000"/>
                </a:lnSpc>
                <a:spcAft>
                  <a:spcPts val="600"/>
                </a:spcAft>
                <a:buClr>
                  <a:schemeClr val="accent2"/>
                </a:buClr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0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zh-CN" altLang="en-US" sz="100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82" name="组合 81"/>
            <p:cNvGrpSpPr/>
            <p:nvPr/>
          </p:nvGrpSpPr>
          <p:grpSpPr>
            <a:xfrm>
              <a:off x="7779113" y="4582149"/>
              <a:ext cx="720000" cy="720000"/>
              <a:chOff x="7779113" y="4582149"/>
              <a:chExt cx="720000" cy="720000"/>
            </a:xfrm>
          </p:grpSpPr>
          <p:sp>
            <p:nvSpPr>
              <p:cNvPr id="83" name="椭圆 82"/>
              <p:cNvSpPr/>
              <p:nvPr/>
            </p:nvSpPr>
            <p:spPr>
              <a:xfrm>
                <a:off x="7779113" y="4582149"/>
                <a:ext cx="720000" cy="720000"/>
              </a:xfrm>
              <a:prstGeom prst="ellipse">
                <a:avLst/>
              </a:prstGeom>
              <a:solidFill>
                <a:srgbClr val="595959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4" name="Freeform 98"/>
              <p:cNvSpPr>
                <a:spLocks noEditPoints="1"/>
              </p:cNvSpPr>
              <p:nvPr/>
            </p:nvSpPr>
            <p:spPr bwMode="auto">
              <a:xfrm>
                <a:off x="7977982" y="4780223"/>
                <a:ext cx="322263" cy="323850"/>
              </a:xfrm>
              <a:custGeom>
                <a:avLst/>
                <a:gdLst>
                  <a:gd name="T0" fmla="*/ 580 w 1017"/>
                  <a:gd name="T1" fmla="*/ 688 h 1018"/>
                  <a:gd name="T2" fmla="*/ 668 w 1017"/>
                  <a:gd name="T3" fmla="*/ 640 h 1018"/>
                  <a:gd name="T4" fmla="*/ 738 w 1017"/>
                  <a:gd name="T5" fmla="*/ 559 h 1018"/>
                  <a:gd name="T6" fmla="*/ 782 w 1017"/>
                  <a:gd name="T7" fmla="*/ 453 h 1018"/>
                  <a:gd name="T8" fmla="*/ 795 w 1017"/>
                  <a:gd name="T9" fmla="*/ 349 h 1018"/>
                  <a:gd name="T10" fmla="*/ 778 w 1017"/>
                  <a:gd name="T11" fmla="*/ 229 h 1018"/>
                  <a:gd name="T12" fmla="*/ 730 w 1017"/>
                  <a:gd name="T13" fmla="*/ 127 h 1018"/>
                  <a:gd name="T14" fmla="*/ 657 w 1017"/>
                  <a:gd name="T15" fmla="*/ 51 h 1018"/>
                  <a:gd name="T16" fmla="*/ 567 w 1017"/>
                  <a:gd name="T17" fmla="*/ 7 h 1018"/>
                  <a:gd name="T18" fmla="*/ 480 w 1017"/>
                  <a:gd name="T19" fmla="*/ 2 h 1018"/>
                  <a:gd name="T20" fmla="*/ 384 w 1017"/>
                  <a:gd name="T21" fmla="*/ 34 h 1018"/>
                  <a:gd name="T22" fmla="*/ 304 w 1017"/>
                  <a:gd name="T23" fmla="*/ 105 h 1018"/>
                  <a:gd name="T24" fmla="*/ 255 w 1017"/>
                  <a:gd name="T25" fmla="*/ 187 h 1018"/>
                  <a:gd name="T26" fmla="*/ 225 w 1017"/>
                  <a:gd name="T27" fmla="*/ 299 h 1018"/>
                  <a:gd name="T28" fmla="*/ 225 w 1017"/>
                  <a:gd name="T29" fmla="*/ 403 h 1018"/>
                  <a:gd name="T30" fmla="*/ 256 w 1017"/>
                  <a:gd name="T31" fmla="*/ 517 h 1018"/>
                  <a:gd name="T32" fmla="*/ 317 w 1017"/>
                  <a:gd name="T33" fmla="*/ 609 h 1018"/>
                  <a:gd name="T34" fmla="*/ 397 w 1017"/>
                  <a:gd name="T35" fmla="*/ 672 h 1018"/>
                  <a:gd name="T36" fmla="*/ 494 w 1017"/>
                  <a:gd name="T37" fmla="*/ 699 h 1018"/>
                  <a:gd name="T38" fmla="*/ 543 w 1017"/>
                  <a:gd name="T39" fmla="*/ 67 h 1018"/>
                  <a:gd name="T40" fmla="*/ 633 w 1017"/>
                  <a:gd name="T41" fmla="*/ 112 h 1018"/>
                  <a:gd name="T42" fmla="*/ 721 w 1017"/>
                  <a:gd name="T43" fmla="*/ 265 h 1018"/>
                  <a:gd name="T44" fmla="*/ 721 w 1017"/>
                  <a:gd name="T45" fmla="*/ 435 h 1018"/>
                  <a:gd name="T46" fmla="*/ 633 w 1017"/>
                  <a:gd name="T47" fmla="*/ 588 h 1018"/>
                  <a:gd name="T48" fmla="*/ 543 w 1017"/>
                  <a:gd name="T49" fmla="*/ 633 h 1018"/>
                  <a:gd name="T50" fmla="*/ 474 w 1017"/>
                  <a:gd name="T51" fmla="*/ 633 h 1018"/>
                  <a:gd name="T52" fmla="*/ 384 w 1017"/>
                  <a:gd name="T53" fmla="*/ 588 h 1018"/>
                  <a:gd name="T54" fmla="*/ 296 w 1017"/>
                  <a:gd name="T55" fmla="*/ 435 h 1018"/>
                  <a:gd name="T56" fmla="*/ 296 w 1017"/>
                  <a:gd name="T57" fmla="*/ 265 h 1018"/>
                  <a:gd name="T58" fmla="*/ 384 w 1017"/>
                  <a:gd name="T59" fmla="*/ 112 h 1018"/>
                  <a:gd name="T60" fmla="*/ 474 w 1017"/>
                  <a:gd name="T61" fmla="*/ 67 h 1018"/>
                  <a:gd name="T62" fmla="*/ 725 w 1017"/>
                  <a:gd name="T63" fmla="*/ 637 h 1018"/>
                  <a:gd name="T64" fmla="*/ 700 w 1017"/>
                  <a:gd name="T65" fmla="*/ 668 h 1018"/>
                  <a:gd name="T66" fmla="*/ 719 w 1017"/>
                  <a:gd name="T67" fmla="*/ 697 h 1018"/>
                  <a:gd name="T68" fmla="*/ 818 w 1017"/>
                  <a:gd name="T69" fmla="*/ 717 h 1018"/>
                  <a:gd name="T70" fmla="*/ 927 w 1017"/>
                  <a:gd name="T71" fmla="*/ 816 h 1018"/>
                  <a:gd name="T72" fmla="*/ 953 w 1017"/>
                  <a:gd name="T73" fmla="*/ 929 h 1018"/>
                  <a:gd name="T74" fmla="*/ 922 w 1017"/>
                  <a:gd name="T75" fmla="*/ 954 h 1018"/>
                  <a:gd name="T76" fmla="*/ 69 w 1017"/>
                  <a:gd name="T77" fmla="*/ 941 h 1018"/>
                  <a:gd name="T78" fmla="*/ 73 w 1017"/>
                  <a:gd name="T79" fmla="*/ 856 h 1018"/>
                  <a:gd name="T80" fmla="*/ 162 w 1017"/>
                  <a:gd name="T81" fmla="*/ 738 h 1018"/>
                  <a:gd name="T82" fmla="*/ 285 w 1017"/>
                  <a:gd name="T83" fmla="*/ 700 h 1018"/>
                  <a:gd name="T84" fmla="*/ 318 w 1017"/>
                  <a:gd name="T85" fmla="*/ 674 h 1018"/>
                  <a:gd name="T86" fmla="*/ 304 w 1017"/>
                  <a:gd name="T87" fmla="*/ 641 h 1018"/>
                  <a:gd name="T88" fmla="*/ 243 w 1017"/>
                  <a:gd name="T89" fmla="*/ 639 h 1018"/>
                  <a:gd name="T90" fmla="*/ 149 w 1017"/>
                  <a:gd name="T91" fmla="*/ 670 h 1018"/>
                  <a:gd name="T92" fmla="*/ 74 w 1017"/>
                  <a:gd name="T93" fmla="*/ 730 h 1018"/>
                  <a:gd name="T94" fmla="*/ 23 w 1017"/>
                  <a:gd name="T95" fmla="*/ 811 h 1018"/>
                  <a:gd name="T96" fmla="*/ 0 w 1017"/>
                  <a:gd name="T97" fmla="*/ 907 h 1018"/>
                  <a:gd name="T98" fmla="*/ 11 w 1017"/>
                  <a:gd name="T99" fmla="*/ 967 h 1018"/>
                  <a:gd name="T100" fmla="*/ 58 w 1017"/>
                  <a:gd name="T101" fmla="*/ 1010 h 1018"/>
                  <a:gd name="T102" fmla="*/ 931 w 1017"/>
                  <a:gd name="T103" fmla="*/ 1017 h 1018"/>
                  <a:gd name="T104" fmla="*/ 989 w 1017"/>
                  <a:gd name="T105" fmla="*/ 990 h 1018"/>
                  <a:gd name="T106" fmla="*/ 1017 w 1017"/>
                  <a:gd name="T107" fmla="*/ 932 h 1018"/>
                  <a:gd name="T108" fmla="*/ 1009 w 1017"/>
                  <a:gd name="T109" fmla="*/ 850 h 1018"/>
                  <a:gd name="T110" fmla="*/ 969 w 1017"/>
                  <a:gd name="T111" fmla="*/ 762 h 1018"/>
                  <a:gd name="T112" fmla="*/ 902 w 1017"/>
                  <a:gd name="T113" fmla="*/ 693 h 1018"/>
                  <a:gd name="T114" fmla="*/ 817 w 1017"/>
                  <a:gd name="T115" fmla="*/ 649 h 1018"/>
                  <a:gd name="T116" fmla="*/ 731 w 1017"/>
                  <a:gd name="T117" fmla="*/ 636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17" h="1018">
                    <a:moveTo>
                      <a:pt x="509" y="700"/>
                    </a:moveTo>
                    <a:lnTo>
                      <a:pt x="509" y="700"/>
                    </a:lnTo>
                    <a:lnTo>
                      <a:pt x="524" y="699"/>
                    </a:lnTo>
                    <a:lnTo>
                      <a:pt x="538" y="698"/>
                    </a:lnTo>
                    <a:lnTo>
                      <a:pt x="553" y="696"/>
                    </a:lnTo>
                    <a:lnTo>
                      <a:pt x="567" y="693"/>
                    </a:lnTo>
                    <a:lnTo>
                      <a:pt x="580" y="688"/>
                    </a:lnTo>
                    <a:lnTo>
                      <a:pt x="593" y="684"/>
                    </a:lnTo>
                    <a:lnTo>
                      <a:pt x="607" y="679"/>
                    </a:lnTo>
                    <a:lnTo>
                      <a:pt x="620" y="672"/>
                    </a:lnTo>
                    <a:lnTo>
                      <a:pt x="633" y="665"/>
                    </a:lnTo>
                    <a:lnTo>
                      <a:pt x="645" y="657"/>
                    </a:lnTo>
                    <a:lnTo>
                      <a:pt x="657" y="649"/>
                    </a:lnTo>
                    <a:lnTo>
                      <a:pt x="668" y="640"/>
                    </a:lnTo>
                    <a:lnTo>
                      <a:pt x="680" y="630"/>
                    </a:lnTo>
                    <a:lnTo>
                      <a:pt x="691" y="620"/>
                    </a:lnTo>
                    <a:lnTo>
                      <a:pt x="701" y="609"/>
                    </a:lnTo>
                    <a:lnTo>
                      <a:pt x="711" y="597"/>
                    </a:lnTo>
                    <a:lnTo>
                      <a:pt x="720" y="585"/>
                    </a:lnTo>
                    <a:lnTo>
                      <a:pt x="730" y="573"/>
                    </a:lnTo>
                    <a:lnTo>
                      <a:pt x="738" y="559"/>
                    </a:lnTo>
                    <a:lnTo>
                      <a:pt x="746" y="546"/>
                    </a:lnTo>
                    <a:lnTo>
                      <a:pt x="753" y="531"/>
                    </a:lnTo>
                    <a:lnTo>
                      <a:pt x="761" y="517"/>
                    </a:lnTo>
                    <a:lnTo>
                      <a:pt x="766" y="502"/>
                    </a:lnTo>
                    <a:lnTo>
                      <a:pt x="773" y="486"/>
                    </a:lnTo>
                    <a:lnTo>
                      <a:pt x="778" y="470"/>
                    </a:lnTo>
                    <a:lnTo>
                      <a:pt x="782" y="453"/>
                    </a:lnTo>
                    <a:lnTo>
                      <a:pt x="785" y="437"/>
                    </a:lnTo>
                    <a:lnTo>
                      <a:pt x="789" y="420"/>
                    </a:lnTo>
                    <a:lnTo>
                      <a:pt x="792" y="403"/>
                    </a:lnTo>
                    <a:lnTo>
                      <a:pt x="793" y="386"/>
                    </a:lnTo>
                    <a:lnTo>
                      <a:pt x="794" y="368"/>
                    </a:lnTo>
                    <a:lnTo>
                      <a:pt x="795" y="349"/>
                    </a:lnTo>
                    <a:lnTo>
                      <a:pt x="795" y="349"/>
                    </a:lnTo>
                    <a:lnTo>
                      <a:pt x="794" y="332"/>
                    </a:lnTo>
                    <a:lnTo>
                      <a:pt x="793" y="314"/>
                    </a:lnTo>
                    <a:lnTo>
                      <a:pt x="792" y="297"/>
                    </a:lnTo>
                    <a:lnTo>
                      <a:pt x="789" y="280"/>
                    </a:lnTo>
                    <a:lnTo>
                      <a:pt x="785" y="262"/>
                    </a:lnTo>
                    <a:lnTo>
                      <a:pt x="782" y="246"/>
                    </a:lnTo>
                    <a:lnTo>
                      <a:pt x="778" y="229"/>
                    </a:lnTo>
                    <a:lnTo>
                      <a:pt x="773" y="214"/>
                    </a:lnTo>
                    <a:lnTo>
                      <a:pt x="766" y="198"/>
                    </a:lnTo>
                    <a:lnTo>
                      <a:pt x="761" y="183"/>
                    </a:lnTo>
                    <a:lnTo>
                      <a:pt x="753" y="168"/>
                    </a:lnTo>
                    <a:lnTo>
                      <a:pt x="746" y="154"/>
                    </a:lnTo>
                    <a:lnTo>
                      <a:pt x="738" y="140"/>
                    </a:lnTo>
                    <a:lnTo>
                      <a:pt x="730" y="127"/>
                    </a:lnTo>
                    <a:lnTo>
                      <a:pt x="720" y="114"/>
                    </a:lnTo>
                    <a:lnTo>
                      <a:pt x="711" y="103"/>
                    </a:lnTo>
                    <a:lnTo>
                      <a:pt x="701" y="91"/>
                    </a:lnTo>
                    <a:lnTo>
                      <a:pt x="691" y="80"/>
                    </a:lnTo>
                    <a:lnTo>
                      <a:pt x="679" y="69"/>
                    </a:lnTo>
                    <a:lnTo>
                      <a:pt x="668" y="60"/>
                    </a:lnTo>
                    <a:lnTo>
                      <a:pt x="657" y="51"/>
                    </a:lnTo>
                    <a:lnTo>
                      <a:pt x="645" y="43"/>
                    </a:lnTo>
                    <a:lnTo>
                      <a:pt x="633" y="35"/>
                    </a:lnTo>
                    <a:lnTo>
                      <a:pt x="620" y="27"/>
                    </a:lnTo>
                    <a:lnTo>
                      <a:pt x="607" y="21"/>
                    </a:lnTo>
                    <a:lnTo>
                      <a:pt x="593" y="16"/>
                    </a:lnTo>
                    <a:lnTo>
                      <a:pt x="580" y="11"/>
                    </a:lnTo>
                    <a:lnTo>
                      <a:pt x="567" y="7"/>
                    </a:lnTo>
                    <a:lnTo>
                      <a:pt x="553" y="4"/>
                    </a:lnTo>
                    <a:lnTo>
                      <a:pt x="538" y="2"/>
                    </a:lnTo>
                    <a:lnTo>
                      <a:pt x="524" y="1"/>
                    </a:lnTo>
                    <a:lnTo>
                      <a:pt x="509" y="0"/>
                    </a:lnTo>
                    <a:lnTo>
                      <a:pt x="509" y="0"/>
                    </a:lnTo>
                    <a:lnTo>
                      <a:pt x="494" y="1"/>
                    </a:lnTo>
                    <a:lnTo>
                      <a:pt x="480" y="2"/>
                    </a:lnTo>
                    <a:lnTo>
                      <a:pt x="466" y="4"/>
                    </a:lnTo>
                    <a:lnTo>
                      <a:pt x="452" y="7"/>
                    </a:lnTo>
                    <a:lnTo>
                      <a:pt x="438" y="10"/>
                    </a:lnTo>
                    <a:lnTo>
                      <a:pt x="424" y="16"/>
                    </a:lnTo>
                    <a:lnTo>
                      <a:pt x="411" y="21"/>
                    </a:lnTo>
                    <a:lnTo>
                      <a:pt x="397" y="27"/>
                    </a:lnTo>
                    <a:lnTo>
                      <a:pt x="384" y="34"/>
                    </a:lnTo>
                    <a:lnTo>
                      <a:pt x="372" y="43"/>
                    </a:lnTo>
                    <a:lnTo>
                      <a:pt x="359" y="51"/>
                    </a:lnTo>
                    <a:lnTo>
                      <a:pt x="348" y="60"/>
                    </a:lnTo>
                    <a:lnTo>
                      <a:pt x="336" y="70"/>
                    </a:lnTo>
                    <a:lnTo>
                      <a:pt x="325" y="81"/>
                    </a:lnTo>
                    <a:lnTo>
                      <a:pt x="314" y="93"/>
                    </a:lnTo>
                    <a:lnTo>
                      <a:pt x="304" y="105"/>
                    </a:lnTo>
                    <a:lnTo>
                      <a:pt x="304" y="105"/>
                    </a:lnTo>
                    <a:lnTo>
                      <a:pt x="294" y="118"/>
                    </a:lnTo>
                    <a:lnTo>
                      <a:pt x="285" y="130"/>
                    </a:lnTo>
                    <a:lnTo>
                      <a:pt x="277" y="144"/>
                    </a:lnTo>
                    <a:lnTo>
                      <a:pt x="269" y="158"/>
                    </a:lnTo>
                    <a:lnTo>
                      <a:pt x="262" y="172"/>
                    </a:lnTo>
                    <a:lnTo>
                      <a:pt x="255" y="187"/>
                    </a:lnTo>
                    <a:lnTo>
                      <a:pt x="249" y="202"/>
                    </a:lnTo>
                    <a:lnTo>
                      <a:pt x="244" y="217"/>
                    </a:lnTo>
                    <a:lnTo>
                      <a:pt x="238" y="233"/>
                    </a:lnTo>
                    <a:lnTo>
                      <a:pt x="234" y="250"/>
                    </a:lnTo>
                    <a:lnTo>
                      <a:pt x="231" y="266"/>
                    </a:lnTo>
                    <a:lnTo>
                      <a:pt x="227" y="282"/>
                    </a:lnTo>
                    <a:lnTo>
                      <a:pt x="225" y="299"/>
                    </a:lnTo>
                    <a:lnTo>
                      <a:pt x="223" y="315"/>
                    </a:lnTo>
                    <a:lnTo>
                      <a:pt x="223" y="332"/>
                    </a:lnTo>
                    <a:lnTo>
                      <a:pt x="222" y="349"/>
                    </a:lnTo>
                    <a:lnTo>
                      <a:pt x="222" y="349"/>
                    </a:lnTo>
                    <a:lnTo>
                      <a:pt x="223" y="368"/>
                    </a:lnTo>
                    <a:lnTo>
                      <a:pt x="224" y="386"/>
                    </a:lnTo>
                    <a:lnTo>
                      <a:pt x="225" y="403"/>
                    </a:lnTo>
                    <a:lnTo>
                      <a:pt x="229" y="420"/>
                    </a:lnTo>
                    <a:lnTo>
                      <a:pt x="232" y="437"/>
                    </a:lnTo>
                    <a:lnTo>
                      <a:pt x="235" y="453"/>
                    </a:lnTo>
                    <a:lnTo>
                      <a:pt x="239" y="470"/>
                    </a:lnTo>
                    <a:lnTo>
                      <a:pt x="245" y="486"/>
                    </a:lnTo>
                    <a:lnTo>
                      <a:pt x="251" y="502"/>
                    </a:lnTo>
                    <a:lnTo>
                      <a:pt x="256" y="517"/>
                    </a:lnTo>
                    <a:lnTo>
                      <a:pt x="264" y="531"/>
                    </a:lnTo>
                    <a:lnTo>
                      <a:pt x="271" y="546"/>
                    </a:lnTo>
                    <a:lnTo>
                      <a:pt x="279" y="559"/>
                    </a:lnTo>
                    <a:lnTo>
                      <a:pt x="288" y="573"/>
                    </a:lnTo>
                    <a:lnTo>
                      <a:pt x="297" y="585"/>
                    </a:lnTo>
                    <a:lnTo>
                      <a:pt x="306" y="597"/>
                    </a:lnTo>
                    <a:lnTo>
                      <a:pt x="317" y="609"/>
                    </a:lnTo>
                    <a:lnTo>
                      <a:pt x="326" y="620"/>
                    </a:lnTo>
                    <a:lnTo>
                      <a:pt x="337" y="630"/>
                    </a:lnTo>
                    <a:lnTo>
                      <a:pt x="349" y="640"/>
                    </a:lnTo>
                    <a:lnTo>
                      <a:pt x="361" y="649"/>
                    </a:lnTo>
                    <a:lnTo>
                      <a:pt x="372" y="657"/>
                    </a:lnTo>
                    <a:lnTo>
                      <a:pt x="384" y="665"/>
                    </a:lnTo>
                    <a:lnTo>
                      <a:pt x="397" y="672"/>
                    </a:lnTo>
                    <a:lnTo>
                      <a:pt x="410" y="679"/>
                    </a:lnTo>
                    <a:lnTo>
                      <a:pt x="424" y="684"/>
                    </a:lnTo>
                    <a:lnTo>
                      <a:pt x="437" y="688"/>
                    </a:lnTo>
                    <a:lnTo>
                      <a:pt x="451" y="693"/>
                    </a:lnTo>
                    <a:lnTo>
                      <a:pt x="465" y="696"/>
                    </a:lnTo>
                    <a:lnTo>
                      <a:pt x="480" y="698"/>
                    </a:lnTo>
                    <a:lnTo>
                      <a:pt x="494" y="699"/>
                    </a:lnTo>
                    <a:lnTo>
                      <a:pt x="509" y="700"/>
                    </a:lnTo>
                    <a:lnTo>
                      <a:pt x="509" y="700"/>
                    </a:lnTo>
                    <a:close/>
                    <a:moveTo>
                      <a:pt x="509" y="64"/>
                    </a:moveTo>
                    <a:lnTo>
                      <a:pt x="509" y="64"/>
                    </a:lnTo>
                    <a:lnTo>
                      <a:pt x="520" y="64"/>
                    </a:lnTo>
                    <a:lnTo>
                      <a:pt x="531" y="65"/>
                    </a:lnTo>
                    <a:lnTo>
                      <a:pt x="543" y="67"/>
                    </a:lnTo>
                    <a:lnTo>
                      <a:pt x="554" y="69"/>
                    </a:lnTo>
                    <a:lnTo>
                      <a:pt x="564" y="73"/>
                    </a:lnTo>
                    <a:lnTo>
                      <a:pt x="575" y="77"/>
                    </a:lnTo>
                    <a:lnTo>
                      <a:pt x="585" y="81"/>
                    </a:lnTo>
                    <a:lnTo>
                      <a:pt x="596" y="87"/>
                    </a:lnTo>
                    <a:lnTo>
                      <a:pt x="615" y="98"/>
                    </a:lnTo>
                    <a:lnTo>
                      <a:pt x="633" y="112"/>
                    </a:lnTo>
                    <a:lnTo>
                      <a:pt x="650" y="129"/>
                    </a:lnTo>
                    <a:lnTo>
                      <a:pt x="666" y="148"/>
                    </a:lnTo>
                    <a:lnTo>
                      <a:pt x="680" y="168"/>
                    </a:lnTo>
                    <a:lnTo>
                      <a:pt x="693" y="190"/>
                    </a:lnTo>
                    <a:lnTo>
                      <a:pt x="704" y="213"/>
                    </a:lnTo>
                    <a:lnTo>
                      <a:pt x="714" y="239"/>
                    </a:lnTo>
                    <a:lnTo>
                      <a:pt x="721" y="265"/>
                    </a:lnTo>
                    <a:lnTo>
                      <a:pt x="726" y="293"/>
                    </a:lnTo>
                    <a:lnTo>
                      <a:pt x="730" y="320"/>
                    </a:lnTo>
                    <a:lnTo>
                      <a:pt x="731" y="349"/>
                    </a:lnTo>
                    <a:lnTo>
                      <a:pt x="731" y="349"/>
                    </a:lnTo>
                    <a:lnTo>
                      <a:pt x="730" y="379"/>
                    </a:lnTo>
                    <a:lnTo>
                      <a:pt x="726" y="407"/>
                    </a:lnTo>
                    <a:lnTo>
                      <a:pt x="721" y="435"/>
                    </a:lnTo>
                    <a:lnTo>
                      <a:pt x="714" y="461"/>
                    </a:lnTo>
                    <a:lnTo>
                      <a:pt x="704" y="486"/>
                    </a:lnTo>
                    <a:lnTo>
                      <a:pt x="693" y="509"/>
                    </a:lnTo>
                    <a:lnTo>
                      <a:pt x="680" y="532"/>
                    </a:lnTo>
                    <a:lnTo>
                      <a:pt x="666" y="552"/>
                    </a:lnTo>
                    <a:lnTo>
                      <a:pt x="650" y="570"/>
                    </a:lnTo>
                    <a:lnTo>
                      <a:pt x="633" y="588"/>
                    </a:lnTo>
                    <a:lnTo>
                      <a:pt x="615" y="602"/>
                    </a:lnTo>
                    <a:lnTo>
                      <a:pt x="596" y="613"/>
                    </a:lnTo>
                    <a:lnTo>
                      <a:pt x="585" y="619"/>
                    </a:lnTo>
                    <a:lnTo>
                      <a:pt x="575" y="623"/>
                    </a:lnTo>
                    <a:lnTo>
                      <a:pt x="564" y="627"/>
                    </a:lnTo>
                    <a:lnTo>
                      <a:pt x="554" y="630"/>
                    </a:lnTo>
                    <a:lnTo>
                      <a:pt x="543" y="633"/>
                    </a:lnTo>
                    <a:lnTo>
                      <a:pt x="531" y="635"/>
                    </a:lnTo>
                    <a:lnTo>
                      <a:pt x="520" y="636"/>
                    </a:lnTo>
                    <a:lnTo>
                      <a:pt x="509" y="636"/>
                    </a:lnTo>
                    <a:lnTo>
                      <a:pt x="509" y="636"/>
                    </a:lnTo>
                    <a:lnTo>
                      <a:pt x="497" y="636"/>
                    </a:lnTo>
                    <a:lnTo>
                      <a:pt x="486" y="635"/>
                    </a:lnTo>
                    <a:lnTo>
                      <a:pt x="474" y="633"/>
                    </a:lnTo>
                    <a:lnTo>
                      <a:pt x="464" y="630"/>
                    </a:lnTo>
                    <a:lnTo>
                      <a:pt x="453" y="627"/>
                    </a:lnTo>
                    <a:lnTo>
                      <a:pt x="442" y="623"/>
                    </a:lnTo>
                    <a:lnTo>
                      <a:pt x="432" y="619"/>
                    </a:lnTo>
                    <a:lnTo>
                      <a:pt x="422" y="613"/>
                    </a:lnTo>
                    <a:lnTo>
                      <a:pt x="402" y="602"/>
                    </a:lnTo>
                    <a:lnTo>
                      <a:pt x="384" y="588"/>
                    </a:lnTo>
                    <a:lnTo>
                      <a:pt x="367" y="570"/>
                    </a:lnTo>
                    <a:lnTo>
                      <a:pt x="351" y="552"/>
                    </a:lnTo>
                    <a:lnTo>
                      <a:pt x="337" y="532"/>
                    </a:lnTo>
                    <a:lnTo>
                      <a:pt x="324" y="509"/>
                    </a:lnTo>
                    <a:lnTo>
                      <a:pt x="313" y="486"/>
                    </a:lnTo>
                    <a:lnTo>
                      <a:pt x="304" y="461"/>
                    </a:lnTo>
                    <a:lnTo>
                      <a:pt x="296" y="435"/>
                    </a:lnTo>
                    <a:lnTo>
                      <a:pt x="291" y="407"/>
                    </a:lnTo>
                    <a:lnTo>
                      <a:pt x="288" y="379"/>
                    </a:lnTo>
                    <a:lnTo>
                      <a:pt x="285" y="349"/>
                    </a:lnTo>
                    <a:lnTo>
                      <a:pt x="285" y="349"/>
                    </a:lnTo>
                    <a:lnTo>
                      <a:pt x="288" y="320"/>
                    </a:lnTo>
                    <a:lnTo>
                      <a:pt x="291" y="293"/>
                    </a:lnTo>
                    <a:lnTo>
                      <a:pt x="296" y="265"/>
                    </a:lnTo>
                    <a:lnTo>
                      <a:pt x="304" y="239"/>
                    </a:lnTo>
                    <a:lnTo>
                      <a:pt x="313" y="213"/>
                    </a:lnTo>
                    <a:lnTo>
                      <a:pt x="324" y="190"/>
                    </a:lnTo>
                    <a:lnTo>
                      <a:pt x="337" y="168"/>
                    </a:lnTo>
                    <a:lnTo>
                      <a:pt x="351" y="148"/>
                    </a:lnTo>
                    <a:lnTo>
                      <a:pt x="367" y="129"/>
                    </a:lnTo>
                    <a:lnTo>
                      <a:pt x="384" y="112"/>
                    </a:lnTo>
                    <a:lnTo>
                      <a:pt x="402" y="98"/>
                    </a:lnTo>
                    <a:lnTo>
                      <a:pt x="422" y="87"/>
                    </a:lnTo>
                    <a:lnTo>
                      <a:pt x="432" y="81"/>
                    </a:lnTo>
                    <a:lnTo>
                      <a:pt x="442" y="77"/>
                    </a:lnTo>
                    <a:lnTo>
                      <a:pt x="453" y="73"/>
                    </a:lnTo>
                    <a:lnTo>
                      <a:pt x="464" y="69"/>
                    </a:lnTo>
                    <a:lnTo>
                      <a:pt x="474" y="67"/>
                    </a:lnTo>
                    <a:lnTo>
                      <a:pt x="486" y="65"/>
                    </a:lnTo>
                    <a:lnTo>
                      <a:pt x="497" y="64"/>
                    </a:lnTo>
                    <a:lnTo>
                      <a:pt x="509" y="64"/>
                    </a:lnTo>
                    <a:lnTo>
                      <a:pt x="509" y="64"/>
                    </a:lnTo>
                    <a:close/>
                    <a:moveTo>
                      <a:pt x="731" y="636"/>
                    </a:moveTo>
                    <a:lnTo>
                      <a:pt x="731" y="636"/>
                    </a:lnTo>
                    <a:lnTo>
                      <a:pt x="725" y="637"/>
                    </a:lnTo>
                    <a:lnTo>
                      <a:pt x="719" y="639"/>
                    </a:lnTo>
                    <a:lnTo>
                      <a:pt x="714" y="641"/>
                    </a:lnTo>
                    <a:lnTo>
                      <a:pt x="709" y="645"/>
                    </a:lnTo>
                    <a:lnTo>
                      <a:pt x="705" y="650"/>
                    </a:lnTo>
                    <a:lnTo>
                      <a:pt x="702" y="655"/>
                    </a:lnTo>
                    <a:lnTo>
                      <a:pt x="700" y="662"/>
                    </a:lnTo>
                    <a:lnTo>
                      <a:pt x="700" y="668"/>
                    </a:lnTo>
                    <a:lnTo>
                      <a:pt x="700" y="668"/>
                    </a:lnTo>
                    <a:lnTo>
                      <a:pt x="700" y="674"/>
                    </a:lnTo>
                    <a:lnTo>
                      <a:pt x="702" y="680"/>
                    </a:lnTo>
                    <a:lnTo>
                      <a:pt x="705" y="685"/>
                    </a:lnTo>
                    <a:lnTo>
                      <a:pt x="709" y="691"/>
                    </a:lnTo>
                    <a:lnTo>
                      <a:pt x="714" y="694"/>
                    </a:lnTo>
                    <a:lnTo>
                      <a:pt x="719" y="697"/>
                    </a:lnTo>
                    <a:lnTo>
                      <a:pt x="725" y="699"/>
                    </a:lnTo>
                    <a:lnTo>
                      <a:pt x="731" y="700"/>
                    </a:lnTo>
                    <a:lnTo>
                      <a:pt x="731" y="700"/>
                    </a:lnTo>
                    <a:lnTo>
                      <a:pt x="754" y="701"/>
                    </a:lnTo>
                    <a:lnTo>
                      <a:pt x="776" y="705"/>
                    </a:lnTo>
                    <a:lnTo>
                      <a:pt x="797" y="710"/>
                    </a:lnTo>
                    <a:lnTo>
                      <a:pt x="818" y="717"/>
                    </a:lnTo>
                    <a:lnTo>
                      <a:pt x="837" y="727"/>
                    </a:lnTo>
                    <a:lnTo>
                      <a:pt x="855" y="738"/>
                    </a:lnTo>
                    <a:lnTo>
                      <a:pt x="872" y="751"/>
                    </a:lnTo>
                    <a:lnTo>
                      <a:pt x="888" y="765"/>
                    </a:lnTo>
                    <a:lnTo>
                      <a:pt x="903" y="781"/>
                    </a:lnTo>
                    <a:lnTo>
                      <a:pt x="915" y="798"/>
                    </a:lnTo>
                    <a:lnTo>
                      <a:pt x="927" y="816"/>
                    </a:lnTo>
                    <a:lnTo>
                      <a:pt x="937" y="835"/>
                    </a:lnTo>
                    <a:lnTo>
                      <a:pt x="944" y="856"/>
                    </a:lnTo>
                    <a:lnTo>
                      <a:pt x="950" y="877"/>
                    </a:lnTo>
                    <a:lnTo>
                      <a:pt x="953" y="900"/>
                    </a:lnTo>
                    <a:lnTo>
                      <a:pt x="954" y="922"/>
                    </a:lnTo>
                    <a:lnTo>
                      <a:pt x="954" y="922"/>
                    </a:lnTo>
                    <a:lnTo>
                      <a:pt x="953" y="929"/>
                    </a:lnTo>
                    <a:lnTo>
                      <a:pt x="952" y="935"/>
                    </a:lnTo>
                    <a:lnTo>
                      <a:pt x="949" y="941"/>
                    </a:lnTo>
                    <a:lnTo>
                      <a:pt x="944" y="945"/>
                    </a:lnTo>
                    <a:lnTo>
                      <a:pt x="940" y="949"/>
                    </a:lnTo>
                    <a:lnTo>
                      <a:pt x="935" y="951"/>
                    </a:lnTo>
                    <a:lnTo>
                      <a:pt x="928" y="953"/>
                    </a:lnTo>
                    <a:lnTo>
                      <a:pt x="922" y="954"/>
                    </a:lnTo>
                    <a:lnTo>
                      <a:pt x="96" y="954"/>
                    </a:lnTo>
                    <a:lnTo>
                      <a:pt x="96" y="954"/>
                    </a:lnTo>
                    <a:lnTo>
                      <a:pt x="89" y="953"/>
                    </a:lnTo>
                    <a:lnTo>
                      <a:pt x="83" y="951"/>
                    </a:lnTo>
                    <a:lnTo>
                      <a:pt x="77" y="949"/>
                    </a:lnTo>
                    <a:lnTo>
                      <a:pt x="73" y="945"/>
                    </a:lnTo>
                    <a:lnTo>
                      <a:pt x="69" y="941"/>
                    </a:lnTo>
                    <a:lnTo>
                      <a:pt x="65" y="935"/>
                    </a:lnTo>
                    <a:lnTo>
                      <a:pt x="64" y="929"/>
                    </a:lnTo>
                    <a:lnTo>
                      <a:pt x="63" y="922"/>
                    </a:lnTo>
                    <a:lnTo>
                      <a:pt x="63" y="922"/>
                    </a:lnTo>
                    <a:lnTo>
                      <a:pt x="64" y="900"/>
                    </a:lnTo>
                    <a:lnTo>
                      <a:pt x="68" y="877"/>
                    </a:lnTo>
                    <a:lnTo>
                      <a:pt x="73" y="856"/>
                    </a:lnTo>
                    <a:lnTo>
                      <a:pt x="81" y="835"/>
                    </a:lnTo>
                    <a:lnTo>
                      <a:pt x="90" y="816"/>
                    </a:lnTo>
                    <a:lnTo>
                      <a:pt x="101" y="798"/>
                    </a:lnTo>
                    <a:lnTo>
                      <a:pt x="114" y="781"/>
                    </a:lnTo>
                    <a:lnTo>
                      <a:pt x="129" y="765"/>
                    </a:lnTo>
                    <a:lnTo>
                      <a:pt x="145" y="751"/>
                    </a:lnTo>
                    <a:lnTo>
                      <a:pt x="162" y="738"/>
                    </a:lnTo>
                    <a:lnTo>
                      <a:pt x="180" y="727"/>
                    </a:lnTo>
                    <a:lnTo>
                      <a:pt x="200" y="717"/>
                    </a:lnTo>
                    <a:lnTo>
                      <a:pt x="220" y="710"/>
                    </a:lnTo>
                    <a:lnTo>
                      <a:pt x="241" y="705"/>
                    </a:lnTo>
                    <a:lnTo>
                      <a:pt x="263" y="701"/>
                    </a:lnTo>
                    <a:lnTo>
                      <a:pt x="285" y="700"/>
                    </a:lnTo>
                    <a:lnTo>
                      <a:pt x="285" y="700"/>
                    </a:lnTo>
                    <a:lnTo>
                      <a:pt x="292" y="699"/>
                    </a:lnTo>
                    <a:lnTo>
                      <a:pt x="298" y="697"/>
                    </a:lnTo>
                    <a:lnTo>
                      <a:pt x="304" y="694"/>
                    </a:lnTo>
                    <a:lnTo>
                      <a:pt x="308" y="691"/>
                    </a:lnTo>
                    <a:lnTo>
                      <a:pt x="312" y="685"/>
                    </a:lnTo>
                    <a:lnTo>
                      <a:pt x="315" y="680"/>
                    </a:lnTo>
                    <a:lnTo>
                      <a:pt x="318" y="674"/>
                    </a:lnTo>
                    <a:lnTo>
                      <a:pt x="318" y="668"/>
                    </a:lnTo>
                    <a:lnTo>
                      <a:pt x="318" y="668"/>
                    </a:lnTo>
                    <a:lnTo>
                      <a:pt x="318" y="662"/>
                    </a:lnTo>
                    <a:lnTo>
                      <a:pt x="315" y="655"/>
                    </a:lnTo>
                    <a:lnTo>
                      <a:pt x="312" y="650"/>
                    </a:lnTo>
                    <a:lnTo>
                      <a:pt x="308" y="645"/>
                    </a:lnTo>
                    <a:lnTo>
                      <a:pt x="304" y="641"/>
                    </a:lnTo>
                    <a:lnTo>
                      <a:pt x="298" y="639"/>
                    </a:lnTo>
                    <a:lnTo>
                      <a:pt x="292" y="637"/>
                    </a:lnTo>
                    <a:lnTo>
                      <a:pt x="285" y="636"/>
                    </a:lnTo>
                    <a:lnTo>
                      <a:pt x="285" y="636"/>
                    </a:lnTo>
                    <a:lnTo>
                      <a:pt x="271" y="637"/>
                    </a:lnTo>
                    <a:lnTo>
                      <a:pt x="256" y="638"/>
                    </a:lnTo>
                    <a:lnTo>
                      <a:pt x="243" y="639"/>
                    </a:lnTo>
                    <a:lnTo>
                      <a:pt x="229" y="642"/>
                    </a:lnTo>
                    <a:lnTo>
                      <a:pt x="215" y="645"/>
                    </a:lnTo>
                    <a:lnTo>
                      <a:pt x="201" y="649"/>
                    </a:lnTo>
                    <a:lnTo>
                      <a:pt x="188" y="653"/>
                    </a:lnTo>
                    <a:lnTo>
                      <a:pt x="175" y="658"/>
                    </a:lnTo>
                    <a:lnTo>
                      <a:pt x="162" y="665"/>
                    </a:lnTo>
                    <a:lnTo>
                      <a:pt x="149" y="670"/>
                    </a:lnTo>
                    <a:lnTo>
                      <a:pt x="137" y="678"/>
                    </a:lnTo>
                    <a:lnTo>
                      <a:pt x="126" y="685"/>
                    </a:lnTo>
                    <a:lnTo>
                      <a:pt x="115" y="693"/>
                    </a:lnTo>
                    <a:lnTo>
                      <a:pt x="104" y="701"/>
                    </a:lnTo>
                    <a:lnTo>
                      <a:pt x="93" y="711"/>
                    </a:lnTo>
                    <a:lnTo>
                      <a:pt x="84" y="720"/>
                    </a:lnTo>
                    <a:lnTo>
                      <a:pt x="74" y="730"/>
                    </a:lnTo>
                    <a:lnTo>
                      <a:pt x="65" y="740"/>
                    </a:lnTo>
                    <a:lnTo>
                      <a:pt x="57" y="751"/>
                    </a:lnTo>
                    <a:lnTo>
                      <a:pt x="48" y="762"/>
                    </a:lnTo>
                    <a:lnTo>
                      <a:pt x="41" y="774"/>
                    </a:lnTo>
                    <a:lnTo>
                      <a:pt x="34" y="786"/>
                    </a:lnTo>
                    <a:lnTo>
                      <a:pt x="28" y="798"/>
                    </a:lnTo>
                    <a:lnTo>
                      <a:pt x="23" y="811"/>
                    </a:lnTo>
                    <a:lnTo>
                      <a:pt x="17" y="824"/>
                    </a:lnTo>
                    <a:lnTo>
                      <a:pt x="13" y="838"/>
                    </a:lnTo>
                    <a:lnTo>
                      <a:pt x="9" y="850"/>
                    </a:lnTo>
                    <a:lnTo>
                      <a:pt x="5" y="864"/>
                    </a:lnTo>
                    <a:lnTo>
                      <a:pt x="3" y="878"/>
                    </a:lnTo>
                    <a:lnTo>
                      <a:pt x="1" y="893"/>
                    </a:lnTo>
                    <a:lnTo>
                      <a:pt x="0" y="907"/>
                    </a:lnTo>
                    <a:lnTo>
                      <a:pt x="0" y="922"/>
                    </a:lnTo>
                    <a:lnTo>
                      <a:pt x="0" y="922"/>
                    </a:lnTo>
                    <a:lnTo>
                      <a:pt x="0" y="932"/>
                    </a:lnTo>
                    <a:lnTo>
                      <a:pt x="2" y="942"/>
                    </a:lnTo>
                    <a:lnTo>
                      <a:pt x="4" y="950"/>
                    </a:lnTo>
                    <a:lnTo>
                      <a:pt x="8" y="960"/>
                    </a:lnTo>
                    <a:lnTo>
                      <a:pt x="11" y="967"/>
                    </a:lnTo>
                    <a:lnTo>
                      <a:pt x="16" y="976"/>
                    </a:lnTo>
                    <a:lnTo>
                      <a:pt x="21" y="983"/>
                    </a:lnTo>
                    <a:lnTo>
                      <a:pt x="28" y="990"/>
                    </a:lnTo>
                    <a:lnTo>
                      <a:pt x="34" y="996"/>
                    </a:lnTo>
                    <a:lnTo>
                      <a:pt x="42" y="1002"/>
                    </a:lnTo>
                    <a:lnTo>
                      <a:pt x="49" y="1006"/>
                    </a:lnTo>
                    <a:lnTo>
                      <a:pt x="58" y="1010"/>
                    </a:lnTo>
                    <a:lnTo>
                      <a:pt x="67" y="1014"/>
                    </a:lnTo>
                    <a:lnTo>
                      <a:pt x="76" y="1016"/>
                    </a:lnTo>
                    <a:lnTo>
                      <a:pt x="86" y="1017"/>
                    </a:lnTo>
                    <a:lnTo>
                      <a:pt x="96" y="1018"/>
                    </a:lnTo>
                    <a:lnTo>
                      <a:pt x="922" y="1018"/>
                    </a:lnTo>
                    <a:lnTo>
                      <a:pt x="922" y="1018"/>
                    </a:lnTo>
                    <a:lnTo>
                      <a:pt x="931" y="1017"/>
                    </a:lnTo>
                    <a:lnTo>
                      <a:pt x="941" y="1016"/>
                    </a:lnTo>
                    <a:lnTo>
                      <a:pt x="951" y="1014"/>
                    </a:lnTo>
                    <a:lnTo>
                      <a:pt x="959" y="1010"/>
                    </a:lnTo>
                    <a:lnTo>
                      <a:pt x="968" y="1006"/>
                    </a:lnTo>
                    <a:lnTo>
                      <a:pt x="975" y="1002"/>
                    </a:lnTo>
                    <a:lnTo>
                      <a:pt x="983" y="996"/>
                    </a:lnTo>
                    <a:lnTo>
                      <a:pt x="989" y="990"/>
                    </a:lnTo>
                    <a:lnTo>
                      <a:pt x="996" y="983"/>
                    </a:lnTo>
                    <a:lnTo>
                      <a:pt x="1001" y="976"/>
                    </a:lnTo>
                    <a:lnTo>
                      <a:pt x="1006" y="967"/>
                    </a:lnTo>
                    <a:lnTo>
                      <a:pt x="1010" y="960"/>
                    </a:lnTo>
                    <a:lnTo>
                      <a:pt x="1013" y="950"/>
                    </a:lnTo>
                    <a:lnTo>
                      <a:pt x="1015" y="942"/>
                    </a:lnTo>
                    <a:lnTo>
                      <a:pt x="1017" y="932"/>
                    </a:lnTo>
                    <a:lnTo>
                      <a:pt x="1017" y="922"/>
                    </a:lnTo>
                    <a:lnTo>
                      <a:pt x="1017" y="922"/>
                    </a:lnTo>
                    <a:lnTo>
                      <a:pt x="1017" y="907"/>
                    </a:lnTo>
                    <a:lnTo>
                      <a:pt x="1016" y="893"/>
                    </a:lnTo>
                    <a:lnTo>
                      <a:pt x="1014" y="878"/>
                    </a:lnTo>
                    <a:lnTo>
                      <a:pt x="1012" y="864"/>
                    </a:lnTo>
                    <a:lnTo>
                      <a:pt x="1009" y="850"/>
                    </a:lnTo>
                    <a:lnTo>
                      <a:pt x="1004" y="838"/>
                    </a:lnTo>
                    <a:lnTo>
                      <a:pt x="1000" y="824"/>
                    </a:lnTo>
                    <a:lnTo>
                      <a:pt x="995" y="811"/>
                    </a:lnTo>
                    <a:lnTo>
                      <a:pt x="989" y="798"/>
                    </a:lnTo>
                    <a:lnTo>
                      <a:pt x="983" y="786"/>
                    </a:lnTo>
                    <a:lnTo>
                      <a:pt x="976" y="774"/>
                    </a:lnTo>
                    <a:lnTo>
                      <a:pt x="969" y="762"/>
                    </a:lnTo>
                    <a:lnTo>
                      <a:pt x="960" y="751"/>
                    </a:lnTo>
                    <a:lnTo>
                      <a:pt x="952" y="740"/>
                    </a:lnTo>
                    <a:lnTo>
                      <a:pt x="943" y="730"/>
                    </a:lnTo>
                    <a:lnTo>
                      <a:pt x="933" y="720"/>
                    </a:lnTo>
                    <a:lnTo>
                      <a:pt x="924" y="711"/>
                    </a:lnTo>
                    <a:lnTo>
                      <a:pt x="913" y="701"/>
                    </a:lnTo>
                    <a:lnTo>
                      <a:pt x="902" y="693"/>
                    </a:lnTo>
                    <a:lnTo>
                      <a:pt x="892" y="685"/>
                    </a:lnTo>
                    <a:lnTo>
                      <a:pt x="880" y="678"/>
                    </a:lnTo>
                    <a:lnTo>
                      <a:pt x="868" y="670"/>
                    </a:lnTo>
                    <a:lnTo>
                      <a:pt x="855" y="665"/>
                    </a:lnTo>
                    <a:lnTo>
                      <a:pt x="842" y="658"/>
                    </a:lnTo>
                    <a:lnTo>
                      <a:pt x="829" y="653"/>
                    </a:lnTo>
                    <a:lnTo>
                      <a:pt x="817" y="649"/>
                    </a:lnTo>
                    <a:lnTo>
                      <a:pt x="803" y="645"/>
                    </a:lnTo>
                    <a:lnTo>
                      <a:pt x="789" y="642"/>
                    </a:lnTo>
                    <a:lnTo>
                      <a:pt x="775" y="639"/>
                    </a:lnTo>
                    <a:lnTo>
                      <a:pt x="761" y="638"/>
                    </a:lnTo>
                    <a:lnTo>
                      <a:pt x="746" y="637"/>
                    </a:lnTo>
                    <a:lnTo>
                      <a:pt x="731" y="636"/>
                    </a:lnTo>
                    <a:lnTo>
                      <a:pt x="731" y="6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85" name="组合 84"/>
          <p:cNvGrpSpPr/>
          <p:nvPr/>
        </p:nvGrpSpPr>
        <p:grpSpPr>
          <a:xfrm>
            <a:off x="925343" y="3342824"/>
            <a:ext cx="3560888" cy="860425"/>
            <a:chOff x="852000" y="3182804"/>
            <a:chExt cx="3560888" cy="860425"/>
          </a:xfrm>
        </p:grpSpPr>
        <p:sp>
          <p:nvSpPr>
            <p:cNvPr id="86" name="矩形 85"/>
            <p:cNvSpPr/>
            <p:nvPr/>
          </p:nvSpPr>
          <p:spPr>
            <a:xfrm>
              <a:off x="852000" y="3182804"/>
              <a:ext cx="2522174" cy="8604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r">
                <a:lnSpc>
                  <a:spcPct val="150000"/>
                </a:lnSpc>
                <a:spcAft>
                  <a:spcPts val="600"/>
                </a:spcAft>
                <a:buClr>
                  <a:schemeClr val="accent2"/>
                </a:buClr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0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zh-CN" altLang="en-US" sz="100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87" name="组合 86"/>
            <p:cNvGrpSpPr/>
            <p:nvPr/>
          </p:nvGrpSpPr>
          <p:grpSpPr>
            <a:xfrm>
              <a:off x="3692888" y="3299858"/>
              <a:ext cx="720000" cy="720000"/>
              <a:chOff x="3692888" y="3299858"/>
              <a:chExt cx="720000" cy="720000"/>
            </a:xfrm>
          </p:grpSpPr>
          <p:sp>
            <p:nvSpPr>
              <p:cNvPr id="88" name="椭圆 87"/>
              <p:cNvSpPr/>
              <p:nvPr/>
            </p:nvSpPr>
            <p:spPr>
              <a:xfrm>
                <a:off x="3692888" y="3299858"/>
                <a:ext cx="720000" cy="720000"/>
              </a:xfrm>
              <a:prstGeom prst="ellipse">
                <a:avLst/>
              </a:prstGeom>
              <a:solidFill>
                <a:srgbClr val="C7A08B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9" name="Freeform 104"/>
              <p:cNvSpPr>
                <a:spLocks noEditPoints="1"/>
              </p:cNvSpPr>
              <p:nvPr/>
            </p:nvSpPr>
            <p:spPr bwMode="auto">
              <a:xfrm>
                <a:off x="3890963" y="3497932"/>
                <a:ext cx="323850" cy="323850"/>
              </a:xfrm>
              <a:custGeom>
                <a:avLst/>
                <a:gdLst>
                  <a:gd name="T0" fmla="*/ 562 w 1019"/>
                  <a:gd name="T1" fmla="*/ 11 h 1017"/>
                  <a:gd name="T2" fmla="*/ 449 w 1019"/>
                  <a:gd name="T3" fmla="*/ 63 h 1017"/>
                  <a:gd name="T4" fmla="*/ 360 w 1019"/>
                  <a:gd name="T5" fmla="*/ 147 h 1017"/>
                  <a:gd name="T6" fmla="*/ 303 w 1019"/>
                  <a:gd name="T7" fmla="*/ 257 h 1017"/>
                  <a:gd name="T8" fmla="*/ 287 w 1019"/>
                  <a:gd name="T9" fmla="*/ 366 h 1017"/>
                  <a:gd name="T10" fmla="*/ 324 w 1019"/>
                  <a:gd name="T11" fmla="*/ 527 h 1017"/>
                  <a:gd name="T12" fmla="*/ 7 w 1019"/>
                  <a:gd name="T13" fmla="*/ 887 h 1017"/>
                  <a:gd name="T14" fmla="*/ 5 w 1019"/>
                  <a:gd name="T15" fmla="*/ 950 h 1017"/>
                  <a:gd name="T16" fmla="*/ 36 w 1019"/>
                  <a:gd name="T17" fmla="*/ 996 h 1017"/>
                  <a:gd name="T18" fmla="*/ 96 w 1019"/>
                  <a:gd name="T19" fmla="*/ 1017 h 1017"/>
                  <a:gd name="T20" fmla="*/ 148 w 1019"/>
                  <a:gd name="T21" fmla="*/ 1002 h 1017"/>
                  <a:gd name="T22" fmla="*/ 535 w 1019"/>
                  <a:gd name="T23" fmla="*/ 712 h 1017"/>
                  <a:gd name="T24" fmla="*/ 672 w 1019"/>
                  <a:gd name="T25" fmla="*/ 731 h 1017"/>
                  <a:gd name="T26" fmla="*/ 795 w 1019"/>
                  <a:gd name="T27" fmla="*/ 703 h 1017"/>
                  <a:gd name="T28" fmla="*/ 898 w 1019"/>
                  <a:gd name="T29" fmla="*/ 637 h 1017"/>
                  <a:gd name="T30" fmla="*/ 975 w 1019"/>
                  <a:gd name="T31" fmla="*/ 540 h 1017"/>
                  <a:gd name="T32" fmla="*/ 1014 w 1019"/>
                  <a:gd name="T33" fmla="*/ 421 h 1017"/>
                  <a:gd name="T34" fmla="*/ 1014 w 1019"/>
                  <a:gd name="T35" fmla="*/ 310 h 1017"/>
                  <a:gd name="T36" fmla="*/ 975 w 1019"/>
                  <a:gd name="T37" fmla="*/ 191 h 1017"/>
                  <a:gd name="T38" fmla="*/ 898 w 1019"/>
                  <a:gd name="T39" fmla="*/ 95 h 1017"/>
                  <a:gd name="T40" fmla="*/ 795 w 1019"/>
                  <a:gd name="T41" fmla="*/ 28 h 1017"/>
                  <a:gd name="T42" fmla="*/ 672 w 1019"/>
                  <a:gd name="T43" fmla="*/ 0 h 1017"/>
                  <a:gd name="T44" fmla="*/ 100 w 1019"/>
                  <a:gd name="T45" fmla="*/ 954 h 1017"/>
                  <a:gd name="T46" fmla="*/ 73 w 1019"/>
                  <a:gd name="T47" fmla="*/ 944 h 1017"/>
                  <a:gd name="T48" fmla="*/ 66 w 1019"/>
                  <a:gd name="T49" fmla="*/ 912 h 1017"/>
                  <a:gd name="T50" fmla="*/ 406 w 1019"/>
                  <a:gd name="T51" fmla="*/ 635 h 1017"/>
                  <a:gd name="T52" fmla="*/ 607 w 1019"/>
                  <a:gd name="T53" fmla="*/ 664 h 1017"/>
                  <a:gd name="T54" fmla="*/ 509 w 1019"/>
                  <a:gd name="T55" fmla="*/ 631 h 1017"/>
                  <a:gd name="T56" fmla="*/ 430 w 1019"/>
                  <a:gd name="T57" fmla="*/ 569 h 1017"/>
                  <a:gd name="T58" fmla="*/ 374 w 1019"/>
                  <a:gd name="T59" fmla="*/ 483 h 1017"/>
                  <a:gd name="T60" fmla="*/ 351 w 1019"/>
                  <a:gd name="T61" fmla="*/ 381 h 1017"/>
                  <a:gd name="T62" fmla="*/ 360 w 1019"/>
                  <a:gd name="T63" fmla="*/ 290 h 1017"/>
                  <a:gd name="T64" fmla="*/ 402 w 1019"/>
                  <a:gd name="T65" fmla="*/ 197 h 1017"/>
                  <a:gd name="T66" fmla="*/ 472 w 1019"/>
                  <a:gd name="T67" fmla="*/ 124 h 1017"/>
                  <a:gd name="T68" fmla="*/ 563 w 1019"/>
                  <a:gd name="T69" fmla="*/ 78 h 1017"/>
                  <a:gd name="T70" fmla="*/ 653 w 1019"/>
                  <a:gd name="T71" fmla="*/ 64 h 1017"/>
                  <a:gd name="T72" fmla="*/ 757 w 1019"/>
                  <a:gd name="T73" fmla="*/ 82 h 1017"/>
                  <a:gd name="T74" fmla="*/ 845 w 1019"/>
                  <a:gd name="T75" fmla="*/ 132 h 1017"/>
                  <a:gd name="T76" fmla="*/ 911 w 1019"/>
                  <a:gd name="T77" fmla="*/ 209 h 1017"/>
                  <a:gd name="T78" fmla="*/ 949 w 1019"/>
                  <a:gd name="T79" fmla="*/ 305 h 1017"/>
                  <a:gd name="T80" fmla="*/ 954 w 1019"/>
                  <a:gd name="T81" fmla="*/ 396 h 1017"/>
                  <a:gd name="T82" fmla="*/ 925 w 1019"/>
                  <a:gd name="T83" fmla="*/ 496 h 1017"/>
                  <a:gd name="T84" fmla="*/ 866 w 1019"/>
                  <a:gd name="T85" fmla="*/ 580 h 1017"/>
                  <a:gd name="T86" fmla="*/ 784 w 1019"/>
                  <a:gd name="T87" fmla="*/ 638 h 1017"/>
                  <a:gd name="T88" fmla="*/ 684 w 1019"/>
                  <a:gd name="T89" fmla="*/ 667 h 1017"/>
                  <a:gd name="T90" fmla="*/ 810 w 1019"/>
                  <a:gd name="T91" fmla="*/ 187 h 1017"/>
                  <a:gd name="T92" fmla="*/ 775 w 1019"/>
                  <a:gd name="T93" fmla="*/ 193 h 1017"/>
                  <a:gd name="T94" fmla="*/ 772 w 1019"/>
                  <a:gd name="T95" fmla="*/ 234 h 1017"/>
                  <a:gd name="T96" fmla="*/ 820 w 1019"/>
                  <a:gd name="T97" fmla="*/ 315 h 1017"/>
                  <a:gd name="T98" fmla="*/ 815 w 1019"/>
                  <a:gd name="T99" fmla="*/ 433 h 1017"/>
                  <a:gd name="T100" fmla="*/ 769 w 1019"/>
                  <a:gd name="T101" fmla="*/ 502 h 1017"/>
                  <a:gd name="T102" fmla="*/ 775 w 1019"/>
                  <a:gd name="T103" fmla="*/ 538 h 1017"/>
                  <a:gd name="T104" fmla="*/ 810 w 1019"/>
                  <a:gd name="T105" fmla="*/ 544 h 1017"/>
                  <a:gd name="T106" fmla="*/ 874 w 1019"/>
                  <a:gd name="T107" fmla="*/ 457 h 1017"/>
                  <a:gd name="T108" fmla="*/ 881 w 1019"/>
                  <a:gd name="T109" fmla="*/ 296 h 10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19" h="1017">
                    <a:moveTo>
                      <a:pt x="653" y="0"/>
                    </a:moveTo>
                    <a:lnTo>
                      <a:pt x="653" y="0"/>
                    </a:lnTo>
                    <a:lnTo>
                      <a:pt x="634" y="0"/>
                    </a:lnTo>
                    <a:lnTo>
                      <a:pt x="615" y="1"/>
                    </a:lnTo>
                    <a:lnTo>
                      <a:pt x="597" y="5"/>
                    </a:lnTo>
                    <a:lnTo>
                      <a:pt x="579" y="8"/>
                    </a:lnTo>
                    <a:lnTo>
                      <a:pt x="562" y="11"/>
                    </a:lnTo>
                    <a:lnTo>
                      <a:pt x="544" y="16"/>
                    </a:lnTo>
                    <a:lnTo>
                      <a:pt x="527" y="22"/>
                    </a:lnTo>
                    <a:lnTo>
                      <a:pt x="510" y="28"/>
                    </a:lnTo>
                    <a:lnTo>
                      <a:pt x="494" y="36"/>
                    </a:lnTo>
                    <a:lnTo>
                      <a:pt x="479" y="44"/>
                    </a:lnTo>
                    <a:lnTo>
                      <a:pt x="463" y="53"/>
                    </a:lnTo>
                    <a:lnTo>
                      <a:pt x="449" y="63"/>
                    </a:lnTo>
                    <a:lnTo>
                      <a:pt x="434" y="72"/>
                    </a:lnTo>
                    <a:lnTo>
                      <a:pt x="420" y="84"/>
                    </a:lnTo>
                    <a:lnTo>
                      <a:pt x="407" y="95"/>
                    </a:lnTo>
                    <a:lnTo>
                      <a:pt x="394" y="108"/>
                    </a:lnTo>
                    <a:lnTo>
                      <a:pt x="382" y="119"/>
                    </a:lnTo>
                    <a:lnTo>
                      <a:pt x="371" y="133"/>
                    </a:lnTo>
                    <a:lnTo>
                      <a:pt x="360" y="147"/>
                    </a:lnTo>
                    <a:lnTo>
                      <a:pt x="349" y="161"/>
                    </a:lnTo>
                    <a:lnTo>
                      <a:pt x="339" y="176"/>
                    </a:lnTo>
                    <a:lnTo>
                      <a:pt x="331" y="191"/>
                    </a:lnTo>
                    <a:lnTo>
                      <a:pt x="323" y="207"/>
                    </a:lnTo>
                    <a:lnTo>
                      <a:pt x="316" y="223"/>
                    </a:lnTo>
                    <a:lnTo>
                      <a:pt x="309" y="240"/>
                    </a:lnTo>
                    <a:lnTo>
                      <a:pt x="303" y="257"/>
                    </a:lnTo>
                    <a:lnTo>
                      <a:pt x="299" y="274"/>
                    </a:lnTo>
                    <a:lnTo>
                      <a:pt x="294" y="292"/>
                    </a:lnTo>
                    <a:lnTo>
                      <a:pt x="291" y="310"/>
                    </a:lnTo>
                    <a:lnTo>
                      <a:pt x="289" y="329"/>
                    </a:lnTo>
                    <a:lnTo>
                      <a:pt x="287" y="347"/>
                    </a:lnTo>
                    <a:lnTo>
                      <a:pt x="287" y="366"/>
                    </a:lnTo>
                    <a:lnTo>
                      <a:pt x="287" y="366"/>
                    </a:lnTo>
                    <a:lnTo>
                      <a:pt x="288" y="390"/>
                    </a:lnTo>
                    <a:lnTo>
                      <a:pt x="290" y="414"/>
                    </a:lnTo>
                    <a:lnTo>
                      <a:pt x="294" y="438"/>
                    </a:lnTo>
                    <a:lnTo>
                      <a:pt x="300" y="462"/>
                    </a:lnTo>
                    <a:lnTo>
                      <a:pt x="306" y="484"/>
                    </a:lnTo>
                    <a:lnTo>
                      <a:pt x="315" y="506"/>
                    </a:lnTo>
                    <a:lnTo>
                      <a:pt x="324" y="527"/>
                    </a:lnTo>
                    <a:lnTo>
                      <a:pt x="336" y="547"/>
                    </a:lnTo>
                    <a:lnTo>
                      <a:pt x="28" y="854"/>
                    </a:lnTo>
                    <a:lnTo>
                      <a:pt x="28" y="854"/>
                    </a:lnTo>
                    <a:lnTo>
                      <a:pt x="22" y="862"/>
                    </a:lnTo>
                    <a:lnTo>
                      <a:pt x="16" y="869"/>
                    </a:lnTo>
                    <a:lnTo>
                      <a:pt x="11" y="878"/>
                    </a:lnTo>
                    <a:lnTo>
                      <a:pt x="7" y="887"/>
                    </a:lnTo>
                    <a:lnTo>
                      <a:pt x="5" y="895"/>
                    </a:lnTo>
                    <a:lnTo>
                      <a:pt x="2" y="904"/>
                    </a:lnTo>
                    <a:lnTo>
                      <a:pt x="0" y="913"/>
                    </a:lnTo>
                    <a:lnTo>
                      <a:pt x="0" y="922"/>
                    </a:lnTo>
                    <a:lnTo>
                      <a:pt x="0" y="932"/>
                    </a:lnTo>
                    <a:lnTo>
                      <a:pt x="2" y="940"/>
                    </a:lnTo>
                    <a:lnTo>
                      <a:pt x="5" y="950"/>
                    </a:lnTo>
                    <a:lnTo>
                      <a:pt x="7" y="958"/>
                    </a:lnTo>
                    <a:lnTo>
                      <a:pt x="11" y="967"/>
                    </a:lnTo>
                    <a:lnTo>
                      <a:pt x="16" y="974"/>
                    </a:lnTo>
                    <a:lnTo>
                      <a:pt x="22" y="982"/>
                    </a:lnTo>
                    <a:lnTo>
                      <a:pt x="28" y="990"/>
                    </a:lnTo>
                    <a:lnTo>
                      <a:pt x="28" y="990"/>
                    </a:lnTo>
                    <a:lnTo>
                      <a:pt x="36" y="996"/>
                    </a:lnTo>
                    <a:lnTo>
                      <a:pt x="43" y="1002"/>
                    </a:lnTo>
                    <a:lnTo>
                      <a:pt x="52" y="1007"/>
                    </a:lnTo>
                    <a:lnTo>
                      <a:pt x="59" y="1011"/>
                    </a:lnTo>
                    <a:lnTo>
                      <a:pt x="69" y="1014"/>
                    </a:lnTo>
                    <a:lnTo>
                      <a:pt x="78" y="1016"/>
                    </a:lnTo>
                    <a:lnTo>
                      <a:pt x="86" y="1017"/>
                    </a:lnTo>
                    <a:lnTo>
                      <a:pt x="96" y="1017"/>
                    </a:lnTo>
                    <a:lnTo>
                      <a:pt x="96" y="1017"/>
                    </a:lnTo>
                    <a:lnTo>
                      <a:pt x="104" y="1017"/>
                    </a:lnTo>
                    <a:lnTo>
                      <a:pt x="114" y="1016"/>
                    </a:lnTo>
                    <a:lnTo>
                      <a:pt x="123" y="1014"/>
                    </a:lnTo>
                    <a:lnTo>
                      <a:pt x="131" y="1011"/>
                    </a:lnTo>
                    <a:lnTo>
                      <a:pt x="140" y="1007"/>
                    </a:lnTo>
                    <a:lnTo>
                      <a:pt x="148" y="1002"/>
                    </a:lnTo>
                    <a:lnTo>
                      <a:pt x="156" y="996"/>
                    </a:lnTo>
                    <a:lnTo>
                      <a:pt x="163" y="990"/>
                    </a:lnTo>
                    <a:lnTo>
                      <a:pt x="470" y="683"/>
                    </a:lnTo>
                    <a:lnTo>
                      <a:pt x="470" y="683"/>
                    </a:lnTo>
                    <a:lnTo>
                      <a:pt x="492" y="693"/>
                    </a:lnTo>
                    <a:lnTo>
                      <a:pt x="512" y="703"/>
                    </a:lnTo>
                    <a:lnTo>
                      <a:pt x="535" y="712"/>
                    </a:lnTo>
                    <a:lnTo>
                      <a:pt x="557" y="718"/>
                    </a:lnTo>
                    <a:lnTo>
                      <a:pt x="580" y="724"/>
                    </a:lnTo>
                    <a:lnTo>
                      <a:pt x="604" y="728"/>
                    </a:lnTo>
                    <a:lnTo>
                      <a:pt x="628" y="731"/>
                    </a:lnTo>
                    <a:lnTo>
                      <a:pt x="653" y="731"/>
                    </a:lnTo>
                    <a:lnTo>
                      <a:pt x="653" y="731"/>
                    </a:lnTo>
                    <a:lnTo>
                      <a:pt x="672" y="731"/>
                    </a:lnTo>
                    <a:lnTo>
                      <a:pt x="690" y="730"/>
                    </a:lnTo>
                    <a:lnTo>
                      <a:pt x="708" y="727"/>
                    </a:lnTo>
                    <a:lnTo>
                      <a:pt x="727" y="723"/>
                    </a:lnTo>
                    <a:lnTo>
                      <a:pt x="744" y="720"/>
                    </a:lnTo>
                    <a:lnTo>
                      <a:pt x="762" y="715"/>
                    </a:lnTo>
                    <a:lnTo>
                      <a:pt x="778" y="709"/>
                    </a:lnTo>
                    <a:lnTo>
                      <a:pt x="795" y="703"/>
                    </a:lnTo>
                    <a:lnTo>
                      <a:pt x="811" y="696"/>
                    </a:lnTo>
                    <a:lnTo>
                      <a:pt x="828" y="687"/>
                    </a:lnTo>
                    <a:lnTo>
                      <a:pt x="843" y="678"/>
                    </a:lnTo>
                    <a:lnTo>
                      <a:pt x="858" y="669"/>
                    </a:lnTo>
                    <a:lnTo>
                      <a:pt x="872" y="659"/>
                    </a:lnTo>
                    <a:lnTo>
                      <a:pt x="886" y="647"/>
                    </a:lnTo>
                    <a:lnTo>
                      <a:pt x="898" y="637"/>
                    </a:lnTo>
                    <a:lnTo>
                      <a:pt x="911" y="624"/>
                    </a:lnTo>
                    <a:lnTo>
                      <a:pt x="924" y="612"/>
                    </a:lnTo>
                    <a:lnTo>
                      <a:pt x="935" y="598"/>
                    </a:lnTo>
                    <a:lnTo>
                      <a:pt x="947" y="584"/>
                    </a:lnTo>
                    <a:lnTo>
                      <a:pt x="956" y="570"/>
                    </a:lnTo>
                    <a:lnTo>
                      <a:pt x="966" y="555"/>
                    </a:lnTo>
                    <a:lnTo>
                      <a:pt x="975" y="540"/>
                    </a:lnTo>
                    <a:lnTo>
                      <a:pt x="983" y="524"/>
                    </a:lnTo>
                    <a:lnTo>
                      <a:pt x="991" y="508"/>
                    </a:lnTo>
                    <a:lnTo>
                      <a:pt x="997" y="492"/>
                    </a:lnTo>
                    <a:lnTo>
                      <a:pt x="1002" y="475"/>
                    </a:lnTo>
                    <a:lnTo>
                      <a:pt x="1008" y="457"/>
                    </a:lnTo>
                    <a:lnTo>
                      <a:pt x="1011" y="439"/>
                    </a:lnTo>
                    <a:lnTo>
                      <a:pt x="1014" y="421"/>
                    </a:lnTo>
                    <a:lnTo>
                      <a:pt x="1018" y="403"/>
                    </a:lnTo>
                    <a:lnTo>
                      <a:pt x="1019" y="384"/>
                    </a:lnTo>
                    <a:lnTo>
                      <a:pt x="1019" y="366"/>
                    </a:lnTo>
                    <a:lnTo>
                      <a:pt x="1019" y="366"/>
                    </a:lnTo>
                    <a:lnTo>
                      <a:pt x="1019" y="347"/>
                    </a:lnTo>
                    <a:lnTo>
                      <a:pt x="1018" y="329"/>
                    </a:lnTo>
                    <a:lnTo>
                      <a:pt x="1014" y="310"/>
                    </a:lnTo>
                    <a:lnTo>
                      <a:pt x="1011" y="292"/>
                    </a:lnTo>
                    <a:lnTo>
                      <a:pt x="1008" y="274"/>
                    </a:lnTo>
                    <a:lnTo>
                      <a:pt x="1002" y="257"/>
                    </a:lnTo>
                    <a:lnTo>
                      <a:pt x="997" y="240"/>
                    </a:lnTo>
                    <a:lnTo>
                      <a:pt x="991" y="223"/>
                    </a:lnTo>
                    <a:lnTo>
                      <a:pt x="983" y="207"/>
                    </a:lnTo>
                    <a:lnTo>
                      <a:pt x="975" y="191"/>
                    </a:lnTo>
                    <a:lnTo>
                      <a:pt x="966" y="176"/>
                    </a:lnTo>
                    <a:lnTo>
                      <a:pt x="956" y="161"/>
                    </a:lnTo>
                    <a:lnTo>
                      <a:pt x="947" y="147"/>
                    </a:lnTo>
                    <a:lnTo>
                      <a:pt x="935" y="133"/>
                    </a:lnTo>
                    <a:lnTo>
                      <a:pt x="924" y="119"/>
                    </a:lnTo>
                    <a:lnTo>
                      <a:pt x="911" y="108"/>
                    </a:lnTo>
                    <a:lnTo>
                      <a:pt x="898" y="95"/>
                    </a:lnTo>
                    <a:lnTo>
                      <a:pt x="886" y="84"/>
                    </a:lnTo>
                    <a:lnTo>
                      <a:pt x="872" y="72"/>
                    </a:lnTo>
                    <a:lnTo>
                      <a:pt x="858" y="63"/>
                    </a:lnTo>
                    <a:lnTo>
                      <a:pt x="843" y="53"/>
                    </a:lnTo>
                    <a:lnTo>
                      <a:pt x="828" y="44"/>
                    </a:lnTo>
                    <a:lnTo>
                      <a:pt x="811" y="36"/>
                    </a:lnTo>
                    <a:lnTo>
                      <a:pt x="795" y="28"/>
                    </a:lnTo>
                    <a:lnTo>
                      <a:pt x="778" y="22"/>
                    </a:lnTo>
                    <a:lnTo>
                      <a:pt x="762" y="16"/>
                    </a:lnTo>
                    <a:lnTo>
                      <a:pt x="744" y="11"/>
                    </a:lnTo>
                    <a:lnTo>
                      <a:pt x="727" y="8"/>
                    </a:lnTo>
                    <a:lnTo>
                      <a:pt x="708" y="5"/>
                    </a:lnTo>
                    <a:lnTo>
                      <a:pt x="690" y="1"/>
                    </a:lnTo>
                    <a:lnTo>
                      <a:pt x="672" y="0"/>
                    </a:lnTo>
                    <a:lnTo>
                      <a:pt x="653" y="0"/>
                    </a:lnTo>
                    <a:lnTo>
                      <a:pt x="653" y="0"/>
                    </a:lnTo>
                    <a:close/>
                    <a:moveTo>
                      <a:pt x="118" y="944"/>
                    </a:moveTo>
                    <a:lnTo>
                      <a:pt x="118" y="944"/>
                    </a:lnTo>
                    <a:lnTo>
                      <a:pt x="112" y="950"/>
                    </a:lnTo>
                    <a:lnTo>
                      <a:pt x="105" y="952"/>
                    </a:lnTo>
                    <a:lnTo>
                      <a:pt x="100" y="954"/>
                    </a:lnTo>
                    <a:lnTo>
                      <a:pt x="96" y="954"/>
                    </a:lnTo>
                    <a:lnTo>
                      <a:pt x="96" y="954"/>
                    </a:lnTo>
                    <a:lnTo>
                      <a:pt x="92" y="954"/>
                    </a:lnTo>
                    <a:lnTo>
                      <a:pt x="86" y="952"/>
                    </a:lnTo>
                    <a:lnTo>
                      <a:pt x="80" y="950"/>
                    </a:lnTo>
                    <a:lnTo>
                      <a:pt x="73" y="944"/>
                    </a:lnTo>
                    <a:lnTo>
                      <a:pt x="73" y="944"/>
                    </a:lnTo>
                    <a:lnTo>
                      <a:pt x="68" y="938"/>
                    </a:lnTo>
                    <a:lnTo>
                      <a:pt x="66" y="933"/>
                    </a:lnTo>
                    <a:lnTo>
                      <a:pt x="65" y="926"/>
                    </a:lnTo>
                    <a:lnTo>
                      <a:pt x="64" y="922"/>
                    </a:lnTo>
                    <a:lnTo>
                      <a:pt x="64" y="922"/>
                    </a:lnTo>
                    <a:lnTo>
                      <a:pt x="65" y="918"/>
                    </a:lnTo>
                    <a:lnTo>
                      <a:pt x="66" y="912"/>
                    </a:lnTo>
                    <a:lnTo>
                      <a:pt x="68" y="906"/>
                    </a:lnTo>
                    <a:lnTo>
                      <a:pt x="73" y="899"/>
                    </a:lnTo>
                    <a:lnTo>
                      <a:pt x="373" y="600"/>
                    </a:lnTo>
                    <a:lnTo>
                      <a:pt x="373" y="600"/>
                    </a:lnTo>
                    <a:lnTo>
                      <a:pt x="383" y="613"/>
                    </a:lnTo>
                    <a:lnTo>
                      <a:pt x="394" y="624"/>
                    </a:lnTo>
                    <a:lnTo>
                      <a:pt x="406" y="635"/>
                    </a:lnTo>
                    <a:lnTo>
                      <a:pt x="418" y="645"/>
                    </a:lnTo>
                    <a:lnTo>
                      <a:pt x="118" y="944"/>
                    </a:lnTo>
                    <a:close/>
                    <a:moveTo>
                      <a:pt x="653" y="668"/>
                    </a:moveTo>
                    <a:lnTo>
                      <a:pt x="653" y="668"/>
                    </a:lnTo>
                    <a:lnTo>
                      <a:pt x="638" y="668"/>
                    </a:lnTo>
                    <a:lnTo>
                      <a:pt x="622" y="667"/>
                    </a:lnTo>
                    <a:lnTo>
                      <a:pt x="607" y="664"/>
                    </a:lnTo>
                    <a:lnTo>
                      <a:pt x="592" y="661"/>
                    </a:lnTo>
                    <a:lnTo>
                      <a:pt x="578" y="658"/>
                    </a:lnTo>
                    <a:lnTo>
                      <a:pt x="563" y="654"/>
                    </a:lnTo>
                    <a:lnTo>
                      <a:pt x="549" y="649"/>
                    </a:lnTo>
                    <a:lnTo>
                      <a:pt x="536" y="644"/>
                    </a:lnTo>
                    <a:lnTo>
                      <a:pt x="522" y="638"/>
                    </a:lnTo>
                    <a:lnTo>
                      <a:pt x="509" y="631"/>
                    </a:lnTo>
                    <a:lnTo>
                      <a:pt x="496" y="624"/>
                    </a:lnTo>
                    <a:lnTo>
                      <a:pt x="484" y="616"/>
                    </a:lnTo>
                    <a:lnTo>
                      <a:pt x="472" y="608"/>
                    </a:lnTo>
                    <a:lnTo>
                      <a:pt x="461" y="599"/>
                    </a:lnTo>
                    <a:lnTo>
                      <a:pt x="450" y="589"/>
                    </a:lnTo>
                    <a:lnTo>
                      <a:pt x="439" y="580"/>
                    </a:lnTo>
                    <a:lnTo>
                      <a:pt x="430" y="569"/>
                    </a:lnTo>
                    <a:lnTo>
                      <a:pt x="420" y="558"/>
                    </a:lnTo>
                    <a:lnTo>
                      <a:pt x="410" y="546"/>
                    </a:lnTo>
                    <a:lnTo>
                      <a:pt x="402" y="535"/>
                    </a:lnTo>
                    <a:lnTo>
                      <a:pt x="394" y="522"/>
                    </a:lnTo>
                    <a:lnTo>
                      <a:pt x="387" y="510"/>
                    </a:lnTo>
                    <a:lnTo>
                      <a:pt x="380" y="496"/>
                    </a:lnTo>
                    <a:lnTo>
                      <a:pt x="374" y="483"/>
                    </a:lnTo>
                    <a:lnTo>
                      <a:pt x="368" y="469"/>
                    </a:lnTo>
                    <a:lnTo>
                      <a:pt x="364" y="455"/>
                    </a:lnTo>
                    <a:lnTo>
                      <a:pt x="360" y="441"/>
                    </a:lnTo>
                    <a:lnTo>
                      <a:pt x="357" y="426"/>
                    </a:lnTo>
                    <a:lnTo>
                      <a:pt x="354" y="411"/>
                    </a:lnTo>
                    <a:lnTo>
                      <a:pt x="352" y="396"/>
                    </a:lnTo>
                    <a:lnTo>
                      <a:pt x="351" y="381"/>
                    </a:lnTo>
                    <a:lnTo>
                      <a:pt x="350" y="366"/>
                    </a:lnTo>
                    <a:lnTo>
                      <a:pt x="350" y="366"/>
                    </a:lnTo>
                    <a:lnTo>
                      <a:pt x="351" y="350"/>
                    </a:lnTo>
                    <a:lnTo>
                      <a:pt x="352" y="335"/>
                    </a:lnTo>
                    <a:lnTo>
                      <a:pt x="354" y="320"/>
                    </a:lnTo>
                    <a:lnTo>
                      <a:pt x="357" y="305"/>
                    </a:lnTo>
                    <a:lnTo>
                      <a:pt x="360" y="290"/>
                    </a:lnTo>
                    <a:lnTo>
                      <a:pt x="364" y="276"/>
                    </a:lnTo>
                    <a:lnTo>
                      <a:pt x="368" y="262"/>
                    </a:lnTo>
                    <a:lnTo>
                      <a:pt x="374" y="248"/>
                    </a:lnTo>
                    <a:lnTo>
                      <a:pt x="380" y="235"/>
                    </a:lnTo>
                    <a:lnTo>
                      <a:pt x="387" y="221"/>
                    </a:lnTo>
                    <a:lnTo>
                      <a:pt x="394" y="209"/>
                    </a:lnTo>
                    <a:lnTo>
                      <a:pt x="402" y="197"/>
                    </a:lnTo>
                    <a:lnTo>
                      <a:pt x="410" y="185"/>
                    </a:lnTo>
                    <a:lnTo>
                      <a:pt x="420" y="173"/>
                    </a:lnTo>
                    <a:lnTo>
                      <a:pt x="430" y="162"/>
                    </a:lnTo>
                    <a:lnTo>
                      <a:pt x="439" y="152"/>
                    </a:lnTo>
                    <a:lnTo>
                      <a:pt x="450" y="142"/>
                    </a:lnTo>
                    <a:lnTo>
                      <a:pt x="461" y="132"/>
                    </a:lnTo>
                    <a:lnTo>
                      <a:pt x="472" y="124"/>
                    </a:lnTo>
                    <a:lnTo>
                      <a:pt x="484" y="115"/>
                    </a:lnTo>
                    <a:lnTo>
                      <a:pt x="496" y="108"/>
                    </a:lnTo>
                    <a:lnTo>
                      <a:pt x="509" y="100"/>
                    </a:lnTo>
                    <a:lnTo>
                      <a:pt x="522" y="94"/>
                    </a:lnTo>
                    <a:lnTo>
                      <a:pt x="536" y="87"/>
                    </a:lnTo>
                    <a:lnTo>
                      <a:pt x="549" y="82"/>
                    </a:lnTo>
                    <a:lnTo>
                      <a:pt x="563" y="78"/>
                    </a:lnTo>
                    <a:lnTo>
                      <a:pt x="578" y="73"/>
                    </a:lnTo>
                    <a:lnTo>
                      <a:pt x="592" y="70"/>
                    </a:lnTo>
                    <a:lnTo>
                      <a:pt x="607" y="67"/>
                    </a:lnTo>
                    <a:lnTo>
                      <a:pt x="622" y="65"/>
                    </a:lnTo>
                    <a:lnTo>
                      <a:pt x="638" y="64"/>
                    </a:lnTo>
                    <a:lnTo>
                      <a:pt x="653" y="64"/>
                    </a:lnTo>
                    <a:lnTo>
                      <a:pt x="653" y="64"/>
                    </a:lnTo>
                    <a:lnTo>
                      <a:pt x="669" y="64"/>
                    </a:lnTo>
                    <a:lnTo>
                      <a:pt x="684" y="65"/>
                    </a:lnTo>
                    <a:lnTo>
                      <a:pt x="699" y="67"/>
                    </a:lnTo>
                    <a:lnTo>
                      <a:pt x="714" y="70"/>
                    </a:lnTo>
                    <a:lnTo>
                      <a:pt x="729" y="73"/>
                    </a:lnTo>
                    <a:lnTo>
                      <a:pt x="743" y="78"/>
                    </a:lnTo>
                    <a:lnTo>
                      <a:pt x="757" y="82"/>
                    </a:lnTo>
                    <a:lnTo>
                      <a:pt x="771" y="87"/>
                    </a:lnTo>
                    <a:lnTo>
                      <a:pt x="784" y="94"/>
                    </a:lnTo>
                    <a:lnTo>
                      <a:pt x="796" y="100"/>
                    </a:lnTo>
                    <a:lnTo>
                      <a:pt x="809" y="108"/>
                    </a:lnTo>
                    <a:lnTo>
                      <a:pt x="822" y="115"/>
                    </a:lnTo>
                    <a:lnTo>
                      <a:pt x="834" y="124"/>
                    </a:lnTo>
                    <a:lnTo>
                      <a:pt x="845" y="132"/>
                    </a:lnTo>
                    <a:lnTo>
                      <a:pt x="857" y="142"/>
                    </a:lnTo>
                    <a:lnTo>
                      <a:pt x="866" y="152"/>
                    </a:lnTo>
                    <a:lnTo>
                      <a:pt x="877" y="162"/>
                    </a:lnTo>
                    <a:lnTo>
                      <a:pt x="887" y="173"/>
                    </a:lnTo>
                    <a:lnTo>
                      <a:pt x="895" y="185"/>
                    </a:lnTo>
                    <a:lnTo>
                      <a:pt x="904" y="197"/>
                    </a:lnTo>
                    <a:lnTo>
                      <a:pt x="911" y="209"/>
                    </a:lnTo>
                    <a:lnTo>
                      <a:pt x="919" y="221"/>
                    </a:lnTo>
                    <a:lnTo>
                      <a:pt x="925" y="235"/>
                    </a:lnTo>
                    <a:lnTo>
                      <a:pt x="932" y="248"/>
                    </a:lnTo>
                    <a:lnTo>
                      <a:pt x="937" y="262"/>
                    </a:lnTo>
                    <a:lnTo>
                      <a:pt x="941" y="276"/>
                    </a:lnTo>
                    <a:lnTo>
                      <a:pt x="946" y="290"/>
                    </a:lnTo>
                    <a:lnTo>
                      <a:pt x="949" y="305"/>
                    </a:lnTo>
                    <a:lnTo>
                      <a:pt x="952" y="320"/>
                    </a:lnTo>
                    <a:lnTo>
                      <a:pt x="954" y="335"/>
                    </a:lnTo>
                    <a:lnTo>
                      <a:pt x="955" y="350"/>
                    </a:lnTo>
                    <a:lnTo>
                      <a:pt x="955" y="366"/>
                    </a:lnTo>
                    <a:lnTo>
                      <a:pt x="955" y="366"/>
                    </a:lnTo>
                    <a:lnTo>
                      <a:pt x="955" y="381"/>
                    </a:lnTo>
                    <a:lnTo>
                      <a:pt x="954" y="396"/>
                    </a:lnTo>
                    <a:lnTo>
                      <a:pt x="952" y="411"/>
                    </a:lnTo>
                    <a:lnTo>
                      <a:pt x="949" y="426"/>
                    </a:lnTo>
                    <a:lnTo>
                      <a:pt x="946" y="441"/>
                    </a:lnTo>
                    <a:lnTo>
                      <a:pt x="941" y="455"/>
                    </a:lnTo>
                    <a:lnTo>
                      <a:pt x="937" y="469"/>
                    </a:lnTo>
                    <a:lnTo>
                      <a:pt x="932" y="483"/>
                    </a:lnTo>
                    <a:lnTo>
                      <a:pt x="925" y="496"/>
                    </a:lnTo>
                    <a:lnTo>
                      <a:pt x="919" y="510"/>
                    </a:lnTo>
                    <a:lnTo>
                      <a:pt x="911" y="522"/>
                    </a:lnTo>
                    <a:lnTo>
                      <a:pt x="904" y="535"/>
                    </a:lnTo>
                    <a:lnTo>
                      <a:pt x="895" y="546"/>
                    </a:lnTo>
                    <a:lnTo>
                      <a:pt x="887" y="558"/>
                    </a:lnTo>
                    <a:lnTo>
                      <a:pt x="877" y="569"/>
                    </a:lnTo>
                    <a:lnTo>
                      <a:pt x="866" y="580"/>
                    </a:lnTo>
                    <a:lnTo>
                      <a:pt x="857" y="589"/>
                    </a:lnTo>
                    <a:lnTo>
                      <a:pt x="845" y="599"/>
                    </a:lnTo>
                    <a:lnTo>
                      <a:pt x="834" y="608"/>
                    </a:lnTo>
                    <a:lnTo>
                      <a:pt x="822" y="616"/>
                    </a:lnTo>
                    <a:lnTo>
                      <a:pt x="809" y="624"/>
                    </a:lnTo>
                    <a:lnTo>
                      <a:pt x="796" y="631"/>
                    </a:lnTo>
                    <a:lnTo>
                      <a:pt x="784" y="638"/>
                    </a:lnTo>
                    <a:lnTo>
                      <a:pt x="771" y="644"/>
                    </a:lnTo>
                    <a:lnTo>
                      <a:pt x="757" y="649"/>
                    </a:lnTo>
                    <a:lnTo>
                      <a:pt x="743" y="654"/>
                    </a:lnTo>
                    <a:lnTo>
                      <a:pt x="729" y="658"/>
                    </a:lnTo>
                    <a:lnTo>
                      <a:pt x="714" y="661"/>
                    </a:lnTo>
                    <a:lnTo>
                      <a:pt x="699" y="664"/>
                    </a:lnTo>
                    <a:lnTo>
                      <a:pt x="684" y="667"/>
                    </a:lnTo>
                    <a:lnTo>
                      <a:pt x="669" y="668"/>
                    </a:lnTo>
                    <a:lnTo>
                      <a:pt x="653" y="668"/>
                    </a:lnTo>
                    <a:lnTo>
                      <a:pt x="653" y="668"/>
                    </a:lnTo>
                    <a:close/>
                    <a:moveTo>
                      <a:pt x="820" y="193"/>
                    </a:moveTo>
                    <a:lnTo>
                      <a:pt x="820" y="193"/>
                    </a:lnTo>
                    <a:lnTo>
                      <a:pt x="816" y="190"/>
                    </a:lnTo>
                    <a:lnTo>
                      <a:pt x="810" y="187"/>
                    </a:lnTo>
                    <a:lnTo>
                      <a:pt x="804" y="185"/>
                    </a:lnTo>
                    <a:lnTo>
                      <a:pt x="798" y="185"/>
                    </a:lnTo>
                    <a:lnTo>
                      <a:pt x="792" y="185"/>
                    </a:lnTo>
                    <a:lnTo>
                      <a:pt x="786" y="187"/>
                    </a:lnTo>
                    <a:lnTo>
                      <a:pt x="780" y="190"/>
                    </a:lnTo>
                    <a:lnTo>
                      <a:pt x="775" y="193"/>
                    </a:lnTo>
                    <a:lnTo>
                      <a:pt x="775" y="193"/>
                    </a:lnTo>
                    <a:lnTo>
                      <a:pt x="772" y="199"/>
                    </a:lnTo>
                    <a:lnTo>
                      <a:pt x="769" y="204"/>
                    </a:lnTo>
                    <a:lnTo>
                      <a:pt x="766" y="211"/>
                    </a:lnTo>
                    <a:lnTo>
                      <a:pt x="766" y="216"/>
                    </a:lnTo>
                    <a:lnTo>
                      <a:pt x="766" y="222"/>
                    </a:lnTo>
                    <a:lnTo>
                      <a:pt x="769" y="229"/>
                    </a:lnTo>
                    <a:lnTo>
                      <a:pt x="772" y="234"/>
                    </a:lnTo>
                    <a:lnTo>
                      <a:pt x="775" y="238"/>
                    </a:lnTo>
                    <a:lnTo>
                      <a:pt x="775" y="238"/>
                    </a:lnTo>
                    <a:lnTo>
                      <a:pt x="788" y="252"/>
                    </a:lnTo>
                    <a:lnTo>
                      <a:pt x="799" y="267"/>
                    </a:lnTo>
                    <a:lnTo>
                      <a:pt x="807" y="282"/>
                    </a:lnTo>
                    <a:lnTo>
                      <a:pt x="815" y="299"/>
                    </a:lnTo>
                    <a:lnTo>
                      <a:pt x="820" y="315"/>
                    </a:lnTo>
                    <a:lnTo>
                      <a:pt x="824" y="332"/>
                    </a:lnTo>
                    <a:lnTo>
                      <a:pt x="828" y="348"/>
                    </a:lnTo>
                    <a:lnTo>
                      <a:pt x="828" y="366"/>
                    </a:lnTo>
                    <a:lnTo>
                      <a:pt x="828" y="383"/>
                    </a:lnTo>
                    <a:lnTo>
                      <a:pt x="824" y="399"/>
                    </a:lnTo>
                    <a:lnTo>
                      <a:pt x="820" y="417"/>
                    </a:lnTo>
                    <a:lnTo>
                      <a:pt x="815" y="433"/>
                    </a:lnTo>
                    <a:lnTo>
                      <a:pt x="807" y="449"/>
                    </a:lnTo>
                    <a:lnTo>
                      <a:pt x="799" y="464"/>
                    </a:lnTo>
                    <a:lnTo>
                      <a:pt x="788" y="479"/>
                    </a:lnTo>
                    <a:lnTo>
                      <a:pt x="775" y="493"/>
                    </a:lnTo>
                    <a:lnTo>
                      <a:pt x="775" y="493"/>
                    </a:lnTo>
                    <a:lnTo>
                      <a:pt x="772" y="497"/>
                    </a:lnTo>
                    <a:lnTo>
                      <a:pt x="769" y="502"/>
                    </a:lnTo>
                    <a:lnTo>
                      <a:pt x="766" y="509"/>
                    </a:lnTo>
                    <a:lnTo>
                      <a:pt x="766" y="515"/>
                    </a:lnTo>
                    <a:lnTo>
                      <a:pt x="766" y="521"/>
                    </a:lnTo>
                    <a:lnTo>
                      <a:pt x="769" y="527"/>
                    </a:lnTo>
                    <a:lnTo>
                      <a:pt x="772" y="532"/>
                    </a:lnTo>
                    <a:lnTo>
                      <a:pt x="775" y="538"/>
                    </a:lnTo>
                    <a:lnTo>
                      <a:pt x="775" y="538"/>
                    </a:lnTo>
                    <a:lnTo>
                      <a:pt x="780" y="541"/>
                    </a:lnTo>
                    <a:lnTo>
                      <a:pt x="786" y="544"/>
                    </a:lnTo>
                    <a:lnTo>
                      <a:pt x="792" y="546"/>
                    </a:lnTo>
                    <a:lnTo>
                      <a:pt x="798" y="546"/>
                    </a:lnTo>
                    <a:lnTo>
                      <a:pt x="798" y="546"/>
                    </a:lnTo>
                    <a:lnTo>
                      <a:pt x="804" y="546"/>
                    </a:lnTo>
                    <a:lnTo>
                      <a:pt x="810" y="544"/>
                    </a:lnTo>
                    <a:lnTo>
                      <a:pt x="816" y="541"/>
                    </a:lnTo>
                    <a:lnTo>
                      <a:pt x="820" y="538"/>
                    </a:lnTo>
                    <a:lnTo>
                      <a:pt x="820" y="538"/>
                    </a:lnTo>
                    <a:lnTo>
                      <a:pt x="837" y="518"/>
                    </a:lnTo>
                    <a:lnTo>
                      <a:pt x="851" y="499"/>
                    </a:lnTo>
                    <a:lnTo>
                      <a:pt x="864" y="479"/>
                    </a:lnTo>
                    <a:lnTo>
                      <a:pt x="874" y="457"/>
                    </a:lnTo>
                    <a:lnTo>
                      <a:pt x="881" y="435"/>
                    </a:lnTo>
                    <a:lnTo>
                      <a:pt x="887" y="412"/>
                    </a:lnTo>
                    <a:lnTo>
                      <a:pt x="891" y="389"/>
                    </a:lnTo>
                    <a:lnTo>
                      <a:pt x="892" y="366"/>
                    </a:lnTo>
                    <a:lnTo>
                      <a:pt x="891" y="343"/>
                    </a:lnTo>
                    <a:lnTo>
                      <a:pt x="887" y="319"/>
                    </a:lnTo>
                    <a:lnTo>
                      <a:pt x="881" y="296"/>
                    </a:lnTo>
                    <a:lnTo>
                      <a:pt x="874" y="274"/>
                    </a:lnTo>
                    <a:lnTo>
                      <a:pt x="864" y="252"/>
                    </a:lnTo>
                    <a:lnTo>
                      <a:pt x="851" y="232"/>
                    </a:lnTo>
                    <a:lnTo>
                      <a:pt x="837" y="213"/>
                    </a:lnTo>
                    <a:lnTo>
                      <a:pt x="820" y="193"/>
                    </a:lnTo>
                    <a:lnTo>
                      <a:pt x="820" y="1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90" name="组合 89"/>
          <p:cNvGrpSpPr/>
          <p:nvPr/>
        </p:nvGrpSpPr>
        <p:grpSpPr>
          <a:xfrm>
            <a:off x="924708" y="2060533"/>
            <a:ext cx="3560888" cy="860425"/>
            <a:chOff x="852000" y="1900513"/>
            <a:chExt cx="3560888" cy="860425"/>
          </a:xfrm>
        </p:grpSpPr>
        <p:sp>
          <p:nvSpPr>
            <p:cNvPr id="91" name="矩形 90"/>
            <p:cNvSpPr/>
            <p:nvPr/>
          </p:nvSpPr>
          <p:spPr>
            <a:xfrm>
              <a:off x="852000" y="1900513"/>
              <a:ext cx="2522174" cy="86042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r">
                <a:lnSpc>
                  <a:spcPct val="150000"/>
                </a:lnSpc>
                <a:spcAft>
                  <a:spcPts val="600"/>
                </a:spcAft>
                <a:buClr>
                  <a:schemeClr val="accent2"/>
                </a:buClr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0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zh-CN" altLang="en-US" sz="100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3692888" y="2017567"/>
              <a:ext cx="720000" cy="720000"/>
              <a:chOff x="3692888" y="2017567"/>
              <a:chExt cx="720000" cy="720000"/>
            </a:xfrm>
          </p:grpSpPr>
          <p:sp>
            <p:nvSpPr>
              <p:cNvPr id="93" name="椭圆 92"/>
              <p:cNvSpPr/>
              <p:nvPr/>
            </p:nvSpPr>
            <p:spPr>
              <a:xfrm>
                <a:off x="3692888" y="2017567"/>
                <a:ext cx="720000" cy="720000"/>
              </a:xfrm>
              <a:prstGeom prst="ellipse">
                <a:avLst/>
              </a:prstGeom>
              <a:solidFill>
                <a:srgbClr val="595959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4" name="Freeform 115"/>
              <p:cNvSpPr>
                <a:spLocks noEditPoints="1"/>
              </p:cNvSpPr>
              <p:nvPr/>
            </p:nvSpPr>
            <p:spPr bwMode="auto">
              <a:xfrm>
                <a:off x="3890963" y="2212655"/>
                <a:ext cx="323850" cy="322263"/>
              </a:xfrm>
              <a:custGeom>
                <a:avLst/>
                <a:gdLst>
                  <a:gd name="T0" fmla="*/ 789 w 1018"/>
                  <a:gd name="T1" fmla="*/ 69 h 1017"/>
                  <a:gd name="T2" fmla="*/ 765 w 1018"/>
                  <a:gd name="T3" fmla="*/ 25 h 1017"/>
                  <a:gd name="T4" fmla="*/ 719 w 1018"/>
                  <a:gd name="T5" fmla="*/ 1 h 1017"/>
                  <a:gd name="T6" fmla="*/ 73 w 1018"/>
                  <a:gd name="T7" fmla="*/ 1 h 1017"/>
                  <a:gd name="T8" fmla="*/ 27 w 1018"/>
                  <a:gd name="T9" fmla="*/ 25 h 1017"/>
                  <a:gd name="T10" fmla="*/ 2 w 1018"/>
                  <a:gd name="T11" fmla="*/ 69 h 1017"/>
                  <a:gd name="T12" fmla="*/ 2 w 1018"/>
                  <a:gd name="T13" fmla="*/ 716 h 1017"/>
                  <a:gd name="T14" fmla="*/ 28 w 1018"/>
                  <a:gd name="T15" fmla="*/ 766 h 1017"/>
                  <a:gd name="T16" fmla="*/ 67 w 1018"/>
                  <a:gd name="T17" fmla="*/ 789 h 1017"/>
                  <a:gd name="T18" fmla="*/ 115 w 1018"/>
                  <a:gd name="T19" fmla="*/ 791 h 1017"/>
                  <a:gd name="T20" fmla="*/ 163 w 1018"/>
                  <a:gd name="T21" fmla="*/ 766 h 1017"/>
                  <a:gd name="T22" fmla="*/ 263 w 1018"/>
                  <a:gd name="T23" fmla="*/ 745 h 1017"/>
                  <a:gd name="T24" fmla="*/ 589 w 1018"/>
                  <a:gd name="T25" fmla="*/ 763 h 1017"/>
                  <a:gd name="T26" fmla="*/ 634 w 1018"/>
                  <a:gd name="T27" fmla="*/ 777 h 1017"/>
                  <a:gd name="T28" fmla="*/ 870 w 1018"/>
                  <a:gd name="T29" fmla="*/ 1001 h 1017"/>
                  <a:gd name="T30" fmla="*/ 923 w 1018"/>
                  <a:gd name="T31" fmla="*/ 1017 h 1017"/>
                  <a:gd name="T32" fmla="*/ 968 w 1018"/>
                  <a:gd name="T33" fmla="*/ 1006 h 1017"/>
                  <a:gd name="T34" fmla="*/ 1002 w 1018"/>
                  <a:gd name="T35" fmla="*/ 975 h 1017"/>
                  <a:gd name="T36" fmla="*/ 1018 w 1018"/>
                  <a:gd name="T37" fmla="*/ 921 h 1017"/>
                  <a:gd name="T38" fmla="*/ 1011 w 1018"/>
                  <a:gd name="T39" fmla="*/ 276 h 1017"/>
                  <a:gd name="T40" fmla="*/ 977 w 1018"/>
                  <a:gd name="T41" fmla="*/ 238 h 1017"/>
                  <a:gd name="T42" fmla="*/ 927 w 1018"/>
                  <a:gd name="T43" fmla="*/ 223 h 1017"/>
                  <a:gd name="T44" fmla="*/ 102 w 1018"/>
                  <a:gd name="T45" fmla="*/ 729 h 1017"/>
                  <a:gd name="T46" fmla="*/ 73 w 1018"/>
                  <a:gd name="T47" fmla="*/ 721 h 1017"/>
                  <a:gd name="T48" fmla="*/ 64 w 1018"/>
                  <a:gd name="T49" fmla="*/ 86 h 1017"/>
                  <a:gd name="T50" fmla="*/ 80 w 1018"/>
                  <a:gd name="T51" fmla="*/ 65 h 1017"/>
                  <a:gd name="T52" fmla="*/ 711 w 1018"/>
                  <a:gd name="T53" fmla="*/ 65 h 1017"/>
                  <a:gd name="T54" fmla="*/ 727 w 1018"/>
                  <a:gd name="T55" fmla="*/ 86 h 1017"/>
                  <a:gd name="T56" fmla="*/ 720 w 1018"/>
                  <a:gd name="T57" fmla="*/ 470 h 1017"/>
                  <a:gd name="T58" fmla="*/ 429 w 1018"/>
                  <a:gd name="T59" fmla="*/ 476 h 1017"/>
                  <a:gd name="T60" fmla="*/ 350 w 1018"/>
                  <a:gd name="T61" fmla="*/ 501 h 1017"/>
                  <a:gd name="T62" fmla="*/ 954 w 1018"/>
                  <a:gd name="T63" fmla="*/ 928 h 1017"/>
                  <a:gd name="T64" fmla="*/ 934 w 1018"/>
                  <a:gd name="T65" fmla="*/ 951 h 1017"/>
                  <a:gd name="T66" fmla="*/ 900 w 1018"/>
                  <a:gd name="T67" fmla="*/ 944 h 1017"/>
                  <a:gd name="T68" fmla="*/ 645 w 1018"/>
                  <a:gd name="T69" fmla="*/ 711 h 1017"/>
                  <a:gd name="T70" fmla="*/ 318 w 1018"/>
                  <a:gd name="T71" fmla="*/ 700 h 1017"/>
                  <a:gd name="T72" fmla="*/ 293 w 1018"/>
                  <a:gd name="T73" fmla="*/ 685 h 1017"/>
                  <a:gd name="T74" fmla="*/ 379 w 1018"/>
                  <a:gd name="T75" fmla="*/ 557 h 1017"/>
                  <a:gd name="T76" fmla="*/ 420 w 1018"/>
                  <a:gd name="T77" fmla="*/ 540 h 1017"/>
                  <a:gd name="T78" fmla="*/ 727 w 1018"/>
                  <a:gd name="T79" fmla="*/ 536 h 1017"/>
                  <a:gd name="T80" fmla="*/ 770 w 1018"/>
                  <a:gd name="T81" fmla="*/ 508 h 1017"/>
                  <a:gd name="T82" fmla="*/ 791 w 1018"/>
                  <a:gd name="T83" fmla="*/ 461 h 1017"/>
                  <a:gd name="T84" fmla="*/ 938 w 1018"/>
                  <a:gd name="T85" fmla="*/ 288 h 1017"/>
                  <a:gd name="T86" fmla="*/ 955 w 1018"/>
                  <a:gd name="T87" fmla="*/ 311 h 1017"/>
                  <a:gd name="T88" fmla="*/ 425 w 1018"/>
                  <a:gd name="T89" fmla="*/ 373 h 1017"/>
                  <a:gd name="T90" fmla="*/ 445 w 1018"/>
                  <a:gd name="T91" fmla="*/ 333 h 1017"/>
                  <a:gd name="T92" fmla="*/ 416 w 1018"/>
                  <a:gd name="T93" fmla="*/ 289 h 1017"/>
                  <a:gd name="T94" fmla="*/ 371 w 1018"/>
                  <a:gd name="T95" fmla="*/ 294 h 1017"/>
                  <a:gd name="T96" fmla="*/ 350 w 1018"/>
                  <a:gd name="T97" fmla="*/ 333 h 1017"/>
                  <a:gd name="T98" fmla="*/ 380 w 1018"/>
                  <a:gd name="T99" fmla="*/ 377 h 1017"/>
                  <a:gd name="T100" fmla="*/ 197 w 1018"/>
                  <a:gd name="T101" fmla="*/ 286 h 1017"/>
                  <a:gd name="T102" fmla="*/ 160 w 1018"/>
                  <a:gd name="T103" fmla="*/ 324 h 1017"/>
                  <a:gd name="T104" fmla="*/ 174 w 1018"/>
                  <a:gd name="T105" fmla="*/ 367 h 1017"/>
                  <a:gd name="T106" fmla="*/ 217 w 1018"/>
                  <a:gd name="T107" fmla="*/ 380 h 1017"/>
                  <a:gd name="T108" fmla="*/ 254 w 1018"/>
                  <a:gd name="T109" fmla="*/ 343 h 1017"/>
                  <a:gd name="T110" fmla="*/ 240 w 1018"/>
                  <a:gd name="T111" fmla="*/ 300 h 1017"/>
                  <a:gd name="T112" fmla="*/ 589 w 1018"/>
                  <a:gd name="T113" fmla="*/ 380 h 1017"/>
                  <a:gd name="T114" fmla="*/ 629 w 1018"/>
                  <a:gd name="T115" fmla="*/ 360 h 1017"/>
                  <a:gd name="T116" fmla="*/ 633 w 1018"/>
                  <a:gd name="T117" fmla="*/ 315 h 1017"/>
                  <a:gd name="T118" fmla="*/ 589 w 1018"/>
                  <a:gd name="T119" fmla="*/ 286 h 1017"/>
                  <a:gd name="T120" fmla="*/ 549 w 1018"/>
                  <a:gd name="T121" fmla="*/ 306 h 1017"/>
                  <a:gd name="T122" fmla="*/ 545 w 1018"/>
                  <a:gd name="T123" fmla="*/ 351 h 1017"/>
                  <a:gd name="T124" fmla="*/ 589 w 1018"/>
                  <a:gd name="T125" fmla="*/ 380 h 10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18" h="1017">
                    <a:moveTo>
                      <a:pt x="927" y="223"/>
                    </a:moveTo>
                    <a:lnTo>
                      <a:pt x="792" y="223"/>
                    </a:lnTo>
                    <a:lnTo>
                      <a:pt x="792" y="86"/>
                    </a:lnTo>
                    <a:lnTo>
                      <a:pt x="792" y="86"/>
                    </a:lnTo>
                    <a:lnTo>
                      <a:pt x="791" y="78"/>
                    </a:lnTo>
                    <a:lnTo>
                      <a:pt x="789" y="69"/>
                    </a:lnTo>
                    <a:lnTo>
                      <a:pt x="787" y="61"/>
                    </a:lnTo>
                    <a:lnTo>
                      <a:pt x="784" y="53"/>
                    </a:lnTo>
                    <a:lnTo>
                      <a:pt x="780" y="45"/>
                    </a:lnTo>
                    <a:lnTo>
                      <a:pt x="776" y="38"/>
                    </a:lnTo>
                    <a:lnTo>
                      <a:pt x="770" y="31"/>
                    </a:lnTo>
                    <a:lnTo>
                      <a:pt x="765" y="25"/>
                    </a:lnTo>
                    <a:lnTo>
                      <a:pt x="758" y="19"/>
                    </a:lnTo>
                    <a:lnTo>
                      <a:pt x="751" y="15"/>
                    </a:lnTo>
                    <a:lnTo>
                      <a:pt x="743" y="10"/>
                    </a:lnTo>
                    <a:lnTo>
                      <a:pt x="736" y="6"/>
                    </a:lnTo>
                    <a:lnTo>
                      <a:pt x="727" y="3"/>
                    </a:lnTo>
                    <a:lnTo>
                      <a:pt x="719" y="1"/>
                    </a:lnTo>
                    <a:lnTo>
                      <a:pt x="709" y="0"/>
                    </a:lnTo>
                    <a:lnTo>
                      <a:pt x="699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82" y="0"/>
                    </a:lnTo>
                    <a:lnTo>
                      <a:pt x="73" y="1"/>
                    </a:lnTo>
                    <a:lnTo>
                      <a:pt x="64" y="3"/>
                    </a:lnTo>
                    <a:lnTo>
                      <a:pt x="56" y="6"/>
                    </a:lnTo>
                    <a:lnTo>
                      <a:pt x="48" y="10"/>
                    </a:lnTo>
                    <a:lnTo>
                      <a:pt x="41" y="15"/>
                    </a:lnTo>
                    <a:lnTo>
                      <a:pt x="33" y="19"/>
                    </a:lnTo>
                    <a:lnTo>
                      <a:pt x="27" y="25"/>
                    </a:lnTo>
                    <a:lnTo>
                      <a:pt x="21" y="31"/>
                    </a:lnTo>
                    <a:lnTo>
                      <a:pt x="16" y="38"/>
                    </a:lnTo>
                    <a:lnTo>
                      <a:pt x="12" y="45"/>
                    </a:lnTo>
                    <a:lnTo>
                      <a:pt x="7" y="53"/>
                    </a:lnTo>
                    <a:lnTo>
                      <a:pt x="4" y="61"/>
                    </a:lnTo>
                    <a:lnTo>
                      <a:pt x="2" y="69"/>
                    </a:lnTo>
                    <a:lnTo>
                      <a:pt x="1" y="78"/>
                    </a:lnTo>
                    <a:lnTo>
                      <a:pt x="0" y="86"/>
                    </a:lnTo>
                    <a:lnTo>
                      <a:pt x="0" y="698"/>
                    </a:lnTo>
                    <a:lnTo>
                      <a:pt x="0" y="698"/>
                    </a:lnTo>
                    <a:lnTo>
                      <a:pt x="1" y="708"/>
                    </a:lnTo>
                    <a:lnTo>
                      <a:pt x="2" y="716"/>
                    </a:lnTo>
                    <a:lnTo>
                      <a:pt x="4" y="726"/>
                    </a:lnTo>
                    <a:lnTo>
                      <a:pt x="7" y="735"/>
                    </a:lnTo>
                    <a:lnTo>
                      <a:pt x="12" y="743"/>
                    </a:lnTo>
                    <a:lnTo>
                      <a:pt x="16" y="751"/>
                    </a:lnTo>
                    <a:lnTo>
                      <a:pt x="21" y="758"/>
                    </a:lnTo>
                    <a:lnTo>
                      <a:pt x="28" y="766"/>
                    </a:lnTo>
                    <a:lnTo>
                      <a:pt x="28" y="766"/>
                    </a:lnTo>
                    <a:lnTo>
                      <a:pt x="35" y="772"/>
                    </a:lnTo>
                    <a:lnTo>
                      <a:pt x="43" y="777"/>
                    </a:lnTo>
                    <a:lnTo>
                      <a:pt x="51" y="782"/>
                    </a:lnTo>
                    <a:lnTo>
                      <a:pt x="59" y="786"/>
                    </a:lnTo>
                    <a:lnTo>
                      <a:pt x="67" y="789"/>
                    </a:lnTo>
                    <a:lnTo>
                      <a:pt x="77" y="791"/>
                    </a:lnTo>
                    <a:lnTo>
                      <a:pt x="87" y="792"/>
                    </a:lnTo>
                    <a:lnTo>
                      <a:pt x="95" y="794"/>
                    </a:lnTo>
                    <a:lnTo>
                      <a:pt x="95" y="794"/>
                    </a:lnTo>
                    <a:lnTo>
                      <a:pt x="105" y="792"/>
                    </a:lnTo>
                    <a:lnTo>
                      <a:pt x="115" y="791"/>
                    </a:lnTo>
                    <a:lnTo>
                      <a:pt x="123" y="789"/>
                    </a:lnTo>
                    <a:lnTo>
                      <a:pt x="132" y="786"/>
                    </a:lnTo>
                    <a:lnTo>
                      <a:pt x="140" y="783"/>
                    </a:lnTo>
                    <a:lnTo>
                      <a:pt x="148" y="777"/>
                    </a:lnTo>
                    <a:lnTo>
                      <a:pt x="155" y="772"/>
                    </a:lnTo>
                    <a:lnTo>
                      <a:pt x="163" y="766"/>
                    </a:lnTo>
                    <a:lnTo>
                      <a:pt x="230" y="700"/>
                    </a:lnTo>
                    <a:lnTo>
                      <a:pt x="230" y="700"/>
                    </a:lnTo>
                    <a:lnTo>
                      <a:pt x="236" y="713"/>
                    </a:lnTo>
                    <a:lnTo>
                      <a:pt x="243" y="726"/>
                    </a:lnTo>
                    <a:lnTo>
                      <a:pt x="252" y="737"/>
                    </a:lnTo>
                    <a:lnTo>
                      <a:pt x="263" y="745"/>
                    </a:lnTo>
                    <a:lnTo>
                      <a:pt x="276" y="753"/>
                    </a:lnTo>
                    <a:lnTo>
                      <a:pt x="288" y="759"/>
                    </a:lnTo>
                    <a:lnTo>
                      <a:pt x="303" y="762"/>
                    </a:lnTo>
                    <a:lnTo>
                      <a:pt x="318" y="763"/>
                    </a:lnTo>
                    <a:lnTo>
                      <a:pt x="589" y="763"/>
                    </a:lnTo>
                    <a:lnTo>
                      <a:pt x="589" y="763"/>
                    </a:lnTo>
                    <a:lnTo>
                      <a:pt x="597" y="763"/>
                    </a:lnTo>
                    <a:lnTo>
                      <a:pt x="605" y="765"/>
                    </a:lnTo>
                    <a:lnTo>
                      <a:pt x="612" y="767"/>
                    </a:lnTo>
                    <a:lnTo>
                      <a:pt x="620" y="770"/>
                    </a:lnTo>
                    <a:lnTo>
                      <a:pt x="626" y="773"/>
                    </a:lnTo>
                    <a:lnTo>
                      <a:pt x="634" y="777"/>
                    </a:lnTo>
                    <a:lnTo>
                      <a:pt x="640" y="782"/>
                    </a:lnTo>
                    <a:lnTo>
                      <a:pt x="646" y="787"/>
                    </a:lnTo>
                    <a:lnTo>
                      <a:pt x="855" y="989"/>
                    </a:lnTo>
                    <a:lnTo>
                      <a:pt x="855" y="989"/>
                    </a:lnTo>
                    <a:lnTo>
                      <a:pt x="862" y="995"/>
                    </a:lnTo>
                    <a:lnTo>
                      <a:pt x="870" y="1001"/>
                    </a:lnTo>
                    <a:lnTo>
                      <a:pt x="877" y="1006"/>
                    </a:lnTo>
                    <a:lnTo>
                      <a:pt x="886" y="1010"/>
                    </a:lnTo>
                    <a:lnTo>
                      <a:pt x="895" y="1012"/>
                    </a:lnTo>
                    <a:lnTo>
                      <a:pt x="903" y="1016"/>
                    </a:lnTo>
                    <a:lnTo>
                      <a:pt x="913" y="1017"/>
                    </a:lnTo>
                    <a:lnTo>
                      <a:pt x="923" y="1017"/>
                    </a:lnTo>
                    <a:lnTo>
                      <a:pt x="923" y="1017"/>
                    </a:lnTo>
                    <a:lnTo>
                      <a:pt x="932" y="1017"/>
                    </a:lnTo>
                    <a:lnTo>
                      <a:pt x="941" y="1016"/>
                    </a:lnTo>
                    <a:lnTo>
                      <a:pt x="950" y="1012"/>
                    </a:lnTo>
                    <a:lnTo>
                      <a:pt x="959" y="1010"/>
                    </a:lnTo>
                    <a:lnTo>
                      <a:pt x="968" y="1006"/>
                    </a:lnTo>
                    <a:lnTo>
                      <a:pt x="975" y="1001"/>
                    </a:lnTo>
                    <a:lnTo>
                      <a:pt x="983" y="995"/>
                    </a:lnTo>
                    <a:lnTo>
                      <a:pt x="990" y="989"/>
                    </a:lnTo>
                    <a:lnTo>
                      <a:pt x="990" y="989"/>
                    </a:lnTo>
                    <a:lnTo>
                      <a:pt x="997" y="982"/>
                    </a:lnTo>
                    <a:lnTo>
                      <a:pt x="1002" y="975"/>
                    </a:lnTo>
                    <a:lnTo>
                      <a:pt x="1006" y="966"/>
                    </a:lnTo>
                    <a:lnTo>
                      <a:pt x="1011" y="958"/>
                    </a:lnTo>
                    <a:lnTo>
                      <a:pt x="1014" y="949"/>
                    </a:lnTo>
                    <a:lnTo>
                      <a:pt x="1016" y="941"/>
                    </a:lnTo>
                    <a:lnTo>
                      <a:pt x="1017" y="931"/>
                    </a:lnTo>
                    <a:lnTo>
                      <a:pt x="1018" y="921"/>
                    </a:lnTo>
                    <a:lnTo>
                      <a:pt x="1018" y="311"/>
                    </a:lnTo>
                    <a:lnTo>
                      <a:pt x="1018" y="311"/>
                    </a:lnTo>
                    <a:lnTo>
                      <a:pt x="1017" y="301"/>
                    </a:lnTo>
                    <a:lnTo>
                      <a:pt x="1016" y="292"/>
                    </a:lnTo>
                    <a:lnTo>
                      <a:pt x="1014" y="284"/>
                    </a:lnTo>
                    <a:lnTo>
                      <a:pt x="1011" y="276"/>
                    </a:lnTo>
                    <a:lnTo>
                      <a:pt x="1007" y="269"/>
                    </a:lnTo>
                    <a:lnTo>
                      <a:pt x="1002" y="261"/>
                    </a:lnTo>
                    <a:lnTo>
                      <a:pt x="997" y="255"/>
                    </a:lnTo>
                    <a:lnTo>
                      <a:pt x="991" y="248"/>
                    </a:lnTo>
                    <a:lnTo>
                      <a:pt x="985" y="243"/>
                    </a:lnTo>
                    <a:lnTo>
                      <a:pt x="977" y="238"/>
                    </a:lnTo>
                    <a:lnTo>
                      <a:pt x="970" y="233"/>
                    </a:lnTo>
                    <a:lnTo>
                      <a:pt x="962" y="230"/>
                    </a:lnTo>
                    <a:lnTo>
                      <a:pt x="954" y="227"/>
                    </a:lnTo>
                    <a:lnTo>
                      <a:pt x="945" y="225"/>
                    </a:lnTo>
                    <a:lnTo>
                      <a:pt x="935" y="224"/>
                    </a:lnTo>
                    <a:lnTo>
                      <a:pt x="927" y="223"/>
                    </a:lnTo>
                    <a:lnTo>
                      <a:pt x="927" y="223"/>
                    </a:lnTo>
                    <a:close/>
                    <a:moveTo>
                      <a:pt x="118" y="721"/>
                    </a:moveTo>
                    <a:lnTo>
                      <a:pt x="118" y="721"/>
                    </a:lnTo>
                    <a:lnTo>
                      <a:pt x="114" y="725"/>
                    </a:lnTo>
                    <a:lnTo>
                      <a:pt x="108" y="727"/>
                    </a:lnTo>
                    <a:lnTo>
                      <a:pt x="102" y="729"/>
                    </a:lnTo>
                    <a:lnTo>
                      <a:pt x="95" y="729"/>
                    </a:lnTo>
                    <a:lnTo>
                      <a:pt x="90" y="729"/>
                    </a:lnTo>
                    <a:lnTo>
                      <a:pt x="83" y="727"/>
                    </a:lnTo>
                    <a:lnTo>
                      <a:pt x="78" y="725"/>
                    </a:lnTo>
                    <a:lnTo>
                      <a:pt x="73" y="721"/>
                    </a:lnTo>
                    <a:lnTo>
                      <a:pt x="73" y="721"/>
                    </a:lnTo>
                    <a:lnTo>
                      <a:pt x="70" y="715"/>
                    </a:lnTo>
                    <a:lnTo>
                      <a:pt x="66" y="710"/>
                    </a:lnTo>
                    <a:lnTo>
                      <a:pt x="64" y="704"/>
                    </a:lnTo>
                    <a:lnTo>
                      <a:pt x="64" y="698"/>
                    </a:lnTo>
                    <a:lnTo>
                      <a:pt x="64" y="86"/>
                    </a:lnTo>
                    <a:lnTo>
                      <a:pt x="64" y="86"/>
                    </a:lnTo>
                    <a:lnTo>
                      <a:pt x="64" y="82"/>
                    </a:lnTo>
                    <a:lnTo>
                      <a:pt x="66" y="78"/>
                    </a:lnTo>
                    <a:lnTo>
                      <a:pt x="68" y="74"/>
                    </a:lnTo>
                    <a:lnTo>
                      <a:pt x="72" y="70"/>
                    </a:lnTo>
                    <a:lnTo>
                      <a:pt x="76" y="67"/>
                    </a:lnTo>
                    <a:lnTo>
                      <a:pt x="80" y="65"/>
                    </a:lnTo>
                    <a:lnTo>
                      <a:pt x="86" y="63"/>
                    </a:lnTo>
                    <a:lnTo>
                      <a:pt x="92" y="63"/>
                    </a:lnTo>
                    <a:lnTo>
                      <a:pt x="699" y="63"/>
                    </a:lnTo>
                    <a:lnTo>
                      <a:pt x="699" y="63"/>
                    </a:lnTo>
                    <a:lnTo>
                      <a:pt x="706" y="63"/>
                    </a:lnTo>
                    <a:lnTo>
                      <a:pt x="711" y="65"/>
                    </a:lnTo>
                    <a:lnTo>
                      <a:pt x="715" y="67"/>
                    </a:lnTo>
                    <a:lnTo>
                      <a:pt x="720" y="70"/>
                    </a:lnTo>
                    <a:lnTo>
                      <a:pt x="723" y="74"/>
                    </a:lnTo>
                    <a:lnTo>
                      <a:pt x="725" y="78"/>
                    </a:lnTo>
                    <a:lnTo>
                      <a:pt x="727" y="82"/>
                    </a:lnTo>
                    <a:lnTo>
                      <a:pt x="727" y="86"/>
                    </a:lnTo>
                    <a:lnTo>
                      <a:pt x="727" y="452"/>
                    </a:lnTo>
                    <a:lnTo>
                      <a:pt x="727" y="452"/>
                    </a:lnTo>
                    <a:lnTo>
                      <a:pt x="727" y="458"/>
                    </a:lnTo>
                    <a:lnTo>
                      <a:pt x="725" y="462"/>
                    </a:lnTo>
                    <a:lnTo>
                      <a:pt x="723" y="466"/>
                    </a:lnTo>
                    <a:lnTo>
                      <a:pt x="720" y="470"/>
                    </a:lnTo>
                    <a:lnTo>
                      <a:pt x="715" y="473"/>
                    </a:lnTo>
                    <a:lnTo>
                      <a:pt x="711" y="475"/>
                    </a:lnTo>
                    <a:lnTo>
                      <a:pt x="706" y="476"/>
                    </a:lnTo>
                    <a:lnTo>
                      <a:pt x="699" y="476"/>
                    </a:lnTo>
                    <a:lnTo>
                      <a:pt x="429" y="476"/>
                    </a:lnTo>
                    <a:lnTo>
                      <a:pt x="429" y="476"/>
                    </a:lnTo>
                    <a:lnTo>
                      <a:pt x="415" y="477"/>
                    </a:lnTo>
                    <a:lnTo>
                      <a:pt x="401" y="479"/>
                    </a:lnTo>
                    <a:lnTo>
                      <a:pt x="387" y="482"/>
                    </a:lnTo>
                    <a:lnTo>
                      <a:pt x="374" y="487"/>
                    </a:lnTo>
                    <a:lnTo>
                      <a:pt x="361" y="493"/>
                    </a:lnTo>
                    <a:lnTo>
                      <a:pt x="350" y="501"/>
                    </a:lnTo>
                    <a:lnTo>
                      <a:pt x="339" y="508"/>
                    </a:lnTo>
                    <a:lnTo>
                      <a:pt x="328" y="518"/>
                    </a:lnTo>
                    <a:lnTo>
                      <a:pt x="118" y="721"/>
                    </a:lnTo>
                    <a:close/>
                    <a:moveTo>
                      <a:pt x="955" y="921"/>
                    </a:moveTo>
                    <a:lnTo>
                      <a:pt x="955" y="921"/>
                    </a:lnTo>
                    <a:lnTo>
                      <a:pt x="954" y="928"/>
                    </a:lnTo>
                    <a:lnTo>
                      <a:pt x="951" y="934"/>
                    </a:lnTo>
                    <a:lnTo>
                      <a:pt x="949" y="939"/>
                    </a:lnTo>
                    <a:lnTo>
                      <a:pt x="945" y="944"/>
                    </a:lnTo>
                    <a:lnTo>
                      <a:pt x="945" y="944"/>
                    </a:lnTo>
                    <a:lnTo>
                      <a:pt x="940" y="948"/>
                    </a:lnTo>
                    <a:lnTo>
                      <a:pt x="934" y="951"/>
                    </a:lnTo>
                    <a:lnTo>
                      <a:pt x="929" y="952"/>
                    </a:lnTo>
                    <a:lnTo>
                      <a:pt x="923" y="953"/>
                    </a:lnTo>
                    <a:lnTo>
                      <a:pt x="916" y="952"/>
                    </a:lnTo>
                    <a:lnTo>
                      <a:pt x="911" y="951"/>
                    </a:lnTo>
                    <a:lnTo>
                      <a:pt x="904" y="948"/>
                    </a:lnTo>
                    <a:lnTo>
                      <a:pt x="900" y="944"/>
                    </a:lnTo>
                    <a:lnTo>
                      <a:pt x="691" y="742"/>
                    </a:lnTo>
                    <a:lnTo>
                      <a:pt x="691" y="742"/>
                    </a:lnTo>
                    <a:lnTo>
                      <a:pt x="680" y="732"/>
                    </a:lnTo>
                    <a:lnTo>
                      <a:pt x="668" y="724"/>
                    </a:lnTo>
                    <a:lnTo>
                      <a:pt x="656" y="716"/>
                    </a:lnTo>
                    <a:lnTo>
                      <a:pt x="645" y="711"/>
                    </a:lnTo>
                    <a:lnTo>
                      <a:pt x="631" y="706"/>
                    </a:lnTo>
                    <a:lnTo>
                      <a:pt x="618" y="702"/>
                    </a:lnTo>
                    <a:lnTo>
                      <a:pt x="604" y="700"/>
                    </a:lnTo>
                    <a:lnTo>
                      <a:pt x="589" y="700"/>
                    </a:lnTo>
                    <a:lnTo>
                      <a:pt x="318" y="700"/>
                    </a:lnTo>
                    <a:lnTo>
                      <a:pt x="318" y="700"/>
                    </a:lnTo>
                    <a:lnTo>
                      <a:pt x="313" y="699"/>
                    </a:lnTo>
                    <a:lnTo>
                      <a:pt x="308" y="698"/>
                    </a:lnTo>
                    <a:lnTo>
                      <a:pt x="302" y="696"/>
                    </a:lnTo>
                    <a:lnTo>
                      <a:pt x="298" y="693"/>
                    </a:lnTo>
                    <a:lnTo>
                      <a:pt x="295" y="689"/>
                    </a:lnTo>
                    <a:lnTo>
                      <a:pt x="293" y="685"/>
                    </a:lnTo>
                    <a:lnTo>
                      <a:pt x="291" y="681"/>
                    </a:lnTo>
                    <a:lnTo>
                      <a:pt x="291" y="677"/>
                    </a:lnTo>
                    <a:lnTo>
                      <a:pt x="291" y="642"/>
                    </a:lnTo>
                    <a:lnTo>
                      <a:pt x="372" y="563"/>
                    </a:lnTo>
                    <a:lnTo>
                      <a:pt x="372" y="563"/>
                    </a:lnTo>
                    <a:lnTo>
                      <a:pt x="379" y="557"/>
                    </a:lnTo>
                    <a:lnTo>
                      <a:pt x="385" y="553"/>
                    </a:lnTo>
                    <a:lnTo>
                      <a:pt x="391" y="549"/>
                    </a:lnTo>
                    <a:lnTo>
                      <a:pt x="398" y="546"/>
                    </a:lnTo>
                    <a:lnTo>
                      <a:pt x="405" y="544"/>
                    </a:lnTo>
                    <a:lnTo>
                      <a:pt x="413" y="541"/>
                    </a:lnTo>
                    <a:lnTo>
                      <a:pt x="420" y="540"/>
                    </a:lnTo>
                    <a:lnTo>
                      <a:pt x="429" y="540"/>
                    </a:lnTo>
                    <a:lnTo>
                      <a:pt x="699" y="540"/>
                    </a:lnTo>
                    <a:lnTo>
                      <a:pt x="699" y="540"/>
                    </a:lnTo>
                    <a:lnTo>
                      <a:pt x="709" y="539"/>
                    </a:lnTo>
                    <a:lnTo>
                      <a:pt x="719" y="538"/>
                    </a:lnTo>
                    <a:lnTo>
                      <a:pt x="727" y="536"/>
                    </a:lnTo>
                    <a:lnTo>
                      <a:pt x="736" y="533"/>
                    </a:lnTo>
                    <a:lnTo>
                      <a:pt x="743" y="530"/>
                    </a:lnTo>
                    <a:lnTo>
                      <a:pt x="751" y="525"/>
                    </a:lnTo>
                    <a:lnTo>
                      <a:pt x="758" y="520"/>
                    </a:lnTo>
                    <a:lnTo>
                      <a:pt x="765" y="515"/>
                    </a:lnTo>
                    <a:lnTo>
                      <a:pt x="770" y="508"/>
                    </a:lnTo>
                    <a:lnTo>
                      <a:pt x="776" y="502"/>
                    </a:lnTo>
                    <a:lnTo>
                      <a:pt x="780" y="494"/>
                    </a:lnTo>
                    <a:lnTo>
                      <a:pt x="784" y="487"/>
                    </a:lnTo>
                    <a:lnTo>
                      <a:pt x="787" y="478"/>
                    </a:lnTo>
                    <a:lnTo>
                      <a:pt x="789" y="471"/>
                    </a:lnTo>
                    <a:lnTo>
                      <a:pt x="791" y="461"/>
                    </a:lnTo>
                    <a:lnTo>
                      <a:pt x="792" y="452"/>
                    </a:lnTo>
                    <a:lnTo>
                      <a:pt x="792" y="286"/>
                    </a:lnTo>
                    <a:lnTo>
                      <a:pt x="927" y="286"/>
                    </a:lnTo>
                    <a:lnTo>
                      <a:pt x="927" y="286"/>
                    </a:lnTo>
                    <a:lnTo>
                      <a:pt x="932" y="287"/>
                    </a:lnTo>
                    <a:lnTo>
                      <a:pt x="938" y="288"/>
                    </a:lnTo>
                    <a:lnTo>
                      <a:pt x="942" y="290"/>
                    </a:lnTo>
                    <a:lnTo>
                      <a:pt x="946" y="294"/>
                    </a:lnTo>
                    <a:lnTo>
                      <a:pt x="949" y="297"/>
                    </a:lnTo>
                    <a:lnTo>
                      <a:pt x="953" y="301"/>
                    </a:lnTo>
                    <a:lnTo>
                      <a:pt x="954" y="305"/>
                    </a:lnTo>
                    <a:lnTo>
                      <a:pt x="955" y="311"/>
                    </a:lnTo>
                    <a:lnTo>
                      <a:pt x="955" y="921"/>
                    </a:lnTo>
                    <a:close/>
                    <a:moveTo>
                      <a:pt x="398" y="380"/>
                    </a:moveTo>
                    <a:lnTo>
                      <a:pt x="398" y="380"/>
                    </a:lnTo>
                    <a:lnTo>
                      <a:pt x="408" y="380"/>
                    </a:lnTo>
                    <a:lnTo>
                      <a:pt x="416" y="377"/>
                    </a:lnTo>
                    <a:lnTo>
                      <a:pt x="425" y="373"/>
                    </a:lnTo>
                    <a:lnTo>
                      <a:pt x="431" y="367"/>
                    </a:lnTo>
                    <a:lnTo>
                      <a:pt x="438" y="360"/>
                    </a:lnTo>
                    <a:lnTo>
                      <a:pt x="442" y="351"/>
                    </a:lnTo>
                    <a:lnTo>
                      <a:pt x="444" y="343"/>
                    </a:lnTo>
                    <a:lnTo>
                      <a:pt x="445" y="333"/>
                    </a:lnTo>
                    <a:lnTo>
                      <a:pt x="445" y="333"/>
                    </a:lnTo>
                    <a:lnTo>
                      <a:pt x="444" y="324"/>
                    </a:lnTo>
                    <a:lnTo>
                      <a:pt x="442" y="315"/>
                    </a:lnTo>
                    <a:lnTo>
                      <a:pt x="438" y="306"/>
                    </a:lnTo>
                    <a:lnTo>
                      <a:pt x="431" y="300"/>
                    </a:lnTo>
                    <a:lnTo>
                      <a:pt x="425" y="294"/>
                    </a:lnTo>
                    <a:lnTo>
                      <a:pt x="416" y="289"/>
                    </a:lnTo>
                    <a:lnTo>
                      <a:pt x="408" y="286"/>
                    </a:lnTo>
                    <a:lnTo>
                      <a:pt x="398" y="286"/>
                    </a:lnTo>
                    <a:lnTo>
                      <a:pt x="398" y="286"/>
                    </a:lnTo>
                    <a:lnTo>
                      <a:pt x="388" y="286"/>
                    </a:lnTo>
                    <a:lnTo>
                      <a:pt x="380" y="289"/>
                    </a:lnTo>
                    <a:lnTo>
                      <a:pt x="371" y="294"/>
                    </a:lnTo>
                    <a:lnTo>
                      <a:pt x="364" y="300"/>
                    </a:lnTo>
                    <a:lnTo>
                      <a:pt x="358" y="306"/>
                    </a:lnTo>
                    <a:lnTo>
                      <a:pt x="354" y="315"/>
                    </a:lnTo>
                    <a:lnTo>
                      <a:pt x="351" y="324"/>
                    </a:lnTo>
                    <a:lnTo>
                      <a:pt x="350" y="333"/>
                    </a:lnTo>
                    <a:lnTo>
                      <a:pt x="350" y="333"/>
                    </a:lnTo>
                    <a:lnTo>
                      <a:pt x="351" y="343"/>
                    </a:lnTo>
                    <a:lnTo>
                      <a:pt x="354" y="351"/>
                    </a:lnTo>
                    <a:lnTo>
                      <a:pt x="358" y="360"/>
                    </a:lnTo>
                    <a:lnTo>
                      <a:pt x="364" y="367"/>
                    </a:lnTo>
                    <a:lnTo>
                      <a:pt x="371" y="373"/>
                    </a:lnTo>
                    <a:lnTo>
                      <a:pt x="380" y="377"/>
                    </a:lnTo>
                    <a:lnTo>
                      <a:pt x="388" y="380"/>
                    </a:lnTo>
                    <a:lnTo>
                      <a:pt x="398" y="380"/>
                    </a:lnTo>
                    <a:lnTo>
                      <a:pt x="398" y="380"/>
                    </a:lnTo>
                    <a:close/>
                    <a:moveTo>
                      <a:pt x="207" y="286"/>
                    </a:moveTo>
                    <a:lnTo>
                      <a:pt x="207" y="286"/>
                    </a:lnTo>
                    <a:lnTo>
                      <a:pt x="197" y="286"/>
                    </a:lnTo>
                    <a:lnTo>
                      <a:pt x="189" y="289"/>
                    </a:lnTo>
                    <a:lnTo>
                      <a:pt x="180" y="294"/>
                    </a:lnTo>
                    <a:lnTo>
                      <a:pt x="174" y="300"/>
                    </a:lnTo>
                    <a:lnTo>
                      <a:pt x="167" y="306"/>
                    </a:lnTo>
                    <a:lnTo>
                      <a:pt x="163" y="315"/>
                    </a:lnTo>
                    <a:lnTo>
                      <a:pt x="160" y="324"/>
                    </a:lnTo>
                    <a:lnTo>
                      <a:pt x="160" y="333"/>
                    </a:lnTo>
                    <a:lnTo>
                      <a:pt x="160" y="333"/>
                    </a:lnTo>
                    <a:lnTo>
                      <a:pt x="160" y="343"/>
                    </a:lnTo>
                    <a:lnTo>
                      <a:pt x="163" y="351"/>
                    </a:lnTo>
                    <a:lnTo>
                      <a:pt x="167" y="360"/>
                    </a:lnTo>
                    <a:lnTo>
                      <a:pt x="174" y="367"/>
                    </a:lnTo>
                    <a:lnTo>
                      <a:pt x="180" y="373"/>
                    </a:lnTo>
                    <a:lnTo>
                      <a:pt x="189" y="377"/>
                    </a:lnTo>
                    <a:lnTo>
                      <a:pt x="197" y="380"/>
                    </a:lnTo>
                    <a:lnTo>
                      <a:pt x="207" y="380"/>
                    </a:lnTo>
                    <a:lnTo>
                      <a:pt x="207" y="380"/>
                    </a:lnTo>
                    <a:lnTo>
                      <a:pt x="217" y="380"/>
                    </a:lnTo>
                    <a:lnTo>
                      <a:pt x="225" y="377"/>
                    </a:lnTo>
                    <a:lnTo>
                      <a:pt x="234" y="373"/>
                    </a:lnTo>
                    <a:lnTo>
                      <a:pt x="240" y="367"/>
                    </a:lnTo>
                    <a:lnTo>
                      <a:pt x="247" y="360"/>
                    </a:lnTo>
                    <a:lnTo>
                      <a:pt x="251" y="351"/>
                    </a:lnTo>
                    <a:lnTo>
                      <a:pt x="254" y="343"/>
                    </a:lnTo>
                    <a:lnTo>
                      <a:pt x="254" y="333"/>
                    </a:lnTo>
                    <a:lnTo>
                      <a:pt x="254" y="333"/>
                    </a:lnTo>
                    <a:lnTo>
                      <a:pt x="254" y="324"/>
                    </a:lnTo>
                    <a:lnTo>
                      <a:pt x="251" y="315"/>
                    </a:lnTo>
                    <a:lnTo>
                      <a:pt x="247" y="306"/>
                    </a:lnTo>
                    <a:lnTo>
                      <a:pt x="240" y="300"/>
                    </a:lnTo>
                    <a:lnTo>
                      <a:pt x="234" y="294"/>
                    </a:lnTo>
                    <a:lnTo>
                      <a:pt x="225" y="289"/>
                    </a:lnTo>
                    <a:lnTo>
                      <a:pt x="217" y="286"/>
                    </a:lnTo>
                    <a:lnTo>
                      <a:pt x="207" y="286"/>
                    </a:lnTo>
                    <a:lnTo>
                      <a:pt x="207" y="286"/>
                    </a:lnTo>
                    <a:close/>
                    <a:moveTo>
                      <a:pt x="589" y="380"/>
                    </a:moveTo>
                    <a:lnTo>
                      <a:pt x="589" y="380"/>
                    </a:lnTo>
                    <a:lnTo>
                      <a:pt x="598" y="380"/>
                    </a:lnTo>
                    <a:lnTo>
                      <a:pt x="607" y="377"/>
                    </a:lnTo>
                    <a:lnTo>
                      <a:pt x="616" y="373"/>
                    </a:lnTo>
                    <a:lnTo>
                      <a:pt x="622" y="367"/>
                    </a:lnTo>
                    <a:lnTo>
                      <a:pt x="629" y="360"/>
                    </a:lnTo>
                    <a:lnTo>
                      <a:pt x="633" y="351"/>
                    </a:lnTo>
                    <a:lnTo>
                      <a:pt x="635" y="343"/>
                    </a:lnTo>
                    <a:lnTo>
                      <a:pt x="636" y="333"/>
                    </a:lnTo>
                    <a:lnTo>
                      <a:pt x="636" y="333"/>
                    </a:lnTo>
                    <a:lnTo>
                      <a:pt x="635" y="324"/>
                    </a:lnTo>
                    <a:lnTo>
                      <a:pt x="633" y="315"/>
                    </a:lnTo>
                    <a:lnTo>
                      <a:pt x="629" y="306"/>
                    </a:lnTo>
                    <a:lnTo>
                      <a:pt x="622" y="300"/>
                    </a:lnTo>
                    <a:lnTo>
                      <a:pt x="616" y="294"/>
                    </a:lnTo>
                    <a:lnTo>
                      <a:pt x="607" y="289"/>
                    </a:lnTo>
                    <a:lnTo>
                      <a:pt x="598" y="286"/>
                    </a:lnTo>
                    <a:lnTo>
                      <a:pt x="589" y="286"/>
                    </a:lnTo>
                    <a:lnTo>
                      <a:pt x="589" y="286"/>
                    </a:lnTo>
                    <a:lnTo>
                      <a:pt x="579" y="286"/>
                    </a:lnTo>
                    <a:lnTo>
                      <a:pt x="570" y="289"/>
                    </a:lnTo>
                    <a:lnTo>
                      <a:pt x="562" y="294"/>
                    </a:lnTo>
                    <a:lnTo>
                      <a:pt x="554" y="300"/>
                    </a:lnTo>
                    <a:lnTo>
                      <a:pt x="549" y="306"/>
                    </a:lnTo>
                    <a:lnTo>
                      <a:pt x="545" y="315"/>
                    </a:lnTo>
                    <a:lnTo>
                      <a:pt x="542" y="324"/>
                    </a:lnTo>
                    <a:lnTo>
                      <a:pt x="541" y="333"/>
                    </a:lnTo>
                    <a:lnTo>
                      <a:pt x="541" y="333"/>
                    </a:lnTo>
                    <a:lnTo>
                      <a:pt x="542" y="343"/>
                    </a:lnTo>
                    <a:lnTo>
                      <a:pt x="545" y="351"/>
                    </a:lnTo>
                    <a:lnTo>
                      <a:pt x="549" y="360"/>
                    </a:lnTo>
                    <a:lnTo>
                      <a:pt x="554" y="367"/>
                    </a:lnTo>
                    <a:lnTo>
                      <a:pt x="562" y="373"/>
                    </a:lnTo>
                    <a:lnTo>
                      <a:pt x="570" y="377"/>
                    </a:lnTo>
                    <a:lnTo>
                      <a:pt x="579" y="380"/>
                    </a:lnTo>
                    <a:lnTo>
                      <a:pt x="589" y="380"/>
                    </a:lnTo>
                    <a:lnTo>
                      <a:pt x="589" y="38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split orient="vert"/>
      </p:transition>
    </mc:Choice>
    <mc:Fallback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674980" y="1450538"/>
            <a:ext cx="2652606" cy="5165435"/>
            <a:chOff x="5720606" y="953978"/>
            <a:chExt cx="2681287" cy="5221287"/>
          </a:xfrm>
          <a:solidFill>
            <a:srgbClr val="595959"/>
          </a:solidFill>
          <a:effectLst/>
        </p:grpSpPr>
        <p:grpSp>
          <p:nvGrpSpPr>
            <p:cNvPr id="11" name="Group 240"/>
            <p:cNvGrpSpPr/>
            <p:nvPr/>
          </p:nvGrpSpPr>
          <p:grpSpPr bwMode="auto">
            <a:xfrm flipH="1">
              <a:off x="5720606" y="953978"/>
              <a:ext cx="1430337" cy="4703762"/>
              <a:chOff x="7897842" y="1905789"/>
              <a:chExt cx="1293649" cy="4252686"/>
            </a:xfrm>
            <a:grpFill/>
          </p:grpSpPr>
          <p:sp>
            <p:nvSpPr>
              <p:cNvPr id="23" name="Freeform 241"/>
              <p:cNvSpPr/>
              <p:nvPr/>
            </p:nvSpPr>
            <p:spPr bwMode="auto">
              <a:xfrm>
                <a:off x="8543949" y="1920142"/>
                <a:ext cx="647542" cy="4238333"/>
              </a:xfrm>
              <a:custGeom>
                <a:avLst/>
                <a:gdLst>
                  <a:gd name="connsiteX0" fmla="*/ 498130 w 646825"/>
                  <a:gd name="connsiteY0" fmla="*/ 907041 h 4237816"/>
                  <a:gd name="connsiteX1" fmla="*/ 483260 w 646825"/>
                  <a:gd name="connsiteY1" fmla="*/ 936780 h 4237816"/>
                  <a:gd name="connsiteX2" fmla="*/ 468391 w 646825"/>
                  <a:gd name="connsiteY2" fmla="*/ 981389 h 4237816"/>
                  <a:gd name="connsiteX3" fmla="*/ 455872 w 646825"/>
                  <a:gd name="connsiteY3" fmla="*/ 1031477 h 4237816"/>
                  <a:gd name="connsiteX4" fmla="*/ 453521 w 646825"/>
                  <a:gd name="connsiteY4" fmla="*/ 1085476 h 4237816"/>
                  <a:gd name="connsiteX5" fmla="*/ 438652 w 646825"/>
                  <a:gd name="connsiteY5" fmla="*/ 1085476 h 4237816"/>
                  <a:gd name="connsiteX6" fmla="*/ 423782 w 646825"/>
                  <a:gd name="connsiteY6" fmla="*/ 1144954 h 4237816"/>
                  <a:gd name="connsiteX7" fmla="*/ 394043 w 646825"/>
                  <a:gd name="connsiteY7" fmla="*/ 1234171 h 4237816"/>
                  <a:gd name="connsiteX8" fmla="*/ 364304 w 646825"/>
                  <a:gd name="connsiteY8" fmla="*/ 1353127 h 4237816"/>
                  <a:gd name="connsiteX9" fmla="*/ 394043 w 646825"/>
                  <a:gd name="connsiteY9" fmla="*/ 1724865 h 4237816"/>
                  <a:gd name="connsiteX10" fmla="*/ 394043 w 646825"/>
                  <a:gd name="connsiteY10" fmla="*/ 2066865 h 4237816"/>
                  <a:gd name="connsiteX11" fmla="*/ 408912 w 646825"/>
                  <a:gd name="connsiteY11" fmla="*/ 2081734 h 4237816"/>
                  <a:gd name="connsiteX12" fmla="*/ 423782 w 646825"/>
                  <a:gd name="connsiteY12" fmla="*/ 2126343 h 4237816"/>
                  <a:gd name="connsiteX13" fmla="*/ 438652 w 646825"/>
                  <a:gd name="connsiteY13" fmla="*/ 1784343 h 4237816"/>
                  <a:gd name="connsiteX14" fmla="*/ 319695 w 646825"/>
                  <a:gd name="connsiteY14" fmla="*/ 728607 h 4237816"/>
                  <a:gd name="connsiteX15" fmla="*/ 334565 w 646825"/>
                  <a:gd name="connsiteY15" fmla="*/ 788085 h 4237816"/>
                  <a:gd name="connsiteX16" fmla="*/ 349434 w 646825"/>
                  <a:gd name="connsiteY16" fmla="*/ 788085 h 4237816"/>
                  <a:gd name="connsiteX17" fmla="*/ 334565 w 646825"/>
                  <a:gd name="connsiteY17" fmla="*/ 802954 h 4237816"/>
                  <a:gd name="connsiteX18" fmla="*/ 289956 w 646825"/>
                  <a:gd name="connsiteY18" fmla="*/ 802954 h 4237816"/>
                  <a:gd name="connsiteX19" fmla="*/ 319695 w 646825"/>
                  <a:gd name="connsiteY19" fmla="*/ 847563 h 4237816"/>
                  <a:gd name="connsiteX20" fmla="*/ 364304 w 646825"/>
                  <a:gd name="connsiteY20" fmla="*/ 892172 h 4237816"/>
                  <a:gd name="connsiteX21" fmla="*/ 304826 w 646825"/>
                  <a:gd name="connsiteY21" fmla="*/ 966519 h 4237816"/>
                  <a:gd name="connsiteX22" fmla="*/ 141261 w 646825"/>
                  <a:gd name="connsiteY22" fmla="*/ 1204432 h 4237816"/>
                  <a:gd name="connsiteX23" fmla="*/ 185870 w 646825"/>
                  <a:gd name="connsiteY23" fmla="*/ 1159823 h 4237816"/>
                  <a:gd name="connsiteX24" fmla="*/ 275087 w 646825"/>
                  <a:gd name="connsiteY24" fmla="*/ 1070606 h 4237816"/>
                  <a:gd name="connsiteX25" fmla="*/ 394043 w 646825"/>
                  <a:gd name="connsiteY25" fmla="*/ 921911 h 4237816"/>
                  <a:gd name="connsiteX26" fmla="*/ 364304 w 646825"/>
                  <a:gd name="connsiteY26" fmla="*/ 832693 h 4237816"/>
                  <a:gd name="connsiteX27" fmla="*/ 394043 w 646825"/>
                  <a:gd name="connsiteY27" fmla="*/ 788085 h 4237816"/>
                  <a:gd name="connsiteX28" fmla="*/ 349434 w 646825"/>
                  <a:gd name="connsiteY28" fmla="*/ 743476 h 4237816"/>
                  <a:gd name="connsiteX29" fmla="*/ 141261 w 646825"/>
                  <a:gd name="connsiteY29" fmla="*/ 594781 h 4237816"/>
                  <a:gd name="connsiteX30" fmla="*/ 126392 w 646825"/>
                  <a:gd name="connsiteY30" fmla="*/ 624520 h 4237816"/>
                  <a:gd name="connsiteX31" fmla="*/ 81783 w 646825"/>
                  <a:gd name="connsiteY31" fmla="*/ 654259 h 4237816"/>
                  <a:gd name="connsiteX32" fmla="*/ 37174 w 646825"/>
                  <a:gd name="connsiteY32" fmla="*/ 698868 h 4237816"/>
                  <a:gd name="connsiteX33" fmla="*/ 96652 w 646825"/>
                  <a:gd name="connsiteY33" fmla="*/ 788085 h 4237816"/>
                  <a:gd name="connsiteX34" fmla="*/ 66913 w 646825"/>
                  <a:gd name="connsiteY34" fmla="*/ 1293649 h 4237816"/>
                  <a:gd name="connsiteX35" fmla="*/ 96652 w 646825"/>
                  <a:gd name="connsiteY35" fmla="*/ 1501822 h 4237816"/>
                  <a:gd name="connsiteX36" fmla="*/ 126392 w 646825"/>
                  <a:gd name="connsiteY36" fmla="*/ 1739735 h 4237816"/>
                  <a:gd name="connsiteX37" fmla="*/ 126392 w 646825"/>
                  <a:gd name="connsiteY37" fmla="*/ 1799213 h 4237816"/>
                  <a:gd name="connsiteX38" fmla="*/ 185870 w 646825"/>
                  <a:gd name="connsiteY38" fmla="*/ 2215560 h 4237816"/>
                  <a:gd name="connsiteX39" fmla="*/ 275087 w 646825"/>
                  <a:gd name="connsiteY39" fmla="*/ 2334516 h 4237816"/>
                  <a:gd name="connsiteX40" fmla="*/ 245348 w 646825"/>
                  <a:gd name="connsiteY40" fmla="*/ 2230429 h 4237816"/>
                  <a:gd name="connsiteX41" fmla="*/ 200739 w 646825"/>
                  <a:gd name="connsiteY41" fmla="*/ 2037126 h 4237816"/>
                  <a:gd name="connsiteX42" fmla="*/ 171000 w 646825"/>
                  <a:gd name="connsiteY42" fmla="*/ 1769474 h 4237816"/>
                  <a:gd name="connsiteX43" fmla="*/ 156131 w 646825"/>
                  <a:gd name="connsiteY43" fmla="*/ 1650518 h 4237816"/>
                  <a:gd name="connsiteX44" fmla="*/ 141261 w 646825"/>
                  <a:gd name="connsiteY44" fmla="*/ 1472083 h 4237816"/>
                  <a:gd name="connsiteX45" fmla="*/ 111522 w 646825"/>
                  <a:gd name="connsiteY45" fmla="*/ 1308518 h 4237816"/>
                  <a:gd name="connsiteX46" fmla="*/ 111522 w 646825"/>
                  <a:gd name="connsiteY46" fmla="*/ 1144954 h 4237816"/>
                  <a:gd name="connsiteX47" fmla="*/ 111522 w 646825"/>
                  <a:gd name="connsiteY47" fmla="*/ 907041 h 4237816"/>
                  <a:gd name="connsiteX48" fmla="*/ 0 w 646825"/>
                  <a:gd name="connsiteY48" fmla="*/ 0 h 4237816"/>
                  <a:gd name="connsiteX49" fmla="*/ 7435 w 646825"/>
                  <a:gd name="connsiteY49" fmla="*/ 0 h 4237816"/>
                  <a:gd name="connsiteX50" fmla="*/ 52044 w 646825"/>
                  <a:gd name="connsiteY50" fmla="*/ 29739 h 4237816"/>
                  <a:gd name="connsiteX51" fmla="*/ 111522 w 646825"/>
                  <a:gd name="connsiteY51" fmla="*/ 89217 h 4237816"/>
                  <a:gd name="connsiteX52" fmla="*/ 141261 w 646825"/>
                  <a:gd name="connsiteY52" fmla="*/ 237912 h 4237816"/>
                  <a:gd name="connsiteX53" fmla="*/ 141261 w 646825"/>
                  <a:gd name="connsiteY53" fmla="*/ 282521 h 4237816"/>
                  <a:gd name="connsiteX54" fmla="*/ 156131 w 646825"/>
                  <a:gd name="connsiteY54" fmla="*/ 282521 h 4237816"/>
                  <a:gd name="connsiteX55" fmla="*/ 156131 w 646825"/>
                  <a:gd name="connsiteY55" fmla="*/ 297390 h 4237816"/>
                  <a:gd name="connsiteX56" fmla="*/ 156131 w 646825"/>
                  <a:gd name="connsiteY56" fmla="*/ 356868 h 4237816"/>
                  <a:gd name="connsiteX57" fmla="*/ 156131 w 646825"/>
                  <a:gd name="connsiteY57" fmla="*/ 401477 h 4237816"/>
                  <a:gd name="connsiteX58" fmla="*/ 141261 w 646825"/>
                  <a:gd name="connsiteY58" fmla="*/ 416347 h 4237816"/>
                  <a:gd name="connsiteX59" fmla="*/ 111522 w 646825"/>
                  <a:gd name="connsiteY59" fmla="*/ 431216 h 4237816"/>
                  <a:gd name="connsiteX60" fmla="*/ 111522 w 646825"/>
                  <a:gd name="connsiteY60" fmla="*/ 490694 h 4237816"/>
                  <a:gd name="connsiteX61" fmla="*/ 111522 w 646825"/>
                  <a:gd name="connsiteY61" fmla="*/ 550172 h 4237816"/>
                  <a:gd name="connsiteX62" fmla="*/ 141261 w 646825"/>
                  <a:gd name="connsiteY62" fmla="*/ 565042 h 4237816"/>
                  <a:gd name="connsiteX63" fmla="*/ 275087 w 646825"/>
                  <a:gd name="connsiteY63" fmla="*/ 669129 h 4237816"/>
                  <a:gd name="connsiteX64" fmla="*/ 364304 w 646825"/>
                  <a:gd name="connsiteY64" fmla="*/ 698868 h 4237816"/>
                  <a:gd name="connsiteX65" fmla="*/ 468391 w 646825"/>
                  <a:gd name="connsiteY65" fmla="*/ 743476 h 4237816"/>
                  <a:gd name="connsiteX66" fmla="*/ 572477 w 646825"/>
                  <a:gd name="connsiteY66" fmla="*/ 788085 h 4237816"/>
                  <a:gd name="connsiteX67" fmla="*/ 572477 w 646825"/>
                  <a:gd name="connsiteY67" fmla="*/ 1011128 h 4237816"/>
                  <a:gd name="connsiteX68" fmla="*/ 602216 w 646825"/>
                  <a:gd name="connsiteY68" fmla="*/ 1040867 h 4237816"/>
                  <a:gd name="connsiteX69" fmla="*/ 617086 w 646825"/>
                  <a:gd name="connsiteY69" fmla="*/ 1353127 h 4237816"/>
                  <a:gd name="connsiteX70" fmla="*/ 646825 w 646825"/>
                  <a:gd name="connsiteY70" fmla="*/ 1665387 h 4237816"/>
                  <a:gd name="connsiteX71" fmla="*/ 646825 w 646825"/>
                  <a:gd name="connsiteY71" fmla="*/ 2170951 h 4237816"/>
                  <a:gd name="connsiteX72" fmla="*/ 602216 w 646825"/>
                  <a:gd name="connsiteY72" fmla="*/ 2170951 h 4237816"/>
                  <a:gd name="connsiteX73" fmla="*/ 557608 w 646825"/>
                  <a:gd name="connsiteY73" fmla="*/ 2215560 h 4237816"/>
                  <a:gd name="connsiteX74" fmla="*/ 557608 w 646825"/>
                  <a:gd name="connsiteY74" fmla="*/ 2260168 h 4237816"/>
                  <a:gd name="connsiteX75" fmla="*/ 542738 w 646825"/>
                  <a:gd name="connsiteY75" fmla="*/ 2304777 h 4237816"/>
                  <a:gd name="connsiteX76" fmla="*/ 527869 w 646825"/>
                  <a:gd name="connsiteY76" fmla="*/ 2334516 h 4237816"/>
                  <a:gd name="connsiteX77" fmla="*/ 498130 w 646825"/>
                  <a:gd name="connsiteY77" fmla="*/ 2379125 h 4237816"/>
                  <a:gd name="connsiteX78" fmla="*/ 468391 w 646825"/>
                  <a:gd name="connsiteY78" fmla="*/ 2393994 h 4237816"/>
                  <a:gd name="connsiteX79" fmla="*/ 438652 w 646825"/>
                  <a:gd name="connsiteY79" fmla="*/ 2393994 h 4237816"/>
                  <a:gd name="connsiteX80" fmla="*/ 394043 w 646825"/>
                  <a:gd name="connsiteY80" fmla="*/ 2393994 h 4237816"/>
                  <a:gd name="connsiteX81" fmla="*/ 349434 w 646825"/>
                  <a:gd name="connsiteY81" fmla="*/ 2453472 h 4237816"/>
                  <a:gd name="connsiteX82" fmla="*/ 349434 w 646825"/>
                  <a:gd name="connsiteY82" fmla="*/ 2617037 h 4237816"/>
                  <a:gd name="connsiteX83" fmla="*/ 304826 w 646825"/>
                  <a:gd name="connsiteY83" fmla="*/ 2914428 h 4237816"/>
                  <a:gd name="connsiteX84" fmla="*/ 260217 w 646825"/>
                  <a:gd name="connsiteY84" fmla="*/ 3315905 h 4237816"/>
                  <a:gd name="connsiteX85" fmla="*/ 245348 w 646825"/>
                  <a:gd name="connsiteY85" fmla="*/ 3330775 h 4237816"/>
                  <a:gd name="connsiteX86" fmla="*/ 230478 w 646825"/>
                  <a:gd name="connsiteY86" fmla="*/ 3419992 h 4237816"/>
                  <a:gd name="connsiteX87" fmla="*/ 215609 w 646825"/>
                  <a:gd name="connsiteY87" fmla="*/ 3613296 h 4237816"/>
                  <a:gd name="connsiteX88" fmla="*/ 200739 w 646825"/>
                  <a:gd name="connsiteY88" fmla="*/ 3866078 h 4237816"/>
                  <a:gd name="connsiteX89" fmla="*/ 141261 w 646825"/>
                  <a:gd name="connsiteY89" fmla="*/ 4059382 h 4237816"/>
                  <a:gd name="connsiteX90" fmla="*/ 96652 w 646825"/>
                  <a:gd name="connsiteY90" fmla="*/ 4089121 h 4237816"/>
                  <a:gd name="connsiteX91" fmla="*/ 126392 w 646825"/>
                  <a:gd name="connsiteY91" fmla="*/ 4193208 h 4237816"/>
                  <a:gd name="connsiteX92" fmla="*/ 66913 w 646825"/>
                  <a:gd name="connsiteY92" fmla="*/ 4237816 h 4237816"/>
                  <a:gd name="connsiteX93" fmla="*/ 0 w 646825"/>
                  <a:gd name="connsiteY93" fmla="*/ 4237816 h 4237816"/>
                  <a:gd name="connsiteX94" fmla="*/ 0 w 646825"/>
                  <a:gd name="connsiteY94" fmla="*/ 2743429 h 4237816"/>
                  <a:gd name="connsiteX95" fmla="*/ 7435 w 646825"/>
                  <a:gd name="connsiteY95" fmla="*/ 2721124 h 4237816"/>
                  <a:gd name="connsiteX96" fmla="*/ 22305 w 646825"/>
                  <a:gd name="connsiteY96" fmla="*/ 2631907 h 4237816"/>
                  <a:gd name="connsiteX97" fmla="*/ 22305 w 646825"/>
                  <a:gd name="connsiteY97" fmla="*/ 2527820 h 4237816"/>
                  <a:gd name="connsiteX98" fmla="*/ 7435 w 646825"/>
                  <a:gd name="connsiteY98" fmla="*/ 2349386 h 4237816"/>
                  <a:gd name="connsiteX99" fmla="*/ 7435 w 646825"/>
                  <a:gd name="connsiteY99" fmla="*/ 2304777 h 4237816"/>
                  <a:gd name="connsiteX100" fmla="*/ 22305 w 646825"/>
                  <a:gd name="connsiteY100" fmla="*/ 2289908 h 4237816"/>
                  <a:gd name="connsiteX101" fmla="*/ 52044 w 646825"/>
                  <a:gd name="connsiteY101" fmla="*/ 2260168 h 4237816"/>
                  <a:gd name="connsiteX102" fmla="*/ 81783 w 646825"/>
                  <a:gd name="connsiteY102" fmla="*/ 2245299 h 4237816"/>
                  <a:gd name="connsiteX103" fmla="*/ 96652 w 646825"/>
                  <a:gd name="connsiteY103" fmla="*/ 2260168 h 4237816"/>
                  <a:gd name="connsiteX104" fmla="*/ 171000 w 646825"/>
                  <a:gd name="connsiteY104" fmla="*/ 2260168 h 4237816"/>
                  <a:gd name="connsiteX105" fmla="*/ 171000 w 646825"/>
                  <a:gd name="connsiteY105" fmla="*/ 2230429 h 4237816"/>
                  <a:gd name="connsiteX106" fmla="*/ 156131 w 646825"/>
                  <a:gd name="connsiteY106" fmla="*/ 2215560 h 4237816"/>
                  <a:gd name="connsiteX107" fmla="*/ 126392 w 646825"/>
                  <a:gd name="connsiteY107" fmla="*/ 2200690 h 4237816"/>
                  <a:gd name="connsiteX108" fmla="*/ 37174 w 646825"/>
                  <a:gd name="connsiteY108" fmla="*/ 2230429 h 4237816"/>
                  <a:gd name="connsiteX109" fmla="*/ 0 w 646825"/>
                  <a:gd name="connsiteY109" fmla="*/ 2249016 h 4237816"/>
                  <a:gd name="connsiteX110" fmla="*/ 0 w 646825"/>
                  <a:gd name="connsiteY110" fmla="*/ 669129 h 4237816"/>
                  <a:gd name="connsiteX111" fmla="*/ 7435 w 646825"/>
                  <a:gd name="connsiteY111" fmla="*/ 669129 h 4237816"/>
                  <a:gd name="connsiteX112" fmla="*/ 37174 w 646825"/>
                  <a:gd name="connsiteY112" fmla="*/ 639390 h 4237816"/>
                  <a:gd name="connsiteX113" fmla="*/ 66913 w 646825"/>
                  <a:gd name="connsiteY113" fmla="*/ 609650 h 4237816"/>
                  <a:gd name="connsiteX114" fmla="*/ 96652 w 646825"/>
                  <a:gd name="connsiteY114" fmla="*/ 579911 h 4237816"/>
                  <a:gd name="connsiteX115" fmla="*/ 66913 w 646825"/>
                  <a:gd name="connsiteY115" fmla="*/ 535303 h 4237816"/>
                  <a:gd name="connsiteX116" fmla="*/ 52044 w 646825"/>
                  <a:gd name="connsiteY116" fmla="*/ 565042 h 4237816"/>
                  <a:gd name="connsiteX117" fmla="*/ 22305 w 646825"/>
                  <a:gd name="connsiteY117" fmla="*/ 594781 h 4237816"/>
                  <a:gd name="connsiteX118" fmla="*/ 0 w 646825"/>
                  <a:gd name="connsiteY118" fmla="*/ 605933 h 4237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</a:cxnLst>
                <a:rect l="l" t="t" r="r" b="b"/>
                <a:pathLst>
                  <a:path w="646825" h="4237816">
                    <a:moveTo>
                      <a:pt x="498130" y="907041"/>
                    </a:moveTo>
                    <a:lnTo>
                      <a:pt x="483260" y="936780"/>
                    </a:lnTo>
                    <a:lnTo>
                      <a:pt x="468391" y="981389"/>
                    </a:lnTo>
                    <a:lnTo>
                      <a:pt x="455872" y="1031477"/>
                    </a:lnTo>
                    <a:lnTo>
                      <a:pt x="453521" y="1085476"/>
                    </a:lnTo>
                    <a:lnTo>
                      <a:pt x="438652" y="1085476"/>
                    </a:lnTo>
                    <a:lnTo>
                      <a:pt x="423782" y="1144954"/>
                    </a:lnTo>
                    <a:lnTo>
                      <a:pt x="394043" y="1234171"/>
                    </a:lnTo>
                    <a:lnTo>
                      <a:pt x="364304" y="1353127"/>
                    </a:lnTo>
                    <a:lnTo>
                      <a:pt x="394043" y="1724865"/>
                    </a:lnTo>
                    <a:lnTo>
                      <a:pt x="394043" y="2066865"/>
                    </a:lnTo>
                    <a:lnTo>
                      <a:pt x="408912" y="2081734"/>
                    </a:lnTo>
                    <a:lnTo>
                      <a:pt x="423782" y="2126343"/>
                    </a:lnTo>
                    <a:lnTo>
                      <a:pt x="438652" y="1784343"/>
                    </a:lnTo>
                    <a:close/>
                    <a:moveTo>
                      <a:pt x="319695" y="728607"/>
                    </a:moveTo>
                    <a:lnTo>
                      <a:pt x="334565" y="788085"/>
                    </a:lnTo>
                    <a:lnTo>
                      <a:pt x="349434" y="788085"/>
                    </a:lnTo>
                    <a:lnTo>
                      <a:pt x="334565" y="802954"/>
                    </a:lnTo>
                    <a:lnTo>
                      <a:pt x="289956" y="802954"/>
                    </a:lnTo>
                    <a:lnTo>
                      <a:pt x="319695" y="847563"/>
                    </a:lnTo>
                    <a:lnTo>
                      <a:pt x="364304" y="892172"/>
                    </a:lnTo>
                    <a:lnTo>
                      <a:pt x="304826" y="966519"/>
                    </a:lnTo>
                    <a:lnTo>
                      <a:pt x="141261" y="1204432"/>
                    </a:lnTo>
                    <a:lnTo>
                      <a:pt x="185870" y="1159823"/>
                    </a:lnTo>
                    <a:lnTo>
                      <a:pt x="275087" y="1070606"/>
                    </a:lnTo>
                    <a:lnTo>
                      <a:pt x="394043" y="921911"/>
                    </a:lnTo>
                    <a:lnTo>
                      <a:pt x="364304" y="832693"/>
                    </a:lnTo>
                    <a:lnTo>
                      <a:pt x="394043" y="788085"/>
                    </a:lnTo>
                    <a:lnTo>
                      <a:pt x="349434" y="743476"/>
                    </a:lnTo>
                    <a:close/>
                    <a:moveTo>
                      <a:pt x="141261" y="594781"/>
                    </a:moveTo>
                    <a:lnTo>
                      <a:pt x="126392" y="624520"/>
                    </a:lnTo>
                    <a:lnTo>
                      <a:pt x="81783" y="654259"/>
                    </a:lnTo>
                    <a:lnTo>
                      <a:pt x="37174" y="698868"/>
                    </a:lnTo>
                    <a:lnTo>
                      <a:pt x="96652" y="788085"/>
                    </a:lnTo>
                    <a:lnTo>
                      <a:pt x="66913" y="1293649"/>
                    </a:lnTo>
                    <a:lnTo>
                      <a:pt x="96652" y="1501822"/>
                    </a:lnTo>
                    <a:lnTo>
                      <a:pt x="126392" y="1739735"/>
                    </a:lnTo>
                    <a:lnTo>
                      <a:pt x="126392" y="1799213"/>
                    </a:lnTo>
                    <a:lnTo>
                      <a:pt x="185870" y="2215560"/>
                    </a:lnTo>
                    <a:lnTo>
                      <a:pt x="275087" y="2334516"/>
                    </a:lnTo>
                    <a:lnTo>
                      <a:pt x="245348" y="2230429"/>
                    </a:lnTo>
                    <a:lnTo>
                      <a:pt x="200739" y="2037126"/>
                    </a:lnTo>
                    <a:lnTo>
                      <a:pt x="171000" y="1769474"/>
                    </a:lnTo>
                    <a:lnTo>
                      <a:pt x="156131" y="1650518"/>
                    </a:lnTo>
                    <a:lnTo>
                      <a:pt x="141261" y="1472083"/>
                    </a:lnTo>
                    <a:lnTo>
                      <a:pt x="111522" y="1308518"/>
                    </a:lnTo>
                    <a:lnTo>
                      <a:pt x="111522" y="1144954"/>
                    </a:lnTo>
                    <a:lnTo>
                      <a:pt x="111522" y="907041"/>
                    </a:lnTo>
                    <a:close/>
                    <a:moveTo>
                      <a:pt x="0" y="0"/>
                    </a:moveTo>
                    <a:lnTo>
                      <a:pt x="7435" y="0"/>
                    </a:lnTo>
                    <a:lnTo>
                      <a:pt x="52044" y="29739"/>
                    </a:lnTo>
                    <a:lnTo>
                      <a:pt x="111522" y="89217"/>
                    </a:lnTo>
                    <a:lnTo>
                      <a:pt x="141261" y="237912"/>
                    </a:lnTo>
                    <a:lnTo>
                      <a:pt x="141261" y="282521"/>
                    </a:lnTo>
                    <a:lnTo>
                      <a:pt x="156131" y="282521"/>
                    </a:lnTo>
                    <a:lnTo>
                      <a:pt x="156131" y="297390"/>
                    </a:lnTo>
                    <a:lnTo>
                      <a:pt x="156131" y="356868"/>
                    </a:lnTo>
                    <a:lnTo>
                      <a:pt x="156131" y="401477"/>
                    </a:lnTo>
                    <a:lnTo>
                      <a:pt x="141261" y="416347"/>
                    </a:lnTo>
                    <a:lnTo>
                      <a:pt x="111522" y="431216"/>
                    </a:lnTo>
                    <a:lnTo>
                      <a:pt x="111522" y="490694"/>
                    </a:lnTo>
                    <a:lnTo>
                      <a:pt x="111522" y="550172"/>
                    </a:lnTo>
                    <a:lnTo>
                      <a:pt x="141261" y="565042"/>
                    </a:lnTo>
                    <a:lnTo>
                      <a:pt x="275087" y="669129"/>
                    </a:lnTo>
                    <a:lnTo>
                      <a:pt x="364304" y="698868"/>
                    </a:lnTo>
                    <a:lnTo>
                      <a:pt x="468391" y="743476"/>
                    </a:lnTo>
                    <a:lnTo>
                      <a:pt x="572477" y="788085"/>
                    </a:lnTo>
                    <a:lnTo>
                      <a:pt x="572477" y="1011128"/>
                    </a:lnTo>
                    <a:lnTo>
                      <a:pt x="602216" y="1040867"/>
                    </a:lnTo>
                    <a:lnTo>
                      <a:pt x="617086" y="1353127"/>
                    </a:lnTo>
                    <a:lnTo>
                      <a:pt x="646825" y="1665387"/>
                    </a:lnTo>
                    <a:lnTo>
                      <a:pt x="646825" y="2170951"/>
                    </a:lnTo>
                    <a:lnTo>
                      <a:pt x="602216" y="2170951"/>
                    </a:lnTo>
                    <a:lnTo>
                      <a:pt x="557608" y="2215560"/>
                    </a:lnTo>
                    <a:lnTo>
                      <a:pt x="557608" y="2260168"/>
                    </a:lnTo>
                    <a:lnTo>
                      <a:pt x="542738" y="2304777"/>
                    </a:lnTo>
                    <a:lnTo>
                      <a:pt x="527869" y="2334516"/>
                    </a:lnTo>
                    <a:lnTo>
                      <a:pt x="498130" y="2379125"/>
                    </a:lnTo>
                    <a:lnTo>
                      <a:pt x="468391" y="2393994"/>
                    </a:lnTo>
                    <a:lnTo>
                      <a:pt x="438652" y="2393994"/>
                    </a:lnTo>
                    <a:lnTo>
                      <a:pt x="394043" y="2393994"/>
                    </a:lnTo>
                    <a:lnTo>
                      <a:pt x="349434" y="2453472"/>
                    </a:lnTo>
                    <a:lnTo>
                      <a:pt x="349434" y="2617037"/>
                    </a:lnTo>
                    <a:lnTo>
                      <a:pt x="304826" y="2914428"/>
                    </a:lnTo>
                    <a:lnTo>
                      <a:pt x="260217" y="3315905"/>
                    </a:lnTo>
                    <a:lnTo>
                      <a:pt x="245348" y="3330775"/>
                    </a:lnTo>
                    <a:lnTo>
                      <a:pt x="230478" y="3419992"/>
                    </a:lnTo>
                    <a:lnTo>
                      <a:pt x="215609" y="3613296"/>
                    </a:lnTo>
                    <a:lnTo>
                      <a:pt x="200739" y="3866078"/>
                    </a:lnTo>
                    <a:lnTo>
                      <a:pt x="141261" y="4059382"/>
                    </a:lnTo>
                    <a:lnTo>
                      <a:pt x="96652" y="4089121"/>
                    </a:lnTo>
                    <a:lnTo>
                      <a:pt x="126392" y="4193208"/>
                    </a:lnTo>
                    <a:lnTo>
                      <a:pt x="66913" y="4237816"/>
                    </a:lnTo>
                    <a:lnTo>
                      <a:pt x="0" y="4237816"/>
                    </a:lnTo>
                    <a:lnTo>
                      <a:pt x="0" y="2743429"/>
                    </a:lnTo>
                    <a:lnTo>
                      <a:pt x="7435" y="2721124"/>
                    </a:lnTo>
                    <a:lnTo>
                      <a:pt x="22305" y="2631907"/>
                    </a:lnTo>
                    <a:lnTo>
                      <a:pt x="22305" y="2527820"/>
                    </a:lnTo>
                    <a:lnTo>
                      <a:pt x="7435" y="2349386"/>
                    </a:lnTo>
                    <a:lnTo>
                      <a:pt x="7435" y="2304777"/>
                    </a:lnTo>
                    <a:lnTo>
                      <a:pt x="22305" y="2289908"/>
                    </a:lnTo>
                    <a:lnTo>
                      <a:pt x="52044" y="2260168"/>
                    </a:lnTo>
                    <a:lnTo>
                      <a:pt x="81783" y="2245299"/>
                    </a:lnTo>
                    <a:lnTo>
                      <a:pt x="96652" y="2260168"/>
                    </a:lnTo>
                    <a:lnTo>
                      <a:pt x="171000" y="2260168"/>
                    </a:lnTo>
                    <a:lnTo>
                      <a:pt x="171000" y="2230429"/>
                    </a:lnTo>
                    <a:lnTo>
                      <a:pt x="156131" y="2215560"/>
                    </a:lnTo>
                    <a:lnTo>
                      <a:pt x="126392" y="2200690"/>
                    </a:lnTo>
                    <a:lnTo>
                      <a:pt x="37174" y="2230429"/>
                    </a:lnTo>
                    <a:lnTo>
                      <a:pt x="0" y="2249016"/>
                    </a:lnTo>
                    <a:lnTo>
                      <a:pt x="0" y="669129"/>
                    </a:lnTo>
                    <a:lnTo>
                      <a:pt x="7435" y="669129"/>
                    </a:lnTo>
                    <a:lnTo>
                      <a:pt x="37174" y="639390"/>
                    </a:lnTo>
                    <a:lnTo>
                      <a:pt x="66913" y="609650"/>
                    </a:lnTo>
                    <a:lnTo>
                      <a:pt x="96652" y="579911"/>
                    </a:lnTo>
                    <a:lnTo>
                      <a:pt x="66913" y="535303"/>
                    </a:lnTo>
                    <a:lnTo>
                      <a:pt x="52044" y="565042"/>
                    </a:lnTo>
                    <a:lnTo>
                      <a:pt x="22305" y="594781"/>
                    </a:lnTo>
                    <a:lnTo>
                      <a:pt x="0" y="6059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A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24" name="Freeform 242"/>
              <p:cNvSpPr/>
              <p:nvPr/>
            </p:nvSpPr>
            <p:spPr bwMode="auto">
              <a:xfrm>
                <a:off x="7897842" y="1905789"/>
                <a:ext cx="646107" cy="4252686"/>
              </a:xfrm>
              <a:custGeom>
                <a:avLst/>
                <a:gdLst>
                  <a:gd name="connsiteX0" fmla="*/ 208174 w 646824"/>
                  <a:gd name="connsiteY0" fmla="*/ 1070606 h 4252686"/>
                  <a:gd name="connsiteX1" fmla="*/ 193304 w 646824"/>
                  <a:gd name="connsiteY1" fmla="*/ 1427475 h 4252686"/>
                  <a:gd name="connsiteX2" fmla="*/ 133826 w 646824"/>
                  <a:gd name="connsiteY2" fmla="*/ 1486953 h 4252686"/>
                  <a:gd name="connsiteX3" fmla="*/ 193304 w 646824"/>
                  <a:gd name="connsiteY3" fmla="*/ 1561301 h 4252686"/>
                  <a:gd name="connsiteX4" fmla="*/ 208174 w 646824"/>
                  <a:gd name="connsiteY4" fmla="*/ 1605910 h 4252686"/>
                  <a:gd name="connsiteX5" fmla="*/ 223043 w 646824"/>
                  <a:gd name="connsiteY5" fmla="*/ 1620779 h 4252686"/>
                  <a:gd name="connsiteX6" fmla="*/ 223043 w 646824"/>
                  <a:gd name="connsiteY6" fmla="*/ 1605910 h 4252686"/>
                  <a:gd name="connsiteX7" fmla="*/ 237913 w 646824"/>
                  <a:gd name="connsiteY7" fmla="*/ 1546431 h 4252686"/>
                  <a:gd name="connsiteX8" fmla="*/ 237913 w 646824"/>
                  <a:gd name="connsiteY8" fmla="*/ 1472084 h 4252686"/>
                  <a:gd name="connsiteX9" fmla="*/ 223043 w 646824"/>
                  <a:gd name="connsiteY9" fmla="*/ 1204432 h 4252686"/>
                  <a:gd name="connsiteX10" fmla="*/ 446086 w 646824"/>
                  <a:gd name="connsiteY10" fmla="*/ 654260 h 4252686"/>
                  <a:gd name="connsiteX11" fmla="*/ 297391 w 646824"/>
                  <a:gd name="connsiteY11" fmla="*/ 802955 h 4252686"/>
                  <a:gd name="connsiteX12" fmla="*/ 371738 w 646824"/>
                  <a:gd name="connsiteY12" fmla="*/ 847563 h 4252686"/>
                  <a:gd name="connsiteX13" fmla="*/ 297391 w 646824"/>
                  <a:gd name="connsiteY13" fmla="*/ 907042 h 4252686"/>
                  <a:gd name="connsiteX14" fmla="*/ 401478 w 646824"/>
                  <a:gd name="connsiteY14" fmla="*/ 1115215 h 4252686"/>
                  <a:gd name="connsiteX15" fmla="*/ 505564 w 646824"/>
                  <a:gd name="connsiteY15" fmla="*/ 1308519 h 4252686"/>
                  <a:gd name="connsiteX16" fmla="*/ 490695 w 646824"/>
                  <a:gd name="connsiteY16" fmla="*/ 1412606 h 4252686"/>
                  <a:gd name="connsiteX17" fmla="*/ 475825 w 646824"/>
                  <a:gd name="connsiteY17" fmla="*/ 1472084 h 4252686"/>
                  <a:gd name="connsiteX18" fmla="*/ 446086 w 646824"/>
                  <a:gd name="connsiteY18" fmla="*/ 1516692 h 4252686"/>
                  <a:gd name="connsiteX19" fmla="*/ 446086 w 646824"/>
                  <a:gd name="connsiteY19" fmla="*/ 1576171 h 4252686"/>
                  <a:gd name="connsiteX20" fmla="*/ 446086 w 646824"/>
                  <a:gd name="connsiteY20" fmla="*/ 1695127 h 4252686"/>
                  <a:gd name="connsiteX21" fmla="*/ 446086 w 646824"/>
                  <a:gd name="connsiteY21" fmla="*/ 1873561 h 4252686"/>
                  <a:gd name="connsiteX22" fmla="*/ 416347 w 646824"/>
                  <a:gd name="connsiteY22" fmla="*/ 1947909 h 4252686"/>
                  <a:gd name="connsiteX23" fmla="*/ 401478 w 646824"/>
                  <a:gd name="connsiteY23" fmla="*/ 2037126 h 4252686"/>
                  <a:gd name="connsiteX24" fmla="*/ 401478 w 646824"/>
                  <a:gd name="connsiteY24" fmla="*/ 2141213 h 4252686"/>
                  <a:gd name="connsiteX25" fmla="*/ 386608 w 646824"/>
                  <a:gd name="connsiteY25" fmla="*/ 2245299 h 4252686"/>
                  <a:gd name="connsiteX26" fmla="*/ 297391 w 646824"/>
                  <a:gd name="connsiteY26" fmla="*/ 2438603 h 4252686"/>
                  <a:gd name="connsiteX27" fmla="*/ 356869 w 646824"/>
                  <a:gd name="connsiteY27" fmla="*/ 2408864 h 4252686"/>
                  <a:gd name="connsiteX28" fmla="*/ 371738 w 646824"/>
                  <a:gd name="connsiteY28" fmla="*/ 2393995 h 4252686"/>
                  <a:gd name="connsiteX29" fmla="*/ 386608 w 646824"/>
                  <a:gd name="connsiteY29" fmla="*/ 2364256 h 4252686"/>
                  <a:gd name="connsiteX30" fmla="*/ 416347 w 646824"/>
                  <a:gd name="connsiteY30" fmla="*/ 2245299 h 4252686"/>
                  <a:gd name="connsiteX31" fmla="*/ 475825 w 646824"/>
                  <a:gd name="connsiteY31" fmla="*/ 1888431 h 4252686"/>
                  <a:gd name="connsiteX32" fmla="*/ 520434 w 646824"/>
                  <a:gd name="connsiteY32" fmla="*/ 1397736 h 4252686"/>
                  <a:gd name="connsiteX33" fmla="*/ 565042 w 646824"/>
                  <a:gd name="connsiteY33" fmla="*/ 817824 h 4252686"/>
                  <a:gd name="connsiteX34" fmla="*/ 594781 w 646824"/>
                  <a:gd name="connsiteY34" fmla="*/ 713738 h 4252686"/>
                  <a:gd name="connsiteX35" fmla="*/ 520434 w 646824"/>
                  <a:gd name="connsiteY35" fmla="*/ 669129 h 4252686"/>
                  <a:gd name="connsiteX36" fmla="*/ 550173 w 646824"/>
                  <a:gd name="connsiteY36" fmla="*/ 758346 h 4252686"/>
                  <a:gd name="connsiteX37" fmla="*/ 535303 w 646824"/>
                  <a:gd name="connsiteY37" fmla="*/ 847563 h 4252686"/>
                  <a:gd name="connsiteX38" fmla="*/ 520434 w 646824"/>
                  <a:gd name="connsiteY38" fmla="*/ 981389 h 4252686"/>
                  <a:gd name="connsiteX39" fmla="*/ 520434 w 646824"/>
                  <a:gd name="connsiteY39" fmla="*/ 1040867 h 4252686"/>
                  <a:gd name="connsiteX40" fmla="*/ 520434 w 646824"/>
                  <a:gd name="connsiteY40" fmla="*/ 1115215 h 4252686"/>
                  <a:gd name="connsiteX41" fmla="*/ 505564 w 646824"/>
                  <a:gd name="connsiteY41" fmla="*/ 1219302 h 4252686"/>
                  <a:gd name="connsiteX42" fmla="*/ 431217 w 646824"/>
                  <a:gd name="connsiteY42" fmla="*/ 1070606 h 4252686"/>
                  <a:gd name="connsiteX43" fmla="*/ 356869 w 646824"/>
                  <a:gd name="connsiteY43" fmla="*/ 921911 h 4252686"/>
                  <a:gd name="connsiteX44" fmla="*/ 386608 w 646824"/>
                  <a:gd name="connsiteY44" fmla="*/ 877303 h 4252686"/>
                  <a:gd name="connsiteX45" fmla="*/ 416347 w 646824"/>
                  <a:gd name="connsiteY45" fmla="*/ 847563 h 4252686"/>
                  <a:gd name="connsiteX46" fmla="*/ 416347 w 646824"/>
                  <a:gd name="connsiteY46" fmla="*/ 832694 h 4252686"/>
                  <a:gd name="connsiteX47" fmla="*/ 386608 w 646824"/>
                  <a:gd name="connsiteY47" fmla="*/ 802955 h 4252686"/>
                  <a:gd name="connsiteX48" fmla="*/ 371738 w 646824"/>
                  <a:gd name="connsiteY48" fmla="*/ 773216 h 4252686"/>
                  <a:gd name="connsiteX49" fmla="*/ 520434 w 646824"/>
                  <a:gd name="connsiteY49" fmla="*/ 0 h 4252686"/>
                  <a:gd name="connsiteX50" fmla="*/ 550173 w 646824"/>
                  <a:gd name="connsiteY50" fmla="*/ 0 h 4252686"/>
                  <a:gd name="connsiteX51" fmla="*/ 609651 w 646824"/>
                  <a:gd name="connsiteY51" fmla="*/ 14870 h 4252686"/>
                  <a:gd name="connsiteX52" fmla="*/ 646824 w 646824"/>
                  <a:gd name="connsiteY52" fmla="*/ 14870 h 4252686"/>
                  <a:gd name="connsiteX53" fmla="*/ 646824 w 646824"/>
                  <a:gd name="connsiteY53" fmla="*/ 620803 h 4252686"/>
                  <a:gd name="connsiteX54" fmla="*/ 639390 w 646824"/>
                  <a:gd name="connsiteY54" fmla="*/ 624520 h 4252686"/>
                  <a:gd name="connsiteX55" fmla="*/ 579912 w 646824"/>
                  <a:gd name="connsiteY55" fmla="*/ 639390 h 4252686"/>
                  <a:gd name="connsiteX56" fmla="*/ 550173 w 646824"/>
                  <a:gd name="connsiteY56" fmla="*/ 639390 h 4252686"/>
                  <a:gd name="connsiteX57" fmla="*/ 505564 w 646824"/>
                  <a:gd name="connsiteY57" fmla="*/ 609651 h 4252686"/>
                  <a:gd name="connsiteX58" fmla="*/ 550173 w 646824"/>
                  <a:gd name="connsiteY58" fmla="*/ 654260 h 4252686"/>
                  <a:gd name="connsiteX59" fmla="*/ 579912 w 646824"/>
                  <a:gd name="connsiteY59" fmla="*/ 669129 h 4252686"/>
                  <a:gd name="connsiteX60" fmla="*/ 609651 w 646824"/>
                  <a:gd name="connsiteY60" fmla="*/ 683999 h 4252686"/>
                  <a:gd name="connsiteX61" fmla="*/ 646824 w 646824"/>
                  <a:gd name="connsiteY61" fmla="*/ 683999 h 4252686"/>
                  <a:gd name="connsiteX62" fmla="*/ 646824 w 646824"/>
                  <a:gd name="connsiteY62" fmla="*/ 2263886 h 4252686"/>
                  <a:gd name="connsiteX63" fmla="*/ 624520 w 646824"/>
                  <a:gd name="connsiteY63" fmla="*/ 2275038 h 4252686"/>
                  <a:gd name="connsiteX64" fmla="*/ 550173 w 646824"/>
                  <a:gd name="connsiteY64" fmla="*/ 2230430 h 4252686"/>
                  <a:gd name="connsiteX65" fmla="*/ 609651 w 646824"/>
                  <a:gd name="connsiteY65" fmla="*/ 2334517 h 4252686"/>
                  <a:gd name="connsiteX66" fmla="*/ 609651 w 646824"/>
                  <a:gd name="connsiteY66" fmla="*/ 2572429 h 4252686"/>
                  <a:gd name="connsiteX67" fmla="*/ 609651 w 646824"/>
                  <a:gd name="connsiteY67" fmla="*/ 2587299 h 4252686"/>
                  <a:gd name="connsiteX68" fmla="*/ 609651 w 646824"/>
                  <a:gd name="connsiteY68" fmla="*/ 2631907 h 4252686"/>
                  <a:gd name="connsiteX69" fmla="*/ 594781 w 646824"/>
                  <a:gd name="connsiteY69" fmla="*/ 2691385 h 4252686"/>
                  <a:gd name="connsiteX70" fmla="*/ 565042 w 646824"/>
                  <a:gd name="connsiteY70" fmla="*/ 2750863 h 4252686"/>
                  <a:gd name="connsiteX71" fmla="*/ 535303 w 646824"/>
                  <a:gd name="connsiteY71" fmla="*/ 2780603 h 4252686"/>
                  <a:gd name="connsiteX72" fmla="*/ 535303 w 646824"/>
                  <a:gd name="connsiteY72" fmla="*/ 2825211 h 4252686"/>
                  <a:gd name="connsiteX73" fmla="*/ 535303 w 646824"/>
                  <a:gd name="connsiteY73" fmla="*/ 2884689 h 4252686"/>
                  <a:gd name="connsiteX74" fmla="*/ 535303 w 646824"/>
                  <a:gd name="connsiteY74" fmla="*/ 2914428 h 4252686"/>
                  <a:gd name="connsiteX75" fmla="*/ 579912 w 646824"/>
                  <a:gd name="connsiteY75" fmla="*/ 3048254 h 4252686"/>
                  <a:gd name="connsiteX76" fmla="*/ 579912 w 646824"/>
                  <a:gd name="connsiteY76" fmla="*/ 3137471 h 4252686"/>
                  <a:gd name="connsiteX77" fmla="*/ 579912 w 646824"/>
                  <a:gd name="connsiteY77" fmla="*/ 3286167 h 4252686"/>
                  <a:gd name="connsiteX78" fmla="*/ 550173 w 646824"/>
                  <a:gd name="connsiteY78" fmla="*/ 3449731 h 4252686"/>
                  <a:gd name="connsiteX79" fmla="*/ 639390 w 646824"/>
                  <a:gd name="connsiteY79" fmla="*/ 3196949 h 4252686"/>
                  <a:gd name="connsiteX80" fmla="*/ 624520 w 646824"/>
                  <a:gd name="connsiteY80" fmla="*/ 3018515 h 4252686"/>
                  <a:gd name="connsiteX81" fmla="*/ 624520 w 646824"/>
                  <a:gd name="connsiteY81" fmla="*/ 2914428 h 4252686"/>
                  <a:gd name="connsiteX82" fmla="*/ 624520 w 646824"/>
                  <a:gd name="connsiteY82" fmla="*/ 2825211 h 4252686"/>
                  <a:gd name="connsiteX83" fmla="*/ 646824 w 646824"/>
                  <a:gd name="connsiteY83" fmla="*/ 2758299 h 4252686"/>
                  <a:gd name="connsiteX84" fmla="*/ 646824 w 646824"/>
                  <a:gd name="connsiteY84" fmla="*/ 4252686 h 4252686"/>
                  <a:gd name="connsiteX85" fmla="*/ 624520 w 646824"/>
                  <a:gd name="connsiteY85" fmla="*/ 4252686 h 4252686"/>
                  <a:gd name="connsiteX86" fmla="*/ 565042 w 646824"/>
                  <a:gd name="connsiteY86" fmla="*/ 4237817 h 4252686"/>
                  <a:gd name="connsiteX87" fmla="*/ 520434 w 646824"/>
                  <a:gd name="connsiteY87" fmla="*/ 4222947 h 4252686"/>
                  <a:gd name="connsiteX88" fmla="*/ 505564 w 646824"/>
                  <a:gd name="connsiteY88" fmla="*/ 4208078 h 4252686"/>
                  <a:gd name="connsiteX89" fmla="*/ 535303 w 646824"/>
                  <a:gd name="connsiteY89" fmla="*/ 4133730 h 4252686"/>
                  <a:gd name="connsiteX90" fmla="*/ 535303 w 646824"/>
                  <a:gd name="connsiteY90" fmla="*/ 4089121 h 4252686"/>
                  <a:gd name="connsiteX91" fmla="*/ 535303 w 646824"/>
                  <a:gd name="connsiteY91" fmla="*/ 4074252 h 4252686"/>
                  <a:gd name="connsiteX92" fmla="*/ 520434 w 646824"/>
                  <a:gd name="connsiteY92" fmla="*/ 4044513 h 4252686"/>
                  <a:gd name="connsiteX93" fmla="*/ 490695 w 646824"/>
                  <a:gd name="connsiteY93" fmla="*/ 3970165 h 4252686"/>
                  <a:gd name="connsiteX94" fmla="*/ 475825 w 646824"/>
                  <a:gd name="connsiteY94" fmla="*/ 3895817 h 4252686"/>
                  <a:gd name="connsiteX95" fmla="*/ 520434 w 646824"/>
                  <a:gd name="connsiteY95" fmla="*/ 3643035 h 4252686"/>
                  <a:gd name="connsiteX96" fmla="*/ 490695 w 646824"/>
                  <a:gd name="connsiteY96" fmla="*/ 3568688 h 4252686"/>
                  <a:gd name="connsiteX97" fmla="*/ 475825 w 646824"/>
                  <a:gd name="connsiteY97" fmla="*/ 3449731 h 4252686"/>
                  <a:gd name="connsiteX98" fmla="*/ 446086 w 646824"/>
                  <a:gd name="connsiteY98" fmla="*/ 3390253 h 4252686"/>
                  <a:gd name="connsiteX99" fmla="*/ 401478 w 646824"/>
                  <a:gd name="connsiteY99" fmla="*/ 3286167 h 4252686"/>
                  <a:gd name="connsiteX100" fmla="*/ 371738 w 646824"/>
                  <a:gd name="connsiteY100" fmla="*/ 3167210 h 4252686"/>
                  <a:gd name="connsiteX101" fmla="*/ 341999 w 646824"/>
                  <a:gd name="connsiteY101" fmla="*/ 3063124 h 4252686"/>
                  <a:gd name="connsiteX102" fmla="*/ 312260 w 646824"/>
                  <a:gd name="connsiteY102" fmla="*/ 3003645 h 4252686"/>
                  <a:gd name="connsiteX103" fmla="*/ 297391 w 646824"/>
                  <a:gd name="connsiteY103" fmla="*/ 2988776 h 4252686"/>
                  <a:gd name="connsiteX104" fmla="*/ 282521 w 646824"/>
                  <a:gd name="connsiteY104" fmla="*/ 2944167 h 4252686"/>
                  <a:gd name="connsiteX105" fmla="*/ 267652 w 646824"/>
                  <a:gd name="connsiteY105" fmla="*/ 2825211 h 4252686"/>
                  <a:gd name="connsiteX106" fmla="*/ 267652 w 646824"/>
                  <a:gd name="connsiteY106" fmla="*/ 2676516 h 4252686"/>
                  <a:gd name="connsiteX107" fmla="*/ 223043 w 646824"/>
                  <a:gd name="connsiteY107" fmla="*/ 2423734 h 4252686"/>
                  <a:gd name="connsiteX108" fmla="*/ 223043 w 646824"/>
                  <a:gd name="connsiteY108" fmla="*/ 2408864 h 4252686"/>
                  <a:gd name="connsiteX109" fmla="*/ 148696 w 646824"/>
                  <a:gd name="connsiteY109" fmla="*/ 2364256 h 4252686"/>
                  <a:gd name="connsiteX110" fmla="*/ 118956 w 646824"/>
                  <a:gd name="connsiteY110" fmla="*/ 2319647 h 4252686"/>
                  <a:gd name="connsiteX111" fmla="*/ 89217 w 646824"/>
                  <a:gd name="connsiteY111" fmla="*/ 2275038 h 4252686"/>
                  <a:gd name="connsiteX112" fmla="*/ 89217 w 646824"/>
                  <a:gd name="connsiteY112" fmla="*/ 2200691 h 4252686"/>
                  <a:gd name="connsiteX113" fmla="*/ 44609 w 646824"/>
                  <a:gd name="connsiteY113" fmla="*/ 2200691 h 4252686"/>
                  <a:gd name="connsiteX114" fmla="*/ 29739 w 646824"/>
                  <a:gd name="connsiteY114" fmla="*/ 1918170 h 4252686"/>
                  <a:gd name="connsiteX115" fmla="*/ 0 w 646824"/>
                  <a:gd name="connsiteY115" fmla="*/ 1680257 h 4252686"/>
                  <a:gd name="connsiteX116" fmla="*/ 14870 w 646824"/>
                  <a:gd name="connsiteY116" fmla="*/ 1620779 h 4252686"/>
                  <a:gd name="connsiteX117" fmla="*/ 29739 w 646824"/>
                  <a:gd name="connsiteY117" fmla="*/ 1531562 h 4252686"/>
                  <a:gd name="connsiteX118" fmla="*/ 14870 w 646824"/>
                  <a:gd name="connsiteY118" fmla="*/ 1412606 h 4252686"/>
                  <a:gd name="connsiteX119" fmla="*/ 14870 w 646824"/>
                  <a:gd name="connsiteY119" fmla="*/ 1338258 h 4252686"/>
                  <a:gd name="connsiteX120" fmla="*/ 14870 w 646824"/>
                  <a:gd name="connsiteY120" fmla="*/ 1249041 h 4252686"/>
                  <a:gd name="connsiteX121" fmla="*/ 44609 w 646824"/>
                  <a:gd name="connsiteY121" fmla="*/ 1040867 h 4252686"/>
                  <a:gd name="connsiteX122" fmla="*/ 74348 w 646824"/>
                  <a:gd name="connsiteY122" fmla="*/ 788085 h 4252686"/>
                  <a:gd name="connsiteX123" fmla="*/ 386608 w 646824"/>
                  <a:gd name="connsiteY123" fmla="*/ 669129 h 4252686"/>
                  <a:gd name="connsiteX124" fmla="*/ 490695 w 646824"/>
                  <a:gd name="connsiteY124" fmla="*/ 594781 h 4252686"/>
                  <a:gd name="connsiteX125" fmla="*/ 490695 w 646824"/>
                  <a:gd name="connsiteY125" fmla="*/ 579912 h 4252686"/>
                  <a:gd name="connsiteX126" fmla="*/ 490695 w 646824"/>
                  <a:gd name="connsiteY126" fmla="*/ 565042 h 4252686"/>
                  <a:gd name="connsiteX127" fmla="*/ 460956 w 646824"/>
                  <a:gd name="connsiteY127" fmla="*/ 520434 h 4252686"/>
                  <a:gd name="connsiteX128" fmla="*/ 431217 w 646824"/>
                  <a:gd name="connsiteY128" fmla="*/ 475825 h 4252686"/>
                  <a:gd name="connsiteX129" fmla="*/ 416347 w 646824"/>
                  <a:gd name="connsiteY129" fmla="*/ 460956 h 4252686"/>
                  <a:gd name="connsiteX130" fmla="*/ 401478 w 646824"/>
                  <a:gd name="connsiteY130" fmla="*/ 460956 h 4252686"/>
                  <a:gd name="connsiteX131" fmla="*/ 386608 w 646824"/>
                  <a:gd name="connsiteY131" fmla="*/ 416347 h 4252686"/>
                  <a:gd name="connsiteX132" fmla="*/ 356869 w 646824"/>
                  <a:gd name="connsiteY132" fmla="*/ 356869 h 4252686"/>
                  <a:gd name="connsiteX133" fmla="*/ 386608 w 646824"/>
                  <a:gd name="connsiteY133" fmla="*/ 341999 h 4252686"/>
                  <a:gd name="connsiteX134" fmla="*/ 401478 w 646824"/>
                  <a:gd name="connsiteY134" fmla="*/ 341999 h 4252686"/>
                  <a:gd name="connsiteX135" fmla="*/ 386608 w 646824"/>
                  <a:gd name="connsiteY135" fmla="*/ 327130 h 4252686"/>
                  <a:gd name="connsiteX136" fmla="*/ 371738 w 646824"/>
                  <a:gd name="connsiteY136" fmla="*/ 327130 h 4252686"/>
                  <a:gd name="connsiteX137" fmla="*/ 371738 w 646824"/>
                  <a:gd name="connsiteY137" fmla="*/ 297391 h 4252686"/>
                  <a:gd name="connsiteX138" fmla="*/ 371738 w 646824"/>
                  <a:gd name="connsiteY138" fmla="*/ 223043 h 4252686"/>
                  <a:gd name="connsiteX139" fmla="*/ 371738 w 646824"/>
                  <a:gd name="connsiteY139" fmla="*/ 133826 h 4252686"/>
                  <a:gd name="connsiteX140" fmla="*/ 416347 w 646824"/>
                  <a:gd name="connsiteY140" fmla="*/ 74348 h 4252686"/>
                  <a:gd name="connsiteX141" fmla="*/ 490695 w 646824"/>
                  <a:gd name="connsiteY141" fmla="*/ 14870 h 4252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</a:cxnLst>
                <a:rect l="l" t="t" r="r" b="b"/>
                <a:pathLst>
                  <a:path w="646824" h="4252686">
                    <a:moveTo>
                      <a:pt x="208174" y="1070606"/>
                    </a:moveTo>
                    <a:lnTo>
                      <a:pt x="193304" y="1427475"/>
                    </a:lnTo>
                    <a:lnTo>
                      <a:pt x="133826" y="1486953"/>
                    </a:lnTo>
                    <a:lnTo>
                      <a:pt x="193304" y="1561301"/>
                    </a:lnTo>
                    <a:lnTo>
                      <a:pt x="208174" y="1605910"/>
                    </a:lnTo>
                    <a:lnTo>
                      <a:pt x="223043" y="1620779"/>
                    </a:lnTo>
                    <a:lnTo>
                      <a:pt x="223043" y="1605910"/>
                    </a:lnTo>
                    <a:lnTo>
                      <a:pt x="237913" y="1546431"/>
                    </a:lnTo>
                    <a:lnTo>
                      <a:pt x="237913" y="1472084"/>
                    </a:lnTo>
                    <a:lnTo>
                      <a:pt x="223043" y="1204432"/>
                    </a:lnTo>
                    <a:close/>
                    <a:moveTo>
                      <a:pt x="446086" y="654260"/>
                    </a:moveTo>
                    <a:lnTo>
                      <a:pt x="297391" y="802955"/>
                    </a:lnTo>
                    <a:lnTo>
                      <a:pt x="371738" y="847563"/>
                    </a:lnTo>
                    <a:lnTo>
                      <a:pt x="297391" y="907042"/>
                    </a:lnTo>
                    <a:lnTo>
                      <a:pt x="401478" y="1115215"/>
                    </a:lnTo>
                    <a:lnTo>
                      <a:pt x="505564" y="1308519"/>
                    </a:lnTo>
                    <a:lnTo>
                      <a:pt x="490695" y="1412606"/>
                    </a:lnTo>
                    <a:lnTo>
                      <a:pt x="475825" y="1472084"/>
                    </a:lnTo>
                    <a:lnTo>
                      <a:pt x="446086" y="1516692"/>
                    </a:lnTo>
                    <a:lnTo>
                      <a:pt x="446086" y="1576171"/>
                    </a:lnTo>
                    <a:lnTo>
                      <a:pt x="446086" y="1695127"/>
                    </a:lnTo>
                    <a:lnTo>
                      <a:pt x="446086" y="1873561"/>
                    </a:lnTo>
                    <a:lnTo>
                      <a:pt x="416347" y="1947909"/>
                    </a:lnTo>
                    <a:lnTo>
                      <a:pt x="401478" y="2037126"/>
                    </a:lnTo>
                    <a:lnTo>
                      <a:pt x="401478" y="2141213"/>
                    </a:lnTo>
                    <a:lnTo>
                      <a:pt x="386608" y="2245299"/>
                    </a:lnTo>
                    <a:lnTo>
                      <a:pt x="297391" y="2438603"/>
                    </a:lnTo>
                    <a:lnTo>
                      <a:pt x="356869" y="2408864"/>
                    </a:lnTo>
                    <a:lnTo>
                      <a:pt x="371738" y="2393995"/>
                    </a:lnTo>
                    <a:lnTo>
                      <a:pt x="386608" y="2364256"/>
                    </a:lnTo>
                    <a:lnTo>
                      <a:pt x="416347" y="2245299"/>
                    </a:lnTo>
                    <a:lnTo>
                      <a:pt x="475825" y="1888431"/>
                    </a:lnTo>
                    <a:lnTo>
                      <a:pt x="520434" y="1397736"/>
                    </a:lnTo>
                    <a:lnTo>
                      <a:pt x="565042" y="817824"/>
                    </a:lnTo>
                    <a:lnTo>
                      <a:pt x="594781" y="713738"/>
                    </a:lnTo>
                    <a:lnTo>
                      <a:pt x="520434" y="669129"/>
                    </a:lnTo>
                    <a:lnTo>
                      <a:pt x="550173" y="758346"/>
                    </a:lnTo>
                    <a:lnTo>
                      <a:pt x="535303" y="847563"/>
                    </a:lnTo>
                    <a:lnTo>
                      <a:pt x="520434" y="981389"/>
                    </a:lnTo>
                    <a:lnTo>
                      <a:pt x="520434" y="1040867"/>
                    </a:lnTo>
                    <a:lnTo>
                      <a:pt x="520434" y="1115215"/>
                    </a:lnTo>
                    <a:lnTo>
                      <a:pt x="505564" y="1219302"/>
                    </a:lnTo>
                    <a:lnTo>
                      <a:pt x="431217" y="1070606"/>
                    </a:lnTo>
                    <a:lnTo>
                      <a:pt x="356869" y="921911"/>
                    </a:lnTo>
                    <a:lnTo>
                      <a:pt x="386608" y="877303"/>
                    </a:lnTo>
                    <a:lnTo>
                      <a:pt x="416347" y="847563"/>
                    </a:lnTo>
                    <a:lnTo>
                      <a:pt x="416347" y="832694"/>
                    </a:lnTo>
                    <a:lnTo>
                      <a:pt x="386608" y="802955"/>
                    </a:lnTo>
                    <a:lnTo>
                      <a:pt x="371738" y="773216"/>
                    </a:lnTo>
                    <a:close/>
                    <a:moveTo>
                      <a:pt x="520434" y="0"/>
                    </a:moveTo>
                    <a:lnTo>
                      <a:pt x="550173" y="0"/>
                    </a:lnTo>
                    <a:lnTo>
                      <a:pt x="609651" y="14870"/>
                    </a:lnTo>
                    <a:lnTo>
                      <a:pt x="646824" y="14870"/>
                    </a:lnTo>
                    <a:lnTo>
                      <a:pt x="646824" y="620803"/>
                    </a:lnTo>
                    <a:lnTo>
                      <a:pt x="639390" y="624520"/>
                    </a:lnTo>
                    <a:lnTo>
                      <a:pt x="579912" y="639390"/>
                    </a:lnTo>
                    <a:lnTo>
                      <a:pt x="550173" y="639390"/>
                    </a:lnTo>
                    <a:lnTo>
                      <a:pt x="505564" y="609651"/>
                    </a:lnTo>
                    <a:lnTo>
                      <a:pt x="550173" y="654260"/>
                    </a:lnTo>
                    <a:lnTo>
                      <a:pt x="579912" y="669129"/>
                    </a:lnTo>
                    <a:lnTo>
                      <a:pt x="609651" y="683999"/>
                    </a:lnTo>
                    <a:lnTo>
                      <a:pt x="646824" y="683999"/>
                    </a:lnTo>
                    <a:lnTo>
                      <a:pt x="646824" y="2263886"/>
                    </a:lnTo>
                    <a:lnTo>
                      <a:pt x="624520" y="2275038"/>
                    </a:lnTo>
                    <a:lnTo>
                      <a:pt x="550173" y="2230430"/>
                    </a:lnTo>
                    <a:lnTo>
                      <a:pt x="609651" y="2334517"/>
                    </a:lnTo>
                    <a:lnTo>
                      <a:pt x="609651" y="2572429"/>
                    </a:lnTo>
                    <a:lnTo>
                      <a:pt x="609651" y="2587299"/>
                    </a:lnTo>
                    <a:lnTo>
                      <a:pt x="609651" y="2631907"/>
                    </a:lnTo>
                    <a:lnTo>
                      <a:pt x="594781" y="2691385"/>
                    </a:lnTo>
                    <a:lnTo>
                      <a:pt x="565042" y="2750863"/>
                    </a:lnTo>
                    <a:lnTo>
                      <a:pt x="535303" y="2780603"/>
                    </a:lnTo>
                    <a:lnTo>
                      <a:pt x="535303" y="2825211"/>
                    </a:lnTo>
                    <a:lnTo>
                      <a:pt x="535303" y="2884689"/>
                    </a:lnTo>
                    <a:lnTo>
                      <a:pt x="535303" y="2914428"/>
                    </a:lnTo>
                    <a:lnTo>
                      <a:pt x="579912" y="3048254"/>
                    </a:lnTo>
                    <a:lnTo>
                      <a:pt x="579912" y="3137471"/>
                    </a:lnTo>
                    <a:lnTo>
                      <a:pt x="579912" y="3286167"/>
                    </a:lnTo>
                    <a:lnTo>
                      <a:pt x="550173" y="3449731"/>
                    </a:lnTo>
                    <a:lnTo>
                      <a:pt x="639390" y="3196949"/>
                    </a:lnTo>
                    <a:lnTo>
                      <a:pt x="624520" y="3018515"/>
                    </a:lnTo>
                    <a:lnTo>
                      <a:pt x="624520" y="2914428"/>
                    </a:lnTo>
                    <a:lnTo>
                      <a:pt x="624520" y="2825211"/>
                    </a:lnTo>
                    <a:lnTo>
                      <a:pt x="646824" y="2758299"/>
                    </a:lnTo>
                    <a:lnTo>
                      <a:pt x="646824" y="4252686"/>
                    </a:lnTo>
                    <a:lnTo>
                      <a:pt x="624520" y="4252686"/>
                    </a:lnTo>
                    <a:lnTo>
                      <a:pt x="565042" y="4237817"/>
                    </a:lnTo>
                    <a:lnTo>
                      <a:pt x="520434" y="4222947"/>
                    </a:lnTo>
                    <a:lnTo>
                      <a:pt x="505564" y="4208078"/>
                    </a:lnTo>
                    <a:lnTo>
                      <a:pt x="535303" y="4133730"/>
                    </a:lnTo>
                    <a:lnTo>
                      <a:pt x="535303" y="4089121"/>
                    </a:lnTo>
                    <a:lnTo>
                      <a:pt x="535303" y="4074252"/>
                    </a:lnTo>
                    <a:lnTo>
                      <a:pt x="520434" y="4044513"/>
                    </a:lnTo>
                    <a:lnTo>
                      <a:pt x="490695" y="3970165"/>
                    </a:lnTo>
                    <a:lnTo>
                      <a:pt x="475825" y="3895817"/>
                    </a:lnTo>
                    <a:lnTo>
                      <a:pt x="520434" y="3643035"/>
                    </a:lnTo>
                    <a:lnTo>
                      <a:pt x="490695" y="3568688"/>
                    </a:lnTo>
                    <a:lnTo>
                      <a:pt x="475825" y="3449731"/>
                    </a:lnTo>
                    <a:lnTo>
                      <a:pt x="446086" y="3390253"/>
                    </a:lnTo>
                    <a:lnTo>
                      <a:pt x="401478" y="3286167"/>
                    </a:lnTo>
                    <a:lnTo>
                      <a:pt x="371738" y="3167210"/>
                    </a:lnTo>
                    <a:lnTo>
                      <a:pt x="341999" y="3063124"/>
                    </a:lnTo>
                    <a:lnTo>
                      <a:pt x="312260" y="3003645"/>
                    </a:lnTo>
                    <a:lnTo>
                      <a:pt x="297391" y="2988776"/>
                    </a:lnTo>
                    <a:lnTo>
                      <a:pt x="282521" y="2944167"/>
                    </a:lnTo>
                    <a:lnTo>
                      <a:pt x="267652" y="2825211"/>
                    </a:lnTo>
                    <a:lnTo>
                      <a:pt x="267652" y="2676516"/>
                    </a:lnTo>
                    <a:lnTo>
                      <a:pt x="223043" y="2423734"/>
                    </a:lnTo>
                    <a:lnTo>
                      <a:pt x="223043" y="2408864"/>
                    </a:lnTo>
                    <a:lnTo>
                      <a:pt x="148696" y="2364256"/>
                    </a:lnTo>
                    <a:lnTo>
                      <a:pt x="118956" y="2319647"/>
                    </a:lnTo>
                    <a:lnTo>
                      <a:pt x="89217" y="2275038"/>
                    </a:lnTo>
                    <a:lnTo>
                      <a:pt x="89217" y="2200691"/>
                    </a:lnTo>
                    <a:lnTo>
                      <a:pt x="44609" y="2200691"/>
                    </a:lnTo>
                    <a:lnTo>
                      <a:pt x="29739" y="1918170"/>
                    </a:lnTo>
                    <a:lnTo>
                      <a:pt x="0" y="1680257"/>
                    </a:lnTo>
                    <a:lnTo>
                      <a:pt x="14870" y="1620779"/>
                    </a:lnTo>
                    <a:lnTo>
                      <a:pt x="29739" y="1531562"/>
                    </a:lnTo>
                    <a:lnTo>
                      <a:pt x="14870" y="1412606"/>
                    </a:lnTo>
                    <a:lnTo>
                      <a:pt x="14870" y="1338258"/>
                    </a:lnTo>
                    <a:lnTo>
                      <a:pt x="14870" y="1249041"/>
                    </a:lnTo>
                    <a:lnTo>
                      <a:pt x="44609" y="1040867"/>
                    </a:lnTo>
                    <a:lnTo>
                      <a:pt x="74348" y="788085"/>
                    </a:lnTo>
                    <a:lnTo>
                      <a:pt x="386608" y="669129"/>
                    </a:lnTo>
                    <a:lnTo>
                      <a:pt x="490695" y="594781"/>
                    </a:lnTo>
                    <a:lnTo>
                      <a:pt x="490695" y="579912"/>
                    </a:lnTo>
                    <a:lnTo>
                      <a:pt x="490695" y="565042"/>
                    </a:lnTo>
                    <a:lnTo>
                      <a:pt x="460956" y="520434"/>
                    </a:lnTo>
                    <a:lnTo>
                      <a:pt x="431217" y="475825"/>
                    </a:lnTo>
                    <a:lnTo>
                      <a:pt x="416347" y="460956"/>
                    </a:lnTo>
                    <a:lnTo>
                      <a:pt x="401478" y="460956"/>
                    </a:lnTo>
                    <a:lnTo>
                      <a:pt x="386608" y="416347"/>
                    </a:lnTo>
                    <a:lnTo>
                      <a:pt x="356869" y="356869"/>
                    </a:lnTo>
                    <a:lnTo>
                      <a:pt x="386608" y="341999"/>
                    </a:lnTo>
                    <a:lnTo>
                      <a:pt x="401478" y="341999"/>
                    </a:lnTo>
                    <a:lnTo>
                      <a:pt x="386608" y="327130"/>
                    </a:lnTo>
                    <a:lnTo>
                      <a:pt x="371738" y="327130"/>
                    </a:lnTo>
                    <a:lnTo>
                      <a:pt x="371738" y="297391"/>
                    </a:lnTo>
                    <a:lnTo>
                      <a:pt x="371738" y="223043"/>
                    </a:lnTo>
                    <a:lnTo>
                      <a:pt x="371738" y="133826"/>
                    </a:lnTo>
                    <a:lnTo>
                      <a:pt x="416347" y="74348"/>
                    </a:lnTo>
                    <a:lnTo>
                      <a:pt x="490695" y="1487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AU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Group 272"/>
            <p:cNvGrpSpPr/>
            <p:nvPr/>
          </p:nvGrpSpPr>
          <p:grpSpPr bwMode="auto">
            <a:xfrm>
              <a:off x="5768231" y="1881078"/>
              <a:ext cx="2633662" cy="4294187"/>
              <a:chOff x="262677" y="3281664"/>
              <a:chExt cx="2632515" cy="4293386"/>
            </a:xfrm>
            <a:grpFill/>
          </p:grpSpPr>
          <p:grpSp>
            <p:nvGrpSpPr>
              <p:cNvPr id="13" name="Group 245"/>
              <p:cNvGrpSpPr/>
              <p:nvPr/>
            </p:nvGrpSpPr>
            <p:grpSpPr bwMode="auto">
              <a:xfrm>
                <a:off x="1705752" y="3281664"/>
                <a:ext cx="574343" cy="1040675"/>
                <a:chOff x="1978458" y="3265888"/>
                <a:chExt cx="574343" cy="1040675"/>
              </a:xfrm>
              <a:grpFill/>
            </p:grpSpPr>
            <p:sp>
              <p:nvSpPr>
                <p:cNvPr id="21" name="Arc 244"/>
                <p:cNvSpPr/>
                <p:nvPr/>
              </p:nvSpPr>
              <p:spPr>
                <a:xfrm>
                  <a:off x="2076173" y="3424608"/>
                  <a:ext cx="476043" cy="882485"/>
                </a:xfrm>
                <a:prstGeom prst="arc">
                  <a:avLst>
                    <a:gd name="adj1" fmla="val 16164794"/>
                    <a:gd name="adj2" fmla="val 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AU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Rounded Rectangle 243"/>
                <p:cNvSpPr/>
                <p:nvPr/>
              </p:nvSpPr>
              <p:spPr>
                <a:xfrm rot="1257214">
                  <a:off x="1977791" y="3265888"/>
                  <a:ext cx="431612" cy="204749"/>
                </a:xfrm>
                <a:prstGeom prst="roundRect">
                  <a:avLst>
                    <a:gd name="adj" fmla="val 33895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AU" altLang="zh-CN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4" name="Group 239"/>
              <p:cNvGrpSpPr/>
              <p:nvPr/>
            </p:nvGrpSpPr>
            <p:grpSpPr bwMode="auto">
              <a:xfrm>
                <a:off x="262677" y="3847108"/>
                <a:ext cx="2632515" cy="3727942"/>
                <a:chOff x="4762257" y="2643361"/>
                <a:chExt cx="1321745" cy="1871742"/>
              </a:xfrm>
              <a:grpFill/>
            </p:grpSpPr>
            <p:sp>
              <p:nvSpPr>
                <p:cNvPr id="15" name="Freeform 218"/>
                <p:cNvSpPr/>
                <p:nvPr/>
              </p:nvSpPr>
              <p:spPr>
                <a:xfrm>
                  <a:off x="4998084" y="2833622"/>
                  <a:ext cx="975972" cy="1681481"/>
                </a:xfrm>
                <a:custGeom>
                  <a:avLst/>
                  <a:gdLst>
                    <a:gd name="connsiteX0" fmla="*/ 976179 w 976179"/>
                    <a:gd name="connsiteY0" fmla="*/ 0 h 1681612"/>
                    <a:gd name="connsiteX1" fmla="*/ 976179 w 976179"/>
                    <a:gd name="connsiteY1" fmla="*/ 1627927 h 1681612"/>
                    <a:gd name="connsiteX2" fmla="*/ 0 w 976179"/>
                    <a:gd name="connsiteY2" fmla="*/ 1681612 h 1681612"/>
                    <a:gd name="connsiteX3" fmla="*/ 0 w 976179"/>
                    <a:gd name="connsiteY3" fmla="*/ 76907 h 16816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76179" h="1681612">
                      <a:moveTo>
                        <a:pt x="976179" y="0"/>
                      </a:moveTo>
                      <a:lnTo>
                        <a:pt x="976179" y="1627927"/>
                      </a:lnTo>
                      <a:lnTo>
                        <a:pt x="0" y="1681612"/>
                      </a:lnTo>
                      <a:lnTo>
                        <a:pt x="0" y="76907"/>
                      </a:lnTo>
                      <a:close/>
                    </a:path>
                  </a:pathLst>
                </a:custGeom>
                <a:solidFill>
                  <a:srgbClr val="C7A08B"/>
                </a:solidFill>
                <a:ln w="57150">
                  <a:noFill/>
                </a:ln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AU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Freeform 206"/>
                <p:cNvSpPr/>
                <p:nvPr/>
              </p:nvSpPr>
              <p:spPr>
                <a:xfrm rot="21411133">
                  <a:off x="4996490" y="2870280"/>
                  <a:ext cx="976769" cy="73316"/>
                </a:xfrm>
                <a:custGeom>
                  <a:avLst/>
                  <a:gdLst>
                    <a:gd name="connsiteX0" fmla="*/ 1478504 w 1478504"/>
                    <a:gd name="connsiteY0" fmla="*/ 0 h 60872"/>
                    <a:gd name="connsiteX1" fmla="*/ 1476233 w 1478504"/>
                    <a:gd name="connsiteY1" fmla="*/ 43543 h 60872"/>
                    <a:gd name="connsiteX2" fmla="*/ 0 w 1478504"/>
                    <a:gd name="connsiteY2" fmla="*/ 60872 h 60872"/>
                    <a:gd name="connsiteX3" fmla="*/ 3723 w 1478504"/>
                    <a:gd name="connsiteY3" fmla="*/ 10977 h 608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78504" h="60872">
                      <a:moveTo>
                        <a:pt x="1478504" y="0"/>
                      </a:moveTo>
                      <a:lnTo>
                        <a:pt x="1476233" y="43543"/>
                      </a:lnTo>
                      <a:lnTo>
                        <a:pt x="0" y="60872"/>
                      </a:lnTo>
                      <a:lnTo>
                        <a:pt x="3723" y="1097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AU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216"/>
                <p:cNvSpPr/>
                <p:nvPr/>
              </p:nvSpPr>
              <p:spPr>
                <a:xfrm>
                  <a:off x="4874593" y="2833622"/>
                  <a:ext cx="129067" cy="1681481"/>
                </a:xfrm>
                <a:custGeom>
                  <a:avLst/>
                  <a:gdLst>
                    <a:gd name="connsiteX0" fmla="*/ 0 w 128951"/>
                    <a:gd name="connsiteY0" fmla="*/ 0 h 1696750"/>
                    <a:gd name="connsiteX1" fmla="*/ 128951 w 128951"/>
                    <a:gd name="connsiteY1" fmla="*/ 0 h 1696750"/>
                    <a:gd name="connsiteX2" fmla="*/ 128951 w 128951"/>
                    <a:gd name="connsiteY2" fmla="*/ 1696750 h 1696750"/>
                    <a:gd name="connsiteX3" fmla="*/ 0 w 128951"/>
                    <a:gd name="connsiteY3" fmla="*/ 1672631 h 1696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8951" h="1696750">
                      <a:moveTo>
                        <a:pt x="0" y="0"/>
                      </a:moveTo>
                      <a:lnTo>
                        <a:pt x="128951" y="0"/>
                      </a:lnTo>
                      <a:lnTo>
                        <a:pt x="128951" y="1696750"/>
                      </a:lnTo>
                      <a:lnTo>
                        <a:pt x="0" y="1672631"/>
                      </a:lnTo>
                      <a:close/>
                    </a:path>
                  </a:pathLst>
                </a:custGeom>
                <a:solidFill>
                  <a:srgbClr val="C7A08B"/>
                </a:solidFill>
                <a:ln w="57150">
                  <a:noFill/>
                </a:ln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AU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199"/>
                <p:cNvSpPr/>
                <p:nvPr/>
              </p:nvSpPr>
              <p:spPr>
                <a:xfrm rot="21411133">
                  <a:off x="4994100" y="2643161"/>
                  <a:ext cx="1089902" cy="240667"/>
                </a:xfrm>
                <a:custGeom>
                  <a:avLst/>
                  <a:gdLst>
                    <a:gd name="connsiteX0" fmla="*/ 1096690 w 1105024"/>
                    <a:gd name="connsiteY0" fmla="*/ 0 h 262743"/>
                    <a:gd name="connsiteX1" fmla="*/ 1105024 w 1105024"/>
                    <a:gd name="connsiteY1" fmla="*/ 262743 h 262743"/>
                    <a:gd name="connsiteX2" fmla="*/ 0 w 1105024"/>
                    <a:gd name="connsiteY2" fmla="*/ 240983 h 262743"/>
                    <a:gd name="connsiteX3" fmla="*/ 13252 w 1105024"/>
                    <a:gd name="connsiteY3" fmla="*/ 0 h 262743"/>
                    <a:gd name="connsiteX0-1" fmla="*/ 1096690 w 1096690"/>
                    <a:gd name="connsiteY0-2" fmla="*/ 0 h 240983"/>
                    <a:gd name="connsiteX1-3" fmla="*/ 1088095 w 1096690"/>
                    <a:gd name="connsiteY1-4" fmla="*/ 223654 h 240983"/>
                    <a:gd name="connsiteX2-5" fmla="*/ 0 w 1096690"/>
                    <a:gd name="connsiteY2-6" fmla="*/ 240983 h 240983"/>
                    <a:gd name="connsiteX3-7" fmla="*/ 13252 w 1096690"/>
                    <a:gd name="connsiteY3-8" fmla="*/ 0 h 240983"/>
                    <a:gd name="connsiteX4" fmla="*/ 1096690 w 1096690"/>
                    <a:gd name="connsiteY4" fmla="*/ 0 h 240983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96690" h="240983">
                      <a:moveTo>
                        <a:pt x="1096690" y="0"/>
                      </a:moveTo>
                      <a:lnTo>
                        <a:pt x="1088095" y="223654"/>
                      </a:lnTo>
                      <a:lnTo>
                        <a:pt x="0" y="240983"/>
                      </a:lnTo>
                      <a:lnTo>
                        <a:pt x="13252" y="0"/>
                      </a:lnTo>
                      <a:lnTo>
                        <a:pt x="1096690" y="0"/>
                      </a:lnTo>
                      <a:close/>
                    </a:path>
                  </a:pathLst>
                </a:custGeom>
                <a:solidFill>
                  <a:srgbClr val="C7A08B"/>
                </a:solidFill>
                <a:ln w="57150">
                  <a:noFill/>
                </a:ln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AU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219"/>
                <p:cNvSpPr/>
                <p:nvPr/>
              </p:nvSpPr>
              <p:spPr>
                <a:xfrm>
                  <a:off x="4873797" y="2914110"/>
                  <a:ext cx="126677" cy="55784"/>
                </a:xfrm>
                <a:custGeom>
                  <a:avLst/>
                  <a:gdLst>
                    <a:gd name="connsiteX0" fmla="*/ 0 w 128951"/>
                    <a:gd name="connsiteY0" fmla="*/ 0 h 1696750"/>
                    <a:gd name="connsiteX1" fmla="*/ 128951 w 128951"/>
                    <a:gd name="connsiteY1" fmla="*/ 0 h 1696750"/>
                    <a:gd name="connsiteX2" fmla="*/ 128951 w 128951"/>
                    <a:gd name="connsiteY2" fmla="*/ 1696750 h 1696750"/>
                    <a:gd name="connsiteX3" fmla="*/ 0 w 128951"/>
                    <a:gd name="connsiteY3" fmla="*/ 1672631 h 1696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8951" h="1696750">
                      <a:moveTo>
                        <a:pt x="0" y="0"/>
                      </a:moveTo>
                      <a:lnTo>
                        <a:pt x="128951" y="0"/>
                      </a:lnTo>
                      <a:lnTo>
                        <a:pt x="128951" y="1696750"/>
                      </a:lnTo>
                      <a:lnTo>
                        <a:pt x="0" y="167263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noAutofit/>
                </a:bodyPr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AU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Freeform 201"/>
                <p:cNvSpPr/>
                <p:nvPr/>
              </p:nvSpPr>
              <p:spPr>
                <a:xfrm>
                  <a:off x="4762257" y="2673443"/>
                  <a:ext cx="241403" cy="241464"/>
                </a:xfrm>
                <a:custGeom>
                  <a:avLst/>
                  <a:gdLst>
                    <a:gd name="connsiteX0" fmla="*/ 339446 w 409575"/>
                    <a:gd name="connsiteY0" fmla="*/ 0 h 240822"/>
                    <a:gd name="connsiteX1" fmla="*/ 409575 w 409575"/>
                    <a:gd name="connsiteY1" fmla="*/ 0 h 240822"/>
                    <a:gd name="connsiteX2" fmla="*/ 409575 w 409575"/>
                    <a:gd name="connsiteY2" fmla="*/ 240822 h 240822"/>
                    <a:gd name="connsiteX3" fmla="*/ 0 w 409575"/>
                    <a:gd name="connsiteY3" fmla="*/ 240822 h 240822"/>
                    <a:gd name="connsiteX4" fmla="*/ 0 w 409575"/>
                    <a:gd name="connsiteY4" fmla="*/ 149711 h 240822"/>
                    <a:gd name="connsiteX0-1" fmla="*/ 0 w 409575"/>
                    <a:gd name="connsiteY0-2" fmla="*/ 149711 h 240822"/>
                    <a:gd name="connsiteX1-3" fmla="*/ 409575 w 409575"/>
                    <a:gd name="connsiteY1-4" fmla="*/ 0 h 240822"/>
                    <a:gd name="connsiteX2-5" fmla="*/ 409575 w 409575"/>
                    <a:gd name="connsiteY2-6" fmla="*/ 240822 h 240822"/>
                    <a:gd name="connsiteX3-7" fmla="*/ 0 w 409575"/>
                    <a:gd name="connsiteY3-8" fmla="*/ 240822 h 240822"/>
                    <a:gd name="connsiteX4-9" fmla="*/ 0 w 409575"/>
                    <a:gd name="connsiteY4-10" fmla="*/ 149711 h 24082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409575" h="240822">
                      <a:moveTo>
                        <a:pt x="0" y="149711"/>
                      </a:moveTo>
                      <a:lnTo>
                        <a:pt x="409575" y="0"/>
                      </a:lnTo>
                      <a:lnTo>
                        <a:pt x="409575" y="240822"/>
                      </a:lnTo>
                      <a:lnTo>
                        <a:pt x="0" y="240822"/>
                      </a:lnTo>
                      <a:lnTo>
                        <a:pt x="0" y="149711"/>
                      </a:lnTo>
                      <a:close/>
                    </a:path>
                  </a:pathLst>
                </a:custGeom>
                <a:solidFill>
                  <a:srgbClr val="C7A08B"/>
                </a:solidFill>
                <a:ln w="57150">
                  <a:noFill/>
                </a:ln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AU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25" name="TextBox 32"/>
          <p:cNvSpPr txBox="1"/>
          <p:nvPr/>
        </p:nvSpPr>
        <p:spPr>
          <a:xfrm>
            <a:off x="5840225" y="1658957"/>
            <a:ext cx="73820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01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26" name="Group 3"/>
          <p:cNvGrpSpPr/>
          <p:nvPr/>
        </p:nvGrpSpPr>
        <p:grpSpPr>
          <a:xfrm>
            <a:off x="6432121" y="1585982"/>
            <a:ext cx="4394778" cy="793056"/>
            <a:chOff x="8370955" y="2157729"/>
            <a:chExt cx="3754437" cy="793056"/>
          </a:xfrm>
        </p:grpSpPr>
        <p:sp>
          <p:nvSpPr>
            <p:cNvPr id="27" name="TextBox 34"/>
            <p:cNvSpPr txBox="1"/>
            <p:nvPr/>
          </p:nvSpPr>
          <p:spPr>
            <a:xfrm>
              <a:off x="8370955" y="2157729"/>
              <a:ext cx="2321270" cy="464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1" indent="0" algn="l" defTabSz="914400" rtl="0" eaLnBrk="0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添加标题内容 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28" name="TextBox 35"/>
            <p:cNvSpPr txBox="1"/>
            <p:nvPr/>
          </p:nvSpPr>
          <p:spPr>
            <a:xfrm>
              <a:off x="8370957" y="2535287"/>
              <a:ext cx="3754435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此处添加详细文本描述，建议与标题相关并符合整体语言风格，语言描述尽量简洁生动。此处添加详细文本描述，关并符合整体语言风格。</a:t>
              </a: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29" name="TextBox 36"/>
          <p:cNvSpPr txBox="1"/>
          <p:nvPr/>
        </p:nvSpPr>
        <p:spPr>
          <a:xfrm>
            <a:off x="5840225" y="2595061"/>
            <a:ext cx="738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02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30" name="Group 3"/>
          <p:cNvGrpSpPr/>
          <p:nvPr/>
        </p:nvGrpSpPr>
        <p:grpSpPr>
          <a:xfrm>
            <a:off x="6432121" y="2522086"/>
            <a:ext cx="4376656" cy="793056"/>
            <a:chOff x="8370955" y="2157729"/>
            <a:chExt cx="3738955" cy="793056"/>
          </a:xfrm>
        </p:grpSpPr>
        <p:sp>
          <p:nvSpPr>
            <p:cNvPr id="31" name="TextBox 38"/>
            <p:cNvSpPr txBox="1"/>
            <p:nvPr/>
          </p:nvSpPr>
          <p:spPr>
            <a:xfrm>
              <a:off x="8370955" y="2157729"/>
              <a:ext cx="2321270" cy="464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1" indent="0" algn="l" defTabSz="914400" rtl="0" eaLnBrk="0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添加标题内容 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32" name="TextBox 39"/>
            <p:cNvSpPr txBox="1"/>
            <p:nvPr/>
          </p:nvSpPr>
          <p:spPr>
            <a:xfrm>
              <a:off x="8370957" y="2535287"/>
              <a:ext cx="3738953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此处添加详细文本描述，建议与标题相关并符合整体语言风格，语言描述尽量简洁生动。此处添加详细文本描述，关并符合整体语言风格。</a:t>
              </a: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33" name="TextBox 40"/>
          <p:cNvSpPr txBox="1"/>
          <p:nvPr/>
        </p:nvSpPr>
        <p:spPr>
          <a:xfrm>
            <a:off x="5840225" y="3531165"/>
            <a:ext cx="738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03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34" name="Group 3"/>
          <p:cNvGrpSpPr/>
          <p:nvPr/>
        </p:nvGrpSpPr>
        <p:grpSpPr>
          <a:xfrm>
            <a:off x="6432121" y="3458190"/>
            <a:ext cx="4376656" cy="793056"/>
            <a:chOff x="8370955" y="2157729"/>
            <a:chExt cx="3738955" cy="793056"/>
          </a:xfrm>
        </p:grpSpPr>
        <p:sp>
          <p:nvSpPr>
            <p:cNvPr id="35" name="TextBox 42"/>
            <p:cNvSpPr txBox="1"/>
            <p:nvPr/>
          </p:nvSpPr>
          <p:spPr>
            <a:xfrm>
              <a:off x="8370955" y="2157729"/>
              <a:ext cx="2321270" cy="464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1" indent="0" algn="l" defTabSz="914400" rtl="0" eaLnBrk="0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添加标题内容 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36" name="TextBox 43"/>
            <p:cNvSpPr txBox="1"/>
            <p:nvPr/>
          </p:nvSpPr>
          <p:spPr>
            <a:xfrm>
              <a:off x="8370957" y="2535287"/>
              <a:ext cx="3738953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此处添加详细文本描述，建议与标题相关并符合整体语言风格，语言描述尽量简洁生动。此处添加详细文本描述，关并符合整体语言风格。</a:t>
              </a: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37" name="TextBox 44"/>
          <p:cNvSpPr txBox="1"/>
          <p:nvPr/>
        </p:nvSpPr>
        <p:spPr>
          <a:xfrm>
            <a:off x="5840225" y="4467269"/>
            <a:ext cx="738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04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38" name="Group 3"/>
          <p:cNvGrpSpPr/>
          <p:nvPr/>
        </p:nvGrpSpPr>
        <p:grpSpPr>
          <a:xfrm>
            <a:off x="6432121" y="4394294"/>
            <a:ext cx="4358532" cy="793056"/>
            <a:chOff x="8370955" y="2157729"/>
            <a:chExt cx="3723472" cy="793056"/>
          </a:xfrm>
        </p:grpSpPr>
        <p:sp>
          <p:nvSpPr>
            <p:cNvPr id="39" name="TextBox 46"/>
            <p:cNvSpPr txBox="1"/>
            <p:nvPr/>
          </p:nvSpPr>
          <p:spPr>
            <a:xfrm>
              <a:off x="8370955" y="2157729"/>
              <a:ext cx="2321270" cy="464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1" indent="0" algn="l" defTabSz="914400" rtl="0" eaLnBrk="0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添加标题内容 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40" name="TextBox 47"/>
            <p:cNvSpPr txBox="1"/>
            <p:nvPr/>
          </p:nvSpPr>
          <p:spPr>
            <a:xfrm>
              <a:off x="8370957" y="2535287"/>
              <a:ext cx="372347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此处添加详细文本描述，建议与标题相关并符合整体语言风格，语言描述尽量简洁生动。此处添加详细文本描述，关并符合整体语言风格。</a:t>
              </a: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2" name="TextBox 48"/>
          <p:cNvSpPr txBox="1"/>
          <p:nvPr/>
        </p:nvSpPr>
        <p:spPr>
          <a:xfrm>
            <a:off x="5840225" y="5403373"/>
            <a:ext cx="738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05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6432121" y="5330398"/>
            <a:ext cx="4358532" cy="793056"/>
            <a:chOff x="8370955" y="2157729"/>
            <a:chExt cx="3723472" cy="793056"/>
          </a:xfrm>
        </p:grpSpPr>
        <p:sp>
          <p:nvSpPr>
            <p:cNvPr id="43" name="TextBox 50"/>
            <p:cNvSpPr txBox="1"/>
            <p:nvPr/>
          </p:nvSpPr>
          <p:spPr>
            <a:xfrm>
              <a:off x="8370955" y="2157729"/>
              <a:ext cx="2321270" cy="4641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1" indent="0" algn="l" defTabSz="914400" rtl="0" eaLnBrk="0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lt"/>
                </a:rPr>
                <a:t>添加标题内容 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lt"/>
              </a:endParaRPr>
            </a:p>
          </p:txBody>
        </p:sp>
        <p:sp>
          <p:nvSpPr>
            <p:cNvPr id="44" name="TextBox 51"/>
            <p:cNvSpPr txBox="1"/>
            <p:nvPr/>
          </p:nvSpPr>
          <p:spPr>
            <a:xfrm>
              <a:off x="8370957" y="2535287"/>
              <a:ext cx="3723470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此处添加详细文本描述，建议与标题相关并符合整体语言风格，语言描述尽量简洁生动。此处添加详细文本描述，关并符合整体语言风格。</a:t>
              </a: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split orient="vert"/>
      </p:transition>
    </mc:Choice>
    <mc:Fallback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9" grpId="0"/>
      <p:bldP spid="33" grpId="0"/>
      <p:bldP spid="37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rot="13939000">
            <a:off x="9533783" y="3690682"/>
            <a:ext cx="210826" cy="616262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Freeform 1640"/>
          <p:cNvSpPr>
            <a:spLocks noEditPoints="1"/>
          </p:cNvSpPr>
          <p:nvPr/>
        </p:nvSpPr>
        <p:spPr bwMode="auto">
          <a:xfrm>
            <a:off x="3265913" y="3495769"/>
            <a:ext cx="2336012" cy="1483894"/>
          </a:xfrm>
          <a:custGeom>
            <a:avLst/>
            <a:gdLst>
              <a:gd name="T0" fmla="*/ 168 w 180"/>
              <a:gd name="T1" fmla="*/ 0 h 114"/>
              <a:gd name="T2" fmla="*/ 12 w 180"/>
              <a:gd name="T3" fmla="*/ 0 h 114"/>
              <a:gd name="T4" fmla="*/ 0 w 180"/>
              <a:gd name="T5" fmla="*/ 12 h 114"/>
              <a:gd name="T6" fmla="*/ 0 w 180"/>
              <a:gd name="T7" fmla="*/ 90 h 114"/>
              <a:gd name="T8" fmla="*/ 12 w 180"/>
              <a:gd name="T9" fmla="*/ 102 h 114"/>
              <a:gd name="T10" fmla="*/ 78 w 180"/>
              <a:gd name="T11" fmla="*/ 102 h 114"/>
              <a:gd name="T12" fmla="*/ 78 w 180"/>
              <a:gd name="T13" fmla="*/ 108 h 114"/>
              <a:gd name="T14" fmla="*/ 66 w 180"/>
              <a:gd name="T15" fmla="*/ 108 h 114"/>
              <a:gd name="T16" fmla="*/ 60 w 180"/>
              <a:gd name="T17" fmla="*/ 114 h 114"/>
              <a:gd name="T18" fmla="*/ 120 w 180"/>
              <a:gd name="T19" fmla="*/ 114 h 114"/>
              <a:gd name="T20" fmla="*/ 114 w 180"/>
              <a:gd name="T21" fmla="*/ 108 h 114"/>
              <a:gd name="T22" fmla="*/ 102 w 180"/>
              <a:gd name="T23" fmla="*/ 108 h 114"/>
              <a:gd name="T24" fmla="*/ 102 w 180"/>
              <a:gd name="T25" fmla="*/ 102 h 114"/>
              <a:gd name="T26" fmla="*/ 168 w 180"/>
              <a:gd name="T27" fmla="*/ 102 h 114"/>
              <a:gd name="T28" fmla="*/ 180 w 180"/>
              <a:gd name="T29" fmla="*/ 90 h 114"/>
              <a:gd name="T30" fmla="*/ 180 w 180"/>
              <a:gd name="T31" fmla="*/ 12 h 114"/>
              <a:gd name="T32" fmla="*/ 168 w 180"/>
              <a:gd name="T33" fmla="*/ 0 h 114"/>
              <a:gd name="T34" fmla="*/ 174 w 180"/>
              <a:gd name="T35" fmla="*/ 90 h 114"/>
              <a:gd name="T36" fmla="*/ 168 w 180"/>
              <a:gd name="T37" fmla="*/ 96 h 114"/>
              <a:gd name="T38" fmla="*/ 12 w 180"/>
              <a:gd name="T39" fmla="*/ 96 h 114"/>
              <a:gd name="T40" fmla="*/ 6 w 180"/>
              <a:gd name="T41" fmla="*/ 90 h 114"/>
              <a:gd name="T42" fmla="*/ 6 w 180"/>
              <a:gd name="T43" fmla="*/ 12 h 114"/>
              <a:gd name="T44" fmla="*/ 12 w 180"/>
              <a:gd name="T45" fmla="*/ 6 h 114"/>
              <a:gd name="T46" fmla="*/ 168 w 180"/>
              <a:gd name="T47" fmla="*/ 6 h 114"/>
              <a:gd name="T48" fmla="*/ 174 w 180"/>
              <a:gd name="T49" fmla="*/ 12 h 114"/>
              <a:gd name="T50" fmla="*/ 174 w 180"/>
              <a:gd name="T51" fmla="*/ 9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80" h="114">
                <a:moveTo>
                  <a:pt x="168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7"/>
                  <a:pt x="5" y="102"/>
                  <a:pt x="12" y="102"/>
                </a:cubicBezTo>
                <a:cubicBezTo>
                  <a:pt x="78" y="102"/>
                  <a:pt x="78" y="102"/>
                  <a:pt x="78" y="102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66" y="108"/>
                  <a:pt x="66" y="108"/>
                  <a:pt x="66" y="108"/>
                </a:cubicBezTo>
                <a:cubicBezTo>
                  <a:pt x="60" y="108"/>
                  <a:pt x="60" y="114"/>
                  <a:pt x="60" y="114"/>
                </a:cubicBezTo>
                <a:cubicBezTo>
                  <a:pt x="120" y="114"/>
                  <a:pt x="120" y="114"/>
                  <a:pt x="120" y="114"/>
                </a:cubicBezTo>
                <a:cubicBezTo>
                  <a:pt x="120" y="108"/>
                  <a:pt x="114" y="108"/>
                  <a:pt x="114" y="108"/>
                </a:cubicBezTo>
                <a:cubicBezTo>
                  <a:pt x="102" y="108"/>
                  <a:pt x="102" y="108"/>
                  <a:pt x="102" y="108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168" y="102"/>
                  <a:pt x="168" y="102"/>
                  <a:pt x="168" y="102"/>
                </a:cubicBezTo>
                <a:cubicBezTo>
                  <a:pt x="175" y="102"/>
                  <a:pt x="180" y="97"/>
                  <a:pt x="180" y="90"/>
                </a:cubicBezTo>
                <a:cubicBezTo>
                  <a:pt x="180" y="12"/>
                  <a:pt x="180" y="12"/>
                  <a:pt x="180" y="12"/>
                </a:cubicBezTo>
                <a:cubicBezTo>
                  <a:pt x="180" y="5"/>
                  <a:pt x="175" y="0"/>
                  <a:pt x="168" y="0"/>
                </a:cubicBezTo>
                <a:moveTo>
                  <a:pt x="174" y="90"/>
                </a:moveTo>
                <a:cubicBezTo>
                  <a:pt x="174" y="93"/>
                  <a:pt x="171" y="96"/>
                  <a:pt x="168" y="96"/>
                </a:cubicBezTo>
                <a:cubicBezTo>
                  <a:pt x="12" y="96"/>
                  <a:pt x="12" y="96"/>
                  <a:pt x="12" y="96"/>
                </a:cubicBezTo>
                <a:cubicBezTo>
                  <a:pt x="9" y="96"/>
                  <a:pt x="6" y="93"/>
                  <a:pt x="6" y="90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9"/>
                  <a:pt x="9" y="6"/>
                  <a:pt x="12" y="6"/>
                </a:cubicBezTo>
                <a:cubicBezTo>
                  <a:pt x="168" y="6"/>
                  <a:pt x="168" y="6"/>
                  <a:pt x="168" y="6"/>
                </a:cubicBezTo>
                <a:cubicBezTo>
                  <a:pt x="171" y="6"/>
                  <a:pt x="174" y="9"/>
                  <a:pt x="174" y="12"/>
                </a:cubicBezTo>
                <a:lnTo>
                  <a:pt x="174" y="9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Freeform 1634"/>
          <p:cNvSpPr>
            <a:spLocks noEditPoints="1"/>
          </p:cNvSpPr>
          <p:nvPr/>
        </p:nvSpPr>
        <p:spPr bwMode="auto">
          <a:xfrm>
            <a:off x="8999309" y="4108125"/>
            <a:ext cx="264345" cy="494484"/>
          </a:xfrm>
          <a:custGeom>
            <a:avLst/>
            <a:gdLst>
              <a:gd name="T0" fmla="*/ 81 w 96"/>
              <a:gd name="T1" fmla="*/ 0 h 180"/>
              <a:gd name="T2" fmla="*/ 15 w 96"/>
              <a:gd name="T3" fmla="*/ 0 h 180"/>
              <a:gd name="T4" fmla="*/ 0 w 96"/>
              <a:gd name="T5" fmla="*/ 15 h 180"/>
              <a:gd name="T6" fmla="*/ 0 w 96"/>
              <a:gd name="T7" fmla="*/ 165 h 180"/>
              <a:gd name="T8" fmla="*/ 15 w 96"/>
              <a:gd name="T9" fmla="*/ 180 h 180"/>
              <a:gd name="T10" fmla="*/ 81 w 96"/>
              <a:gd name="T11" fmla="*/ 180 h 180"/>
              <a:gd name="T12" fmla="*/ 96 w 96"/>
              <a:gd name="T13" fmla="*/ 165 h 180"/>
              <a:gd name="T14" fmla="*/ 96 w 96"/>
              <a:gd name="T15" fmla="*/ 15 h 180"/>
              <a:gd name="T16" fmla="*/ 81 w 96"/>
              <a:gd name="T17" fmla="*/ 0 h 180"/>
              <a:gd name="T18" fmla="*/ 39 w 96"/>
              <a:gd name="T19" fmla="*/ 12 h 180"/>
              <a:gd name="T20" fmla="*/ 57 w 96"/>
              <a:gd name="T21" fmla="*/ 12 h 180"/>
              <a:gd name="T22" fmla="*/ 60 w 96"/>
              <a:gd name="T23" fmla="*/ 15 h 180"/>
              <a:gd name="T24" fmla="*/ 57 w 96"/>
              <a:gd name="T25" fmla="*/ 18 h 180"/>
              <a:gd name="T26" fmla="*/ 39 w 96"/>
              <a:gd name="T27" fmla="*/ 18 h 180"/>
              <a:gd name="T28" fmla="*/ 36 w 96"/>
              <a:gd name="T29" fmla="*/ 15 h 180"/>
              <a:gd name="T30" fmla="*/ 39 w 96"/>
              <a:gd name="T31" fmla="*/ 12 h 180"/>
              <a:gd name="T32" fmla="*/ 48 w 96"/>
              <a:gd name="T33" fmla="*/ 174 h 180"/>
              <a:gd name="T34" fmla="*/ 39 w 96"/>
              <a:gd name="T35" fmla="*/ 165 h 180"/>
              <a:gd name="T36" fmla="*/ 48 w 96"/>
              <a:gd name="T37" fmla="*/ 156 h 180"/>
              <a:gd name="T38" fmla="*/ 57 w 96"/>
              <a:gd name="T39" fmla="*/ 165 h 180"/>
              <a:gd name="T40" fmla="*/ 48 w 96"/>
              <a:gd name="T41" fmla="*/ 174 h 180"/>
              <a:gd name="T42" fmla="*/ 90 w 96"/>
              <a:gd name="T43" fmla="*/ 150 h 180"/>
              <a:gd name="T44" fmla="*/ 6 w 96"/>
              <a:gd name="T45" fmla="*/ 150 h 180"/>
              <a:gd name="T46" fmla="*/ 6 w 96"/>
              <a:gd name="T47" fmla="*/ 30 h 180"/>
              <a:gd name="T48" fmla="*/ 90 w 96"/>
              <a:gd name="T49" fmla="*/ 30 h 180"/>
              <a:gd name="T50" fmla="*/ 90 w 96"/>
              <a:gd name="T51" fmla="*/ 15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6" h="180">
                <a:moveTo>
                  <a:pt x="81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165"/>
                  <a:pt x="0" y="165"/>
                  <a:pt x="0" y="165"/>
                </a:cubicBezTo>
                <a:cubicBezTo>
                  <a:pt x="0" y="173"/>
                  <a:pt x="7" y="180"/>
                  <a:pt x="15" y="180"/>
                </a:cubicBezTo>
                <a:cubicBezTo>
                  <a:pt x="81" y="180"/>
                  <a:pt x="81" y="180"/>
                  <a:pt x="81" y="180"/>
                </a:cubicBezTo>
                <a:cubicBezTo>
                  <a:pt x="89" y="180"/>
                  <a:pt x="96" y="173"/>
                  <a:pt x="96" y="165"/>
                </a:cubicBezTo>
                <a:cubicBezTo>
                  <a:pt x="96" y="15"/>
                  <a:pt x="96" y="15"/>
                  <a:pt x="96" y="15"/>
                </a:cubicBezTo>
                <a:cubicBezTo>
                  <a:pt x="96" y="7"/>
                  <a:pt x="89" y="0"/>
                  <a:pt x="81" y="0"/>
                </a:cubicBezTo>
                <a:moveTo>
                  <a:pt x="39" y="12"/>
                </a:moveTo>
                <a:cubicBezTo>
                  <a:pt x="57" y="12"/>
                  <a:pt x="57" y="12"/>
                  <a:pt x="57" y="12"/>
                </a:cubicBezTo>
                <a:cubicBezTo>
                  <a:pt x="59" y="12"/>
                  <a:pt x="60" y="13"/>
                  <a:pt x="60" y="15"/>
                </a:cubicBezTo>
                <a:cubicBezTo>
                  <a:pt x="60" y="17"/>
                  <a:pt x="59" y="18"/>
                  <a:pt x="57" y="18"/>
                </a:cubicBezTo>
                <a:cubicBezTo>
                  <a:pt x="39" y="18"/>
                  <a:pt x="39" y="18"/>
                  <a:pt x="39" y="18"/>
                </a:cubicBezTo>
                <a:cubicBezTo>
                  <a:pt x="37" y="18"/>
                  <a:pt x="36" y="17"/>
                  <a:pt x="36" y="15"/>
                </a:cubicBezTo>
                <a:cubicBezTo>
                  <a:pt x="36" y="13"/>
                  <a:pt x="37" y="12"/>
                  <a:pt x="39" y="12"/>
                </a:cubicBezTo>
                <a:moveTo>
                  <a:pt x="48" y="174"/>
                </a:moveTo>
                <a:cubicBezTo>
                  <a:pt x="43" y="174"/>
                  <a:pt x="39" y="170"/>
                  <a:pt x="39" y="165"/>
                </a:cubicBezTo>
                <a:cubicBezTo>
                  <a:pt x="39" y="160"/>
                  <a:pt x="43" y="156"/>
                  <a:pt x="48" y="156"/>
                </a:cubicBezTo>
                <a:cubicBezTo>
                  <a:pt x="53" y="156"/>
                  <a:pt x="57" y="160"/>
                  <a:pt x="57" y="165"/>
                </a:cubicBezTo>
                <a:cubicBezTo>
                  <a:pt x="57" y="170"/>
                  <a:pt x="53" y="174"/>
                  <a:pt x="48" y="174"/>
                </a:cubicBezTo>
                <a:moveTo>
                  <a:pt x="90" y="150"/>
                </a:moveTo>
                <a:cubicBezTo>
                  <a:pt x="6" y="150"/>
                  <a:pt x="6" y="150"/>
                  <a:pt x="6" y="150"/>
                </a:cubicBezTo>
                <a:cubicBezTo>
                  <a:pt x="6" y="30"/>
                  <a:pt x="6" y="30"/>
                  <a:pt x="6" y="30"/>
                </a:cubicBezTo>
                <a:cubicBezTo>
                  <a:pt x="90" y="30"/>
                  <a:pt x="90" y="30"/>
                  <a:pt x="90" y="30"/>
                </a:cubicBezTo>
                <a:lnTo>
                  <a:pt x="90" y="150"/>
                </a:lnTo>
                <a:close/>
              </a:path>
            </a:pathLst>
          </a:custGeom>
          <a:solidFill>
            <a:srgbClr val="59595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9385551" y="2746018"/>
            <a:ext cx="1617686" cy="161768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8" name="图表 7"/>
          <p:cNvGraphicFramePr/>
          <p:nvPr/>
        </p:nvGraphicFramePr>
        <p:xfrm>
          <a:off x="8892028" y="2684285"/>
          <a:ext cx="2604731" cy="1736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文本框 50"/>
          <p:cNvSpPr txBox="1"/>
          <p:nvPr/>
        </p:nvSpPr>
        <p:spPr>
          <a:xfrm>
            <a:off x="3525261" y="3976214"/>
            <a:ext cx="1652573" cy="3067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algn="ctr"/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PC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端用户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文本框 51"/>
          <p:cNvSpPr txBox="1"/>
          <p:nvPr/>
        </p:nvSpPr>
        <p:spPr>
          <a:xfrm>
            <a:off x="8252347" y="4693834"/>
            <a:ext cx="1652573" cy="3067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algn="ctr"/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手机端用户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6672469" y="3641727"/>
            <a:ext cx="701333" cy="839761"/>
            <a:chOff x="4958101" y="2781301"/>
            <a:chExt cx="549220" cy="657624"/>
          </a:xfrm>
        </p:grpSpPr>
        <p:sp>
          <p:nvSpPr>
            <p:cNvPr id="45" name="圆角矩形 44"/>
            <p:cNvSpPr/>
            <p:nvPr/>
          </p:nvSpPr>
          <p:spPr>
            <a:xfrm>
              <a:off x="4958101" y="2781301"/>
              <a:ext cx="549220" cy="635620"/>
            </a:xfrm>
            <a:prstGeom prst="roundRect">
              <a:avLst>
                <a:gd name="adj" fmla="val 2714"/>
              </a:avLst>
            </a:prstGeom>
            <a:noFill/>
            <a:ln w="53975">
              <a:solidFill>
                <a:srgbClr val="5959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5216137" y="3393206"/>
              <a:ext cx="45719" cy="4571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394579" y="1666644"/>
            <a:ext cx="2604731" cy="1877198"/>
            <a:chOff x="4740483" y="1234596"/>
            <a:chExt cx="2039787" cy="1470050"/>
          </a:xfrm>
          <a:solidFill>
            <a:schemeClr val="bg1">
              <a:lumMod val="85000"/>
            </a:schemeClr>
          </a:solidFill>
        </p:grpSpPr>
        <p:grpSp>
          <p:nvGrpSpPr>
            <p:cNvPr id="48" name="组合 47"/>
            <p:cNvGrpSpPr/>
            <p:nvPr/>
          </p:nvGrpSpPr>
          <p:grpSpPr>
            <a:xfrm>
              <a:off x="4740483" y="1234596"/>
              <a:ext cx="2039787" cy="1359859"/>
              <a:chOff x="4424175" y="1399819"/>
              <a:chExt cx="2039787" cy="1359859"/>
            </a:xfrm>
            <a:grpFill/>
          </p:grpSpPr>
          <p:sp>
            <p:nvSpPr>
              <p:cNvPr id="49" name="椭圆 48"/>
              <p:cNvSpPr/>
              <p:nvPr/>
            </p:nvSpPr>
            <p:spPr>
              <a:xfrm>
                <a:off x="4810655" y="1446335"/>
                <a:ext cx="1266824" cy="126682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graphicFrame>
            <p:nvGraphicFramePr>
              <p:cNvPr id="50" name="图表 49"/>
              <p:cNvGraphicFramePr/>
              <p:nvPr/>
            </p:nvGraphicFramePr>
            <p:xfrm>
              <a:off x="4424175" y="1399819"/>
              <a:ext cx="2039787" cy="1359859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</p:grpSp>
        <p:sp>
          <p:nvSpPr>
            <p:cNvPr id="51" name="等腰三角形 50"/>
            <p:cNvSpPr/>
            <p:nvPr/>
          </p:nvSpPr>
          <p:spPr>
            <a:xfrm rot="12736232">
              <a:off x="5424771" y="2222046"/>
              <a:ext cx="165100" cy="4826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27007" y="2172938"/>
            <a:ext cx="3375248" cy="2250169"/>
            <a:chOff x="75514" y="1678511"/>
            <a:chExt cx="2643186" cy="1762127"/>
          </a:xfrm>
          <a:solidFill>
            <a:schemeClr val="bg1">
              <a:lumMod val="85000"/>
            </a:schemeClr>
          </a:solidFill>
        </p:grpSpPr>
        <p:sp>
          <p:nvSpPr>
            <p:cNvPr id="53" name="等腰三角形 52"/>
            <p:cNvSpPr/>
            <p:nvPr/>
          </p:nvSpPr>
          <p:spPr>
            <a:xfrm rot="7157902">
              <a:off x="2078369" y="2654232"/>
              <a:ext cx="165100" cy="482600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椭圆 53"/>
            <p:cNvSpPr/>
            <p:nvPr/>
          </p:nvSpPr>
          <p:spPr>
            <a:xfrm>
              <a:off x="523255" y="1678513"/>
              <a:ext cx="1762125" cy="176212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aphicFrame>
          <p:nvGraphicFramePr>
            <p:cNvPr id="55" name="图表 54"/>
            <p:cNvGraphicFramePr/>
            <p:nvPr/>
          </p:nvGraphicFramePr>
          <p:xfrm>
            <a:off x="75514" y="1678511"/>
            <a:ext cx="2643186" cy="17621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sp>
        <p:nvSpPr>
          <p:cNvPr id="56" name="文本框 24"/>
          <p:cNvSpPr txBox="1"/>
          <p:nvPr/>
        </p:nvSpPr>
        <p:spPr>
          <a:xfrm>
            <a:off x="6205968" y="4586644"/>
            <a:ext cx="1652573" cy="3067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p>
            <a:pPr algn="ctr"/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PAD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端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用户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7" name="文本框 25"/>
          <p:cNvSpPr txBox="1"/>
          <p:nvPr/>
        </p:nvSpPr>
        <p:spPr>
          <a:xfrm>
            <a:off x="3301030" y="5117617"/>
            <a:ext cx="6557870" cy="368300"/>
          </a:xfrm>
          <a:prstGeom prst="rect">
            <a:avLst/>
          </a:prstGeom>
          <a:solidFill>
            <a:srgbClr val="C7A08B"/>
          </a:solidFill>
          <a:effectLst/>
        </p:spPr>
        <p:txBody>
          <a:bodyPr wrap="square" rtlCol="0">
            <a:spAutoFit/>
          </a:bodyPr>
          <a:p>
            <a:pPr algn="ctr"/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输入标题内容</a:t>
            </a:r>
            <a:endParaRPr lang="zh-CN" alt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文本框 1"/>
          <p:cNvSpPr txBox="1"/>
          <p:nvPr/>
        </p:nvSpPr>
        <p:spPr>
          <a:xfrm>
            <a:off x="2999817" y="1268760"/>
            <a:ext cx="3456384" cy="3143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产品不同平台占有率</a:t>
            </a:r>
            <a:endParaRPr lang="zh-CN" altLang="en-US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2999816" y="1607564"/>
            <a:ext cx="3672652" cy="841375"/>
          </a:xfrm>
          <a:prstGeom prst="rect">
            <a:avLst/>
          </a:prstGeom>
        </p:spPr>
        <p:txBody>
          <a:bodyPr wrap="square" lIns="68578" tIns="34289" rIns="68578" bIns="34289">
            <a:spAutoFit/>
          </a:bodyPr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05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此处添加详细文本描述，建议与标题相关并符合整体语言风格，语言描述尽量此处添加详细文本描述，建议与标题相关并符合整体语言风格，语言描述尽量</a:t>
            </a:r>
            <a:endParaRPr kumimoji="0" lang="zh-CN" alt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Gill Sans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3310291" y="5584958"/>
            <a:ext cx="6548608" cy="841375"/>
          </a:xfrm>
          <a:prstGeom prst="rect">
            <a:avLst/>
          </a:prstGeom>
        </p:spPr>
        <p:txBody>
          <a:bodyPr wrap="square" lIns="68578" tIns="34289" rIns="68578" bIns="34289">
            <a:spAutoFit/>
          </a:bodyPr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05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详细文本描述，建议与标题相关并符合整体语言风格，语言描述尽量此处添加详细文本描述，建议与标题相关并符合整体语言风格，语言描述尽量此处添加详细文本描述，建议与标题相关并符合整体语言风格，语言描述尽量</a:t>
            </a:r>
            <a:endParaRPr kumimoji="0" lang="zh-CN" altLang="en-US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Gill Sans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split orient="vert"/>
      </p:transition>
    </mc:Choice>
    <mc:Fallback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7" grpId="0" bldLvl="0" animBg="1"/>
      <p:bldGraphic spid="8" grpId="0">
        <p:bldAsOne/>
      </p:bldGraphic>
      <p:bldP spid="9" grpId="0" bldLvl="0" animBg="1"/>
      <p:bldP spid="41" grpId="0" bldLvl="0" animBg="1"/>
      <p:bldP spid="56" grpId="0" bldLvl="0" animBg="1"/>
      <p:bldP spid="57" grpId="0" bldLvl="0" animBg="1"/>
      <p:bldP spid="58" grpId="0"/>
      <p:bldP spid="59" grpId="0"/>
      <p:bldP spid="6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"/>
          <p:cNvPicPr>
            <a:picLocks noChangeAspect="1"/>
          </p:cNvPicPr>
          <p:nvPr/>
        </p:nvPicPr>
        <p:blipFill>
          <a:blip r:embed="rId1"/>
          <a:srcRect b="24826"/>
          <a:stretch>
            <a:fillRect/>
          </a:stretch>
        </p:blipFill>
        <p:spPr>
          <a:xfrm>
            <a:off x="33655" y="-6350"/>
            <a:ext cx="12174855" cy="68643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31265" y="2697480"/>
            <a:ext cx="25184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PART 02</a:t>
            </a:r>
            <a:endParaRPr lang="en-US" altLang="zh-CN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46835" y="3562350"/>
            <a:ext cx="29819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请输入标题</a:t>
            </a:r>
            <a:endParaRPr lang="zh-CN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06375" y="253365"/>
            <a:ext cx="11796395" cy="6351905"/>
          </a:xfrm>
          <a:prstGeom prst="rect">
            <a:avLst/>
          </a:prstGeom>
          <a:noFill/>
          <a:ln w="47625">
            <a:solidFill>
              <a:srgbClr val="9463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 5"/>
          <p:cNvSpPr/>
          <p:nvPr/>
        </p:nvSpPr>
        <p:spPr bwMode="auto">
          <a:xfrm rot="16200000">
            <a:off x="5497942" y="2744549"/>
            <a:ext cx="1196751" cy="106066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595959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5" name="Freeform 5"/>
          <p:cNvSpPr/>
          <p:nvPr/>
        </p:nvSpPr>
        <p:spPr bwMode="auto">
          <a:xfrm rot="16200000">
            <a:off x="7695799" y="3433914"/>
            <a:ext cx="1196751" cy="106066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C7A08B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6" name="Freeform 5"/>
          <p:cNvSpPr/>
          <p:nvPr/>
        </p:nvSpPr>
        <p:spPr bwMode="auto">
          <a:xfrm rot="16200000">
            <a:off x="9292651" y="4996232"/>
            <a:ext cx="1196751" cy="106066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595959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7" name="Freeform 5"/>
          <p:cNvSpPr/>
          <p:nvPr/>
        </p:nvSpPr>
        <p:spPr bwMode="auto">
          <a:xfrm rot="5400000" flipH="1">
            <a:off x="3266507" y="3433914"/>
            <a:ext cx="1196751" cy="106066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C7A08B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8" name="Freeform 5"/>
          <p:cNvSpPr/>
          <p:nvPr/>
        </p:nvSpPr>
        <p:spPr bwMode="auto">
          <a:xfrm rot="5400000" flipH="1">
            <a:off x="1669655" y="4996232"/>
            <a:ext cx="1196751" cy="106066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595959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139" name="组合 138"/>
          <p:cNvGrpSpPr/>
          <p:nvPr/>
        </p:nvGrpSpPr>
        <p:grpSpPr>
          <a:xfrm>
            <a:off x="890985" y="3774976"/>
            <a:ext cx="2349784" cy="983651"/>
            <a:chOff x="9038448" y="2086375"/>
            <a:chExt cx="2349784" cy="983651"/>
          </a:xfrm>
        </p:grpSpPr>
        <p:sp>
          <p:nvSpPr>
            <p:cNvPr id="140" name="文本框 9"/>
            <p:cNvSpPr txBox="1"/>
            <p:nvPr/>
          </p:nvSpPr>
          <p:spPr bwMode="auto">
            <a:xfrm>
              <a:off x="9038448" y="2315011"/>
              <a:ext cx="2171362" cy="7550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1" name="文本框 10"/>
            <p:cNvSpPr txBox="1"/>
            <p:nvPr/>
          </p:nvSpPr>
          <p:spPr bwMode="auto">
            <a:xfrm>
              <a:off x="9038448" y="2086375"/>
              <a:ext cx="2349784" cy="306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>
                <a:defRPr/>
              </a:pPr>
              <a:r>
                <a:rPr lang="en-US" altLang="zh-CN" sz="1400" spc="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INFOGRAPHIC</a:t>
              </a:r>
              <a:endParaRPr lang="en-US" altLang="zh-CN" sz="1400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2709838" y="2209331"/>
            <a:ext cx="2349784" cy="1001431"/>
            <a:chOff x="9038448" y="2086375"/>
            <a:chExt cx="2349784" cy="1001431"/>
          </a:xfrm>
        </p:grpSpPr>
        <p:sp>
          <p:nvSpPr>
            <p:cNvPr id="143" name="文本框 12"/>
            <p:cNvSpPr txBox="1"/>
            <p:nvPr/>
          </p:nvSpPr>
          <p:spPr bwMode="auto">
            <a:xfrm>
              <a:off x="9038448" y="2332791"/>
              <a:ext cx="2171362" cy="7550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4" name="文本框 13"/>
            <p:cNvSpPr txBox="1"/>
            <p:nvPr/>
          </p:nvSpPr>
          <p:spPr bwMode="auto">
            <a:xfrm>
              <a:off x="9038448" y="2086375"/>
              <a:ext cx="2349784" cy="306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INFOGRAPHIC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45" name="组合 144"/>
          <p:cNvGrpSpPr/>
          <p:nvPr/>
        </p:nvGrpSpPr>
        <p:grpSpPr>
          <a:xfrm>
            <a:off x="4871388" y="1505992"/>
            <a:ext cx="2349784" cy="1001431"/>
            <a:chOff x="9038448" y="2086375"/>
            <a:chExt cx="2349784" cy="1001431"/>
          </a:xfrm>
        </p:grpSpPr>
        <p:sp>
          <p:nvSpPr>
            <p:cNvPr id="146" name="文本框 15"/>
            <p:cNvSpPr txBox="1"/>
            <p:nvPr/>
          </p:nvSpPr>
          <p:spPr bwMode="auto">
            <a:xfrm>
              <a:off x="9127659" y="2332791"/>
              <a:ext cx="2171362" cy="7550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7" name="文本框 16"/>
            <p:cNvSpPr txBox="1"/>
            <p:nvPr/>
          </p:nvSpPr>
          <p:spPr bwMode="auto">
            <a:xfrm>
              <a:off x="9038448" y="2086375"/>
              <a:ext cx="2349784" cy="306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algn="ctr"/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INFOGRAPHIC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7522023" y="2203649"/>
            <a:ext cx="2349784" cy="1001431"/>
            <a:chOff x="9038448" y="2086375"/>
            <a:chExt cx="2349784" cy="1001431"/>
          </a:xfrm>
        </p:grpSpPr>
        <p:sp>
          <p:nvSpPr>
            <p:cNvPr id="149" name="文本框 18"/>
            <p:cNvSpPr txBox="1"/>
            <p:nvPr/>
          </p:nvSpPr>
          <p:spPr bwMode="auto">
            <a:xfrm>
              <a:off x="9038448" y="2332791"/>
              <a:ext cx="2171362" cy="7550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0" name="文本框 19"/>
            <p:cNvSpPr txBox="1"/>
            <p:nvPr/>
          </p:nvSpPr>
          <p:spPr bwMode="auto">
            <a:xfrm>
              <a:off x="9038448" y="2086375"/>
              <a:ext cx="2349784" cy="306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INFOGRAPHIC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51" name="组合 150"/>
          <p:cNvGrpSpPr/>
          <p:nvPr/>
        </p:nvGrpSpPr>
        <p:grpSpPr>
          <a:xfrm>
            <a:off x="9362324" y="3756996"/>
            <a:ext cx="2349784" cy="1001431"/>
            <a:chOff x="9038448" y="2086375"/>
            <a:chExt cx="2349784" cy="1001431"/>
          </a:xfrm>
        </p:grpSpPr>
        <p:sp>
          <p:nvSpPr>
            <p:cNvPr id="152" name="文本框 21"/>
            <p:cNvSpPr txBox="1"/>
            <p:nvPr/>
          </p:nvSpPr>
          <p:spPr bwMode="auto">
            <a:xfrm>
              <a:off x="9038448" y="2332791"/>
              <a:ext cx="2171362" cy="7550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2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3" name="文本框 22"/>
            <p:cNvSpPr txBox="1"/>
            <p:nvPr/>
          </p:nvSpPr>
          <p:spPr bwMode="auto">
            <a:xfrm>
              <a:off x="9038448" y="2086375"/>
              <a:ext cx="2349784" cy="3067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INFOGRAPHIC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1791780" y="5246986"/>
            <a:ext cx="952500" cy="558009"/>
            <a:chOff x="5961444" y="1763817"/>
            <a:chExt cx="952500" cy="558009"/>
          </a:xfrm>
        </p:grpSpPr>
        <p:sp>
          <p:nvSpPr>
            <p:cNvPr id="155" name="文本框 24"/>
            <p:cNvSpPr txBox="1"/>
            <p:nvPr/>
          </p:nvSpPr>
          <p:spPr>
            <a:xfrm flipH="1">
              <a:off x="5961444" y="1763817"/>
              <a:ext cx="95250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6" name="文本框 25"/>
            <p:cNvSpPr txBox="1"/>
            <p:nvPr/>
          </p:nvSpPr>
          <p:spPr>
            <a:xfrm flipH="1">
              <a:off x="6189054" y="2138311"/>
              <a:ext cx="511566" cy="183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en-US" altLang="zh-CN" sz="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OPTION</a:t>
              </a:r>
              <a:endParaRPr lang="en-US" altLang="zh-CN" sz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3384111" y="3653050"/>
            <a:ext cx="952500" cy="558009"/>
            <a:chOff x="5961444" y="1763817"/>
            <a:chExt cx="952500" cy="558009"/>
          </a:xfrm>
        </p:grpSpPr>
        <p:sp>
          <p:nvSpPr>
            <p:cNvPr id="158" name="文本框 27"/>
            <p:cNvSpPr txBox="1"/>
            <p:nvPr/>
          </p:nvSpPr>
          <p:spPr>
            <a:xfrm flipH="1">
              <a:off x="5961444" y="1763817"/>
              <a:ext cx="95250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9" name="文本框 28"/>
            <p:cNvSpPr txBox="1"/>
            <p:nvPr/>
          </p:nvSpPr>
          <p:spPr>
            <a:xfrm flipH="1">
              <a:off x="6189054" y="2138311"/>
              <a:ext cx="511566" cy="183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en-US" altLang="zh-CN" sz="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OPTION</a:t>
              </a:r>
              <a:endParaRPr lang="en-US" altLang="zh-CN" sz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0" name="组合 159"/>
          <p:cNvGrpSpPr/>
          <p:nvPr/>
        </p:nvGrpSpPr>
        <p:grpSpPr>
          <a:xfrm>
            <a:off x="5617680" y="2999054"/>
            <a:ext cx="952500" cy="558009"/>
            <a:chOff x="5961444" y="1763817"/>
            <a:chExt cx="952500" cy="558009"/>
          </a:xfrm>
        </p:grpSpPr>
        <p:sp>
          <p:nvSpPr>
            <p:cNvPr id="161" name="文本框 30"/>
            <p:cNvSpPr txBox="1"/>
            <p:nvPr/>
          </p:nvSpPr>
          <p:spPr>
            <a:xfrm flipH="1">
              <a:off x="5961444" y="1763817"/>
              <a:ext cx="95250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2" name="文本框 31"/>
            <p:cNvSpPr txBox="1"/>
            <p:nvPr/>
          </p:nvSpPr>
          <p:spPr>
            <a:xfrm flipH="1">
              <a:off x="6189054" y="2138311"/>
              <a:ext cx="511566" cy="183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en-US" altLang="zh-CN" sz="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OPTION</a:t>
              </a:r>
              <a:endParaRPr lang="en-US" altLang="zh-CN" sz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3" name="组合 162"/>
          <p:cNvGrpSpPr/>
          <p:nvPr/>
        </p:nvGrpSpPr>
        <p:grpSpPr>
          <a:xfrm>
            <a:off x="7817924" y="3635080"/>
            <a:ext cx="952500" cy="558009"/>
            <a:chOff x="5961444" y="1763817"/>
            <a:chExt cx="952500" cy="558009"/>
          </a:xfrm>
        </p:grpSpPr>
        <p:sp>
          <p:nvSpPr>
            <p:cNvPr id="164" name="文本框 33"/>
            <p:cNvSpPr txBox="1"/>
            <p:nvPr/>
          </p:nvSpPr>
          <p:spPr>
            <a:xfrm flipH="1">
              <a:off x="5961444" y="1763817"/>
              <a:ext cx="95250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5" name="文本框 34"/>
            <p:cNvSpPr txBox="1"/>
            <p:nvPr/>
          </p:nvSpPr>
          <p:spPr>
            <a:xfrm flipH="1">
              <a:off x="6189054" y="2138311"/>
              <a:ext cx="511566" cy="183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en-US" altLang="zh-CN" sz="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OPTION</a:t>
              </a:r>
              <a:endParaRPr lang="en-US" altLang="zh-CN" sz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6" name="组合 165"/>
          <p:cNvGrpSpPr/>
          <p:nvPr/>
        </p:nvGrpSpPr>
        <p:grpSpPr>
          <a:xfrm>
            <a:off x="9414776" y="5243067"/>
            <a:ext cx="952500" cy="558009"/>
            <a:chOff x="5961444" y="1763817"/>
            <a:chExt cx="952500" cy="558009"/>
          </a:xfrm>
        </p:grpSpPr>
        <p:sp>
          <p:nvSpPr>
            <p:cNvPr id="167" name="文本框 36"/>
            <p:cNvSpPr txBox="1"/>
            <p:nvPr/>
          </p:nvSpPr>
          <p:spPr>
            <a:xfrm flipH="1">
              <a:off x="5961444" y="1763817"/>
              <a:ext cx="95250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2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05</a:t>
              </a:r>
              <a:endPara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8" name="文本框 37"/>
            <p:cNvSpPr txBox="1"/>
            <p:nvPr/>
          </p:nvSpPr>
          <p:spPr>
            <a:xfrm flipH="1">
              <a:off x="6189054" y="2138311"/>
              <a:ext cx="511566" cy="183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en-US" altLang="zh-CN" sz="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OPTION</a:t>
              </a:r>
              <a:endParaRPr lang="en-US" altLang="zh-CN" sz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69" name="文本框 38"/>
          <p:cNvSpPr txBox="1"/>
          <p:nvPr/>
        </p:nvSpPr>
        <p:spPr>
          <a:xfrm>
            <a:off x="4738198" y="5392043"/>
            <a:ext cx="2716241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6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BUSINESS</a:t>
            </a:r>
            <a:endParaRPr lang="en-US" altLang="zh-CN" sz="3600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US" altLang="zh-CN" sz="2800" dirty="0">
                <a:solidFill>
                  <a:schemeClr val="bg1">
                    <a:lumMod val="6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INFOGRAPHIC</a:t>
            </a:r>
            <a:endParaRPr lang="zh-CN" altLang="en-US" sz="2800" dirty="0">
              <a:solidFill>
                <a:schemeClr val="bg1">
                  <a:lumMod val="6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split orient="vert"/>
      </p:transition>
    </mc:Choice>
    <mc:Fallback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135" grpId="0" animBg="1"/>
      <p:bldP spid="136" grpId="0" animBg="1"/>
      <p:bldP spid="137" grpId="0" animBg="1"/>
      <p:bldP spid="138" grpId="0" animBg="1"/>
      <p:bldP spid="16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641903" y="1813287"/>
            <a:ext cx="3644611" cy="3644608"/>
          </a:xfrm>
          <a:prstGeom prst="ellipse">
            <a:avLst/>
          </a:prstGeom>
          <a:blipFill dpi="0" rotWithShape="1">
            <a:blip r:embed="rId1"/>
            <a:srcRect/>
            <a:stretch>
              <a:fillRect l="-5540" t="-13667" r="-84126" b="-1277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175494" y="1917271"/>
            <a:ext cx="875546" cy="875546"/>
          </a:xfrm>
          <a:prstGeom prst="ellipse">
            <a:avLst/>
          </a:prstGeom>
          <a:solidFill>
            <a:srgbClr val="595959"/>
          </a:solidFill>
          <a:ln w="57150"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" name="Oval 8"/>
          <p:cNvSpPr/>
          <p:nvPr/>
        </p:nvSpPr>
        <p:spPr>
          <a:xfrm>
            <a:off x="4414147" y="2173586"/>
            <a:ext cx="398239" cy="362917"/>
          </a:xfrm>
          <a:custGeom>
            <a:avLst/>
            <a:gdLst>
              <a:gd name="connsiteX0" fmla="*/ 238942 w 607620"/>
              <a:gd name="connsiteY0" fmla="*/ 508565 h 553727"/>
              <a:gd name="connsiteX1" fmla="*/ 261549 w 607620"/>
              <a:gd name="connsiteY1" fmla="*/ 531146 h 553727"/>
              <a:gd name="connsiteX2" fmla="*/ 239031 w 607620"/>
              <a:gd name="connsiteY2" fmla="*/ 553727 h 553727"/>
              <a:gd name="connsiteX3" fmla="*/ 238942 w 607620"/>
              <a:gd name="connsiteY3" fmla="*/ 553727 h 553727"/>
              <a:gd name="connsiteX4" fmla="*/ 216335 w 607620"/>
              <a:gd name="connsiteY4" fmla="*/ 531235 h 553727"/>
              <a:gd name="connsiteX5" fmla="*/ 238942 w 607620"/>
              <a:gd name="connsiteY5" fmla="*/ 508565 h 553727"/>
              <a:gd name="connsiteX6" fmla="*/ 179676 w 607620"/>
              <a:gd name="connsiteY6" fmla="*/ 508565 h 553727"/>
              <a:gd name="connsiteX7" fmla="*/ 202292 w 607620"/>
              <a:gd name="connsiteY7" fmla="*/ 531146 h 553727"/>
              <a:gd name="connsiteX8" fmla="*/ 179765 w 607620"/>
              <a:gd name="connsiteY8" fmla="*/ 553727 h 553727"/>
              <a:gd name="connsiteX9" fmla="*/ 179676 w 607620"/>
              <a:gd name="connsiteY9" fmla="*/ 553727 h 553727"/>
              <a:gd name="connsiteX10" fmla="*/ 157060 w 607620"/>
              <a:gd name="connsiteY10" fmla="*/ 531235 h 553727"/>
              <a:gd name="connsiteX11" fmla="*/ 179676 w 607620"/>
              <a:gd name="connsiteY11" fmla="*/ 508565 h 553727"/>
              <a:gd name="connsiteX12" fmla="*/ 299478 w 607620"/>
              <a:gd name="connsiteY12" fmla="*/ 508495 h 553727"/>
              <a:gd name="connsiteX13" fmla="*/ 322183 w 607620"/>
              <a:gd name="connsiteY13" fmla="*/ 531041 h 553727"/>
              <a:gd name="connsiteX14" fmla="*/ 299567 w 607620"/>
              <a:gd name="connsiteY14" fmla="*/ 553586 h 553727"/>
              <a:gd name="connsiteX15" fmla="*/ 276951 w 607620"/>
              <a:gd name="connsiteY15" fmla="*/ 531129 h 553727"/>
              <a:gd name="connsiteX16" fmla="*/ 299478 w 607620"/>
              <a:gd name="connsiteY16" fmla="*/ 508495 h 553727"/>
              <a:gd name="connsiteX17" fmla="*/ 360103 w 607620"/>
              <a:gd name="connsiteY17" fmla="*/ 508353 h 553727"/>
              <a:gd name="connsiteX18" fmla="*/ 382710 w 607620"/>
              <a:gd name="connsiteY18" fmla="*/ 530845 h 553727"/>
              <a:gd name="connsiteX19" fmla="*/ 360192 w 607620"/>
              <a:gd name="connsiteY19" fmla="*/ 553515 h 553727"/>
              <a:gd name="connsiteX20" fmla="*/ 360103 w 607620"/>
              <a:gd name="connsiteY20" fmla="*/ 553515 h 553727"/>
              <a:gd name="connsiteX21" fmla="*/ 337496 w 607620"/>
              <a:gd name="connsiteY21" fmla="*/ 530934 h 553727"/>
              <a:gd name="connsiteX22" fmla="*/ 360103 w 607620"/>
              <a:gd name="connsiteY22" fmla="*/ 508353 h 553727"/>
              <a:gd name="connsiteX23" fmla="*/ 420727 w 607620"/>
              <a:gd name="connsiteY23" fmla="*/ 508301 h 553727"/>
              <a:gd name="connsiteX24" fmla="*/ 443343 w 607620"/>
              <a:gd name="connsiteY24" fmla="*/ 530784 h 553727"/>
              <a:gd name="connsiteX25" fmla="*/ 420727 w 607620"/>
              <a:gd name="connsiteY25" fmla="*/ 553444 h 553727"/>
              <a:gd name="connsiteX26" fmla="*/ 398111 w 607620"/>
              <a:gd name="connsiteY26" fmla="*/ 530873 h 553727"/>
              <a:gd name="connsiteX27" fmla="*/ 420727 w 607620"/>
              <a:gd name="connsiteY27" fmla="*/ 508301 h 553727"/>
              <a:gd name="connsiteX28" fmla="*/ 481219 w 607620"/>
              <a:gd name="connsiteY28" fmla="*/ 508142 h 553727"/>
              <a:gd name="connsiteX29" fmla="*/ 503889 w 607620"/>
              <a:gd name="connsiteY29" fmla="*/ 530688 h 553727"/>
              <a:gd name="connsiteX30" fmla="*/ 481308 w 607620"/>
              <a:gd name="connsiteY30" fmla="*/ 553233 h 553727"/>
              <a:gd name="connsiteX31" fmla="*/ 458727 w 607620"/>
              <a:gd name="connsiteY31" fmla="*/ 530776 h 553727"/>
              <a:gd name="connsiteX32" fmla="*/ 481219 w 607620"/>
              <a:gd name="connsiteY32" fmla="*/ 508142 h 553727"/>
              <a:gd name="connsiteX33" fmla="*/ 545190 w 607620"/>
              <a:gd name="connsiteY33" fmla="*/ 496115 h 553727"/>
              <a:gd name="connsiteX34" fmla="*/ 559011 w 607620"/>
              <a:gd name="connsiteY34" fmla="*/ 506499 h 553727"/>
              <a:gd name="connsiteX35" fmla="*/ 551088 w 607620"/>
              <a:gd name="connsiteY35" fmla="*/ 537421 h 553727"/>
              <a:gd name="connsiteX36" fmla="*/ 539604 w 607620"/>
              <a:gd name="connsiteY36" fmla="*/ 540531 h 553727"/>
              <a:gd name="connsiteX37" fmla="*/ 520107 w 607620"/>
              <a:gd name="connsiteY37" fmla="*/ 529424 h 553727"/>
              <a:gd name="connsiteX38" fmla="*/ 528030 w 607620"/>
              <a:gd name="connsiteY38" fmla="*/ 498591 h 553727"/>
              <a:gd name="connsiteX39" fmla="*/ 545190 w 607620"/>
              <a:gd name="connsiteY39" fmla="*/ 496115 h 553727"/>
              <a:gd name="connsiteX40" fmla="*/ 586442 w 607620"/>
              <a:gd name="connsiteY40" fmla="*/ 451772 h 553727"/>
              <a:gd name="connsiteX41" fmla="*/ 599178 w 607620"/>
              <a:gd name="connsiteY41" fmla="*/ 481074 h 553727"/>
              <a:gd name="connsiteX42" fmla="*/ 578159 w 607620"/>
              <a:gd name="connsiteY42" fmla="*/ 495370 h 553727"/>
              <a:gd name="connsiteX43" fmla="*/ 569876 w 607620"/>
              <a:gd name="connsiteY43" fmla="*/ 493772 h 553727"/>
              <a:gd name="connsiteX44" fmla="*/ 557139 w 607620"/>
              <a:gd name="connsiteY44" fmla="*/ 464470 h 553727"/>
              <a:gd name="connsiteX45" fmla="*/ 586442 w 607620"/>
              <a:gd name="connsiteY45" fmla="*/ 451772 h 553727"/>
              <a:gd name="connsiteX46" fmla="*/ 574485 w 607620"/>
              <a:gd name="connsiteY46" fmla="*/ 391786 h 553727"/>
              <a:gd name="connsiteX47" fmla="*/ 602525 w 607620"/>
              <a:gd name="connsiteY47" fmla="*/ 407154 h 553727"/>
              <a:gd name="connsiteX48" fmla="*/ 587214 w 607620"/>
              <a:gd name="connsiteY48" fmla="*/ 435136 h 553727"/>
              <a:gd name="connsiteX49" fmla="*/ 580805 w 607620"/>
              <a:gd name="connsiteY49" fmla="*/ 436024 h 553727"/>
              <a:gd name="connsiteX50" fmla="*/ 559085 w 607620"/>
              <a:gd name="connsiteY50" fmla="*/ 419857 h 553727"/>
              <a:gd name="connsiteX51" fmla="*/ 574485 w 607620"/>
              <a:gd name="connsiteY51" fmla="*/ 391786 h 553727"/>
              <a:gd name="connsiteX52" fmla="*/ 542824 w 607620"/>
              <a:gd name="connsiteY52" fmla="*/ 342755 h 553727"/>
              <a:gd name="connsiteX53" fmla="*/ 559657 w 607620"/>
              <a:gd name="connsiteY53" fmla="*/ 346712 h 553727"/>
              <a:gd name="connsiteX54" fmla="*/ 564823 w 607620"/>
              <a:gd name="connsiteY54" fmla="*/ 378279 h 553727"/>
              <a:gd name="connsiteX55" fmla="*/ 546386 w 607620"/>
              <a:gd name="connsiteY55" fmla="*/ 387616 h 553727"/>
              <a:gd name="connsiteX56" fmla="*/ 533205 w 607620"/>
              <a:gd name="connsiteY56" fmla="*/ 383348 h 553727"/>
              <a:gd name="connsiteX57" fmla="*/ 528128 w 607620"/>
              <a:gd name="connsiteY57" fmla="*/ 351869 h 553727"/>
              <a:gd name="connsiteX58" fmla="*/ 542824 w 607620"/>
              <a:gd name="connsiteY58" fmla="*/ 342755 h 553727"/>
              <a:gd name="connsiteX59" fmla="*/ 428904 w 607620"/>
              <a:gd name="connsiteY59" fmla="*/ 325377 h 553727"/>
              <a:gd name="connsiteX60" fmla="*/ 451511 w 607620"/>
              <a:gd name="connsiteY60" fmla="*/ 347869 h 553727"/>
              <a:gd name="connsiteX61" fmla="*/ 428993 w 607620"/>
              <a:gd name="connsiteY61" fmla="*/ 370539 h 553727"/>
              <a:gd name="connsiteX62" fmla="*/ 428904 w 607620"/>
              <a:gd name="connsiteY62" fmla="*/ 370539 h 553727"/>
              <a:gd name="connsiteX63" fmla="*/ 406297 w 607620"/>
              <a:gd name="connsiteY63" fmla="*/ 347958 h 553727"/>
              <a:gd name="connsiteX64" fmla="*/ 428904 w 607620"/>
              <a:gd name="connsiteY64" fmla="*/ 325377 h 553727"/>
              <a:gd name="connsiteX65" fmla="*/ 489405 w 607620"/>
              <a:gd name="connsiteY65" fmla="*/ 325236 h 553727"/>
              <a:gd name="connsiteX66" fmla="*/ 512075 w 607620"/>
              <a:gd name="connsiteY66" fmla="*/ 347781 h 553727"/>
              <a:gd name="connsiteX67" fmla="*/ 489583 w 607620"/>
              <a:gd name="connsiteY67" fmla="*/ 370327 h 553727"/>
              <a:gd name="connsiteX68" fmla="*/ 489494 w 607620"/>
              <a:gd name="connsiteY68" fmla="*/ 370327 h 553727"/>
              <a:gd name="connsiteX69" fmla="*/ 466913 w 607620"/>
              <a:gd name="connsiteY69" fmla="*/ 347870 h 553727"/>
              <a:gd name="connsiteX70" fmla="*/ 489405 w 607620"/>
              <a:gd name="connsiteY70" fmla="*/ 325236 h 553727"/>
              <a:gd name="connsiteX71" fmla="*/ 374424 w 607620"/>
              <a:gd name="connsiteY71" fmla="*/ 324431 h 553727"/>
              <a:gd name="connsiteX72" fmla="*/ 390370 w 607620"/>
              <a:gd name="connsiteY72" fmla="*/ 352068 h 553727"/>
              <a:gd name="connsiteX73" fmla="*/ 368545 w 607620"/>
              <a:gd name="connsiteY73" fmla="*/ 368775 h 553727"/>
              <a:gd name="connsiteX74" fmla="*/ 362576 w 607620"/>
              <a:gd name="connsiteY74" fmla="*/ 367975 h 553727"/>
              <a:gd name="connsiteX75" fmla="*/ 346719 w 607620"/>
              <a:gd name="connsiteY75" fmla="*/ 340338 h 553727"/>
              <a:gd name="connsiteX76" fmla="*/ 374424 w 607620"/>
              <a:gd name="connsiteY76" fmla="*/ 324431 h 553727"/>
              <a:gd name="connsiteX77" fmla="*/ 325656 w 607620"/>
              <a:gd name="connsiteY77" fmla="*/ 281731 h 553727"/>
              <a:gd name="connsiteX78" fmla="*/ 351923 w 607620"/>
              <a:gd name="connsiteY78" fmla="*/ 299943 h 553727"/>
              <a:gd name="connsiteX79" fmla="*/ 333670 w 607620"/>
              <a:gd name="connsiteY79" fmla="*/ 326152 h 553727"/>
              <a:gd name="connsiteX80" fmla="*/ 329663 w 607620"/>
              <a:gd name="connsiteY80" fmla="*/ 326507 h 553727"/>
              <a:gd name="connsiteX81" fmla="*/ 307403 w 607620"/>
              <a:gd name="connsiteY81" fmla="*/ 307939 h 553727"/>
              <a:gd name="connsiteX82" fmla="*/ 325656 w 607620"/>
              <a:gd name="connsiteY82" fmla="*/ 281731 h 553727"/>
              <a:gd name="connsiteX83" fmla="*/ 110724 w 607620"/>
              <a:gd name="connsiteY83" fmla="*/ 258795 h 553727"/>
              <a:gd name="connsiteX84" fmla="*/ 78326 w 607620"/>
              <a:gd name="connsiteY84" fmla="*/ 291235 h 553727"/>
              <a:gd name="connsiteX85" fmla="*/ 110813 w 607620"/>
              <a:gd name="connsiteY85" fmla="*/ 323586 h 553727"/>
              <a:gd name="connsiteX86" fmla="*/ 143212 w 607620"/>
              <a:gd name="connsiteY86" fmla="*/ 291146 h 553727"/>
              <a:gd name="connsiteX87" fmla="*/ 110724 w 607620"/>
              <a:gd name="connsiteY87" fmla="*/ 258795 h 553727"/>
              <a:gd name="connsiteX88" fmla="*/ 354539 w 607620"/>
              <a:gd name="connsiteY88" fmla="*/ 228405 h 553727"/>
              <a:gd name="connsiteX89" fmla="*/ 369268 w 607620"/>
              <a:gd name="connsiteY89" fmla="*/ 237464 h 553727"/>
              <a:gd name="connsiteX90" fmla="*/ 364280 w 607620"/>
              <a:gd name="connsiteY90" fmla="*/ 269032 h 553727"/>
              <a:gd name="connsiteX91" fmla="*/ 351010 w 607620"/>
              <a:gd name="connsiteY91" fmla="*/ 273300 h 553727"/>
              <a:gd name="connsiteX92" fmla="*/ 332662 w 607620"/>
              <a:gd name="connsiteY92" fmla="*/ 263963 h 553727"/>
              <a:gd name="connsiteX93" fmla="*/ 337739 w 607620"/>
              <a:gd name="connsiteY93" fmla="*/ 232484 h 553727"/>
              <a:gd name="connsiteX94" fmla="*/ 354539 w 607620"/>
              <a:gd name="connsiteY94" fmla="*/ 228405 h 553727"/>
              <a:gd name="connsiteX95" fmla="*/ 474136 w 607620"/>
              <a:gd name="connsiteY95" fmla="*/ 217836 h 553727"/>
              <a:gd name="connsiteX96" fmla="*/ 496743 w 607620"/>
              <a:gd name="connsiteY96" fmla="*/ 240417 h 553727"/>
              <a:gd name="connsiteX97" fmla="*/ 474225 w 607620"/>
              <a:gd name="connsiteY97" fmla="*/ 262998 h 553727"/>
              <a:gd name="connsiteX98" fmla="*/ 474136 w 607620"/>
              <a:gd name="connsiteY98" fmla="*/ 262998 h 553727"/>
              <a:gd name="connsiteX99" fmla="*/ 451529 w 607620"/>
              <a:gd name="connsiteY99" fmla="*/ 240506 h 553727"/>
              <a:gd name="connsiteX100" fmla="*/ 474136 w 607620"/>
              <a:gd name="connsiteY100" fmla="*/ 217836 h 553727"/>
              <a:gd name="connsiteX101" fmla="*/ 409402 w 607620"/>
              <a:gd name="connsiteY101" fmla="*/ 217836 h 553727"/>
              <a:gd name="connsiteX102" fmla="*/ 431983 w 607620"/>
              <a:gd name="connsiteY102" fmla="*/ 240417 h 553727"/>
              <a:gd name="connsiteX103" fmla="*/ 409491 w 607620"/>
              <a:gd name="connsiteY103" fmla="*/ 262998 h 553727"/>
              <a:gd name="connsiteX104" fmla="*/ 409402 w 607620"/>
              <a:gd name="connsiteY104" fmla="*/ 262998 h 553727"/>
              <a:gd name="connsiteX105" fmla="*/ 386821 w 607620"/>
              <a:gd name="connsiteY105" fmla="*/ 240506 h 553727"/>
              <a:gd name="connsiteX106" fmla="*/ 409402 w 607620"/>
              <a:gd name="connsiteY106" fmla="*/ 217836 h 553727"/>
              <a:gd name="connsiteX107" fmla="*/ 110546 w 607620"/>
              <a:gd name="connsiteY107" fmla="*/ 175073 h 553727"/>
              <a:gd name="connsiteX108" fmla="*/ 110813 w 607620"/>
              <a:gd name="connsiteY108" fmla="*/ 175073 h 553727"/>
              <a:gd name="connsiteX109" fmla="*/ 189050 w 607620"/>
              <a:gd name="connsiteY109" fmla="*/ 206624 h 553727"/>
              <a:gd name="connsiteX110" fmla="*/ 221538 w 607620"/>
              <a:gd name="connsiteY110" fmla="*/ 283947 h 553727"/>
              <a:gd name="connsiteX111" fmla="*/ 111080 w 607620"/>
              <a:gd name="connsiteY111" fmla="*/ 493253 h 553727"/>
              <a:gd name="connsiteX112" fmla="*/ 0 w 607620"/>
              <a:gd name="connsiteY112" fmla="*/ 285903 h 553727"/>
              <a:gd name="connsiteX113" fmla="*/ 110546 w 607620"/>
              <a:gd name="connsiteY113" fmla="*/ 175073 h 553727"/>
              <a:gd name="connsiteX114" fmla="*/ 537831 w 607620"/>
              <a:gd name="connsiteY114" fmla="*/ 52891 h 553727"/>
              <a:gd name="connsiteX115" fmla="*/ 511393 w 607620"/>
              <a:gd name="connsiteY115" fmla="*/ 79381 h 553727"/>
              <a:gd name="connsiteX116" fmla="*/ 537920 w 607620"/>
              <a:gd name="connsiteY116" fmla="*/ 105693 h 553727"/>
              <a:gd name="connsiteX117" fmla="*/ 564358 w 607620"/>
              <a:gd name="connsiteY117" fmla="*/ 79292 h 553727"/>
              <a:gd name="connsiteX118" fmla="*/ 537831 w 607620"/>
              <a:gd name="connsiteY118" fmla="*/ 52891 h 553727"/>
              <a:gd name="connsiteX119" fmla="*/ 537742 w 607620"/>
              <a:gd name="connsiteY119" fmla="*/ 0 h 553727"/>
              <a:gd name="connsiteX120" fmla="*/ 537831 w 607620"/>
              <a:gd name="connsiteY120" fmla="*/ 0 h 553727"/>
              <a:gd name="connsiteX121" fmla="*/ 607620 w 607620"/>
              <a:gd name="connsiteY121" fmla="*/ 68447 h 553727"/>
              <a:gd name="connsiteX122" fmla="*/ 538009 w 607620"/>
              <a:gd name="connsiteY122" fmla="*/ 201253 h 553727"/>
              <a:gd name="connsiteX123" fmla="*/ 468131 w 607620"/>
              <a:gd name="connsiteY123" fmla="*/ 69781 h 553727"/>
              <a:gd name="connsiteX124" fmla="*/ 537742 w 607620"/>
              <a:gd name="connsiteY124" fmla="*/ 0 h 5537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607620" h="553727">
                <a:moveTo>
                  <a:pt x="238942" y="508565"/>
                </a:moveTo>
                <a:cubicBezTo>
                  <a:pt x="251402" y="508565"/>
                  <a:pt x="261549" y="518700"/>
                  <a:pt x="261549" y="531146"/>
                </a:cubicBezTo>
                <a:cubicBezTo>
                  <a:pt x="261638" y="543592"/>
                  <a:pt x="251491" y="553727"/>
                  <a:pt x="239031" y="553727"/>
                </a:cubicBezTo>
                <a:lnTo>
                  <a:pt x="238942" y="553727"/>
                </a:lnTo>
                <a:cubicBezTo>
                  <a:pt x="226481" y="553727"/>
                  <a:pt x="216424" y="543681"/>
                  <a:pt x="216335" y="531235"/>
                </a:cubicBezTo>
                <a:cubicBezTo>
                  <a:pt x="216335" y="518700"/>
                  <a:pt x="226481" y="508654"/>
                  <a:pt x="238942" y="508565"/>
                </a:cubicBezTo>
                <a:close/>
                <a:moveTo>
                  <a:pt x="179676" y="508565"/>
                </a:moveTo>
                <a:cubicBezTo>
                  <a:pt x="192141" y="508565"/>
                  <a:pt x="202292" y="518700"/>
                  <a:pt x="202292" y="531146"/>
                </a:cubicBezTo>
                <a:cubicBezTo>
                  <a:pt x="202292" y="543592"/>
                  <a:pt x="192230" y="553727"/>
                  <a:pt x="179765" y="553727"/>
                </a:cubicBezTo>
                <a:lnTo>
                  <a:pt x="179676" y="553727"/>
                </a:lnTo>
                <a:cubicBezTo>
                  <a:pt x="167210" y="553727"/>
                  <a:pt x="157060" y="543681"/>
                  <a:pt x="157060" y="531235"/>
                </a:cubicBezTo>
                <a:cubicBezTo>
                  <a:pt x="157060" y="518700"/>
                  <a:pt x="167121" y="508654"/>
                  <a:pt x="179676" y="508565"/>
                </a:cubicBezTo>
                <a:close/>
                <a:moveTo>
                  <a:pt x="299478" y="508495"/>
                </a:moveTo>
                <a:cubicBezTo>
                  <a:pt x="312032" y="508495"/>
                  <a:pt x="322183" y="518525"/>
                  <a:pt x="322183" y="531041"/>
                </a:cubicBezTo>
                <a:cubicBezTo>
                  <a:pt x="322183" y="543467"/>
                  <a:pt x="312121" y="553586"/>
                  <a:pt x="299567" y="553586"/>
                </a:cubicBezTo>
                <a:cubicBezTo>
                  <a:pt x="287101" y="553586"/>
                  <a:pt x="276951" y="543556"/>
                  <a:pt x="276951" y="531129"/>
                </a:cubicBezTo>
                <a:cubicBezTo>
                  <a:pt x="276951" y="518614"/>
                  <a:pt x="287012" y="508495"/>
                  <a:pt x="299478" y="508495"/>
                </a:cubicBezTo>
                <a:close/>
                <a:moveTo>
                  <a:pt x="360103" y="508353"/>
                </a:moveTo>
                <a:cubicBezTo>
                  <a:pt x="372564" y="508353"/>
                  <a:pt x="382710" y="518399"/>
                  <a:pt x="382710" y="530845"/>
                </a:cubicBezTo>
                <a:cubicBezTo>
                  <a:pt x="382799" y="543380"/>
                  <a:pt x="372653" y="553515"/>
                  <a:pt x="360192" y="553515"/>
                </a:cubicBezTo>
                <a:lnTo>
                  <a:pt x="360103" y="553515"/>
                </a:lnTo>
                <a:cubicBezTo>
                  <a:pt x="347643" y="553515"/>
                  <a:pt x="337585" y="543380"/>
                  <a:pt x="337496" y="530934"/>
                </a:cubicBezTo>
                <a:cubicBezTo>
                  <a:pt x="337496" y="518488"/>
                  <a:pt x="347643" y="508353"/>
                  <a:pt x="360103" y="508353"/>
                </a:cubicBezTo>
                <a:close/>
                <a:moveTo>
                  <a:pt x="420727" y="508301"/>
                </a:moveTo>
                <a:cubicBezTo>
                  <a:pt x="433193" y="508212"/>
                  <a:pt x="443343" y="518343"/>
                  <a:pt x="443343" y="530784"/>
                </a:cubicBezTo>
                <a:cubicBezTo>
                  <a:pt x="443343" y="543225"/>
                  <a:pt x="433282" y="553355"/>
                  <a:pt x="420727" y="553444"/>
                </a:cubicBezTo>
                <a:cubicBezTo>
                  <a:pt x="408262" y="553444"/>
                  <a:pt x="398111" y="543314"/>
                  <a:pt x="398111" y="530873"/>
                </a:cubicBezTo>
                <a:cubicBezTo>
                  <a:pt x="398111" y="518432"/>
                  <a:pt x="408173" y="508301"/>
                  <a:pt x="420727" y="508301"/>
                </a:cubicBezTo>
                <a:close/>
                <a:moveTo>
                  <a:pt x="481219" y="508142"/>
                </a:moveTo>
                <a:cubicBezTo>
                  <a:pt x="493754" y="508142"/>
                  <a:pt x="503889" y="518261"/>
                  <a:pt x="503889" y="530688"/>
                </a:cubicBezTo>
                <a:cubicBezTo>
                  <a:pt x="503889" y="543114"/>
                  <a:pt x="493754" y="553233"/>
                  <a:pt x="481308" y="553233"/>
                </a:cubicBezTo>
                <a:cubicBezTo>
                  <a:pt x="468862" y="553233"/>
                  <a:pt x="458727" y="543203"/>
                  <a:pt x="458727" y="530776"/>
                </a:cubicBezTo>
                <a:cubicBezTo>
                  <a:pt x="458727" y="518350"/>
                  <a:pt x="468773" y="508231"/>
                  <a:pt x="481219" y="508142"/>
                </a:cubicBezTo>
                <a:close/>
                <a:moveTo>
                  <a:pt x="545190" y="496115"/>
                </a:moveTo>
                <a:cubicBezTo>
                  <a:pt x="550799" y="497547"/>
                  <a:pt x="555851" y="501124"/>
                  <a:pt x="559011" y="506499"/>
                </a:cubicBezTo>
                <a:cubicBezTo>
                  <a:pt x="565421" y="517162"/>
                  <a:pt x="561860" y="531024"/>
                  <a:pt x="551088" y="537421"/>
                </a:cubicBezTo>
                <a:cubicBezTo>
                  <a:pt x="547438" y="539554"/>
                  <a:pt x="543521" y="540531"/>
                  <a:pt x="539604" y="540531"/>
                </a:cubicBezTo>
                <a:cubicBezTo>
                  <a:pt x="531858" y="540531"/>
                  <a:pt x="524380" y="536622"/>
                  <a:pt x="520107" y="529424"/>
                </a:cubicBezTo>
                <a:cubicBezTo>
                  <a:pt x="513697" y="518762"/>
                  <a:pt x="517258" y="504900"/>
                  <a:pt x="528030" y="498591"/>
                </a:cubicBezTo>
                <a:cubicBezTo>
                  <a:pt x="533416" y="495393"/>
                  <a:pt x="539581" y="494682"/>
                  <a:pt x="545190" y="496115"/>
                </a:cubicBezTo>
                <a:close/>
                <a:moveTo>
                  <a:pt x="586442" y="451772"/>
                </a:moveTo>
                <a:cubicBezTo>
                  <a:pt x="598109" y="456390"/>
                  <a:pt x="603809" y="469442"/>
                  <a:pt x="599178" y="481074"/>
                </a:cubicBezTo>
                <a:cubicBezTo>
                  <a:pt x="595704" y="489953"/>
                  <a:pt x="587154" y="495370"/>
                  <a:pt x="578159" y="495370"/>
                </a:cubicBezTo>
                <a:cubicBezTo>
                  <a:pt x="575398" y="495370"/>
                  <a:pt x="572637" y="494837"/>
                  <a:pt x="569876" y="493772"/>
                </a:cubicBezTo>
                <a:cubicBezTo>
                  <a:pt x="558208" y="489154"/>
                  <a:pt x="552508" y="476102"/>
                  <a:pt x="557139" y="464470"/>
                </a:cubicBezTo>
                <a:cubicBezTo>
                  <a:pt x="561682" y="452927"/>
                  <a:pt x="574863" y="447244"/>
                  <a:pt x="586442" y="451772"/>
                </a:cubicBezTo>
                <a:close/>
                <a:moveTo>
                  <a:pt x="574485" y="391786"/>
                </a:moveTo>
                <a:cubicBezTo>
                  <a:pt x="586413" y="388322"/>
                  <a:pt x="598965" y="395162"/>
                  <a:pt x="602525" y="407154"/>
                </a:cubicBezTo>
                <a:cubicBezTo>
                  <a:pt x="605997" y="419057"/>
                  <a:pt x="599143" y="431582"/>
                  <a:pt x="587214" y="435136"/>
                </a:cubicBezTo>
                <a:cubicBezTo>
                  <a:pt x="585078" y="435757"/>
                  <a:pt x="582941" y="436024"/>
                  <a:pt x="580805" y="436024"/>
                </a:cubicBezTo>
                <a:cubicBezTo>
                  <a:pt x="571013" y="436024"/>
                  <a:pt x="562022" y="429628"/>
                  <a:pt x="559085" y="419857"/>
                </a:cubicBezTo>
                <a:cubicBezTo>
                  <a:pt x="555613" y="407865"/>
                  <a:pt x="562467" y="395339"/>
                  <a:pt x="574485" y="391786"/>
                </a:cubicBezTo>
                <a:close/>
                <a:moveTo>
                  <a:pt x="542824" y="342755"/>
                </a:moveTo>
                <a:cubicBezTo>
                  <a:pt x="548524" y="341821"/>
                  <a:pt x="554580" y="343066"/>
                  <a:pt x="559657" y="346712"/>
                </a:cubicBezTo>
                <a:cubicBezTo>
                  <a:pt x="569810" y="354003"/>
                  <a:pt x="572126" y="368142"/>
                  <a:pt x="564823" y="378279"/>
                </a:cubicBezTo>
                <a:cubicBezTo>
                  <a:pt x="560370" y="384326"/>
                  <a:pt x="553423" y="387616"/>
                  <a:pt x="546386" y="387616"/>
                </a:cubicBezTo>
                <a:cubicBezTo>
                  <a:pt x="541844" y="387616"/>
                  <a:pt x="537213" y="386193"/>
                  <a:pt x="533205" y="383348"/>
                </a:cubicBezTo>
                <a:cubicBezTo>
                  <a:pt x="523052" y="376056"/>
                  <a:pt x="520825" y="361917"/>
                  <a:pt x="528128" y="351869"/>
                </a:cubicBezTo>
                <a:cubicBezTo>
                  <a:pt x="531780" y="346801"/>
                  <a:pt x="537124" y="343688"/>
                  <a:pt x="542824" y="342755"/>
                </a:cubicBezTo>
                <a:close/>
                <a:moveTo>
                  <a:pt x="428904" y="325377"/>
                </a:moveTo>
                <a:cubicBezTo>
                  <a:pt x="441365" y="325377"/>
                  <a:pt x="451511" y="335423"/>
                  <a:pt x="451511" y="347869"/>
                </a:cubicBezTo>
                <a:cubicBezTo>
                  <a:pt x="451600" y="360404"/>
                  <a:pt x="441454" y="370539"/>
                  <a:pt x="428993" y="370539"/>
                </a:cubicBezTo>
                <a:lnTo>
                  <a:pt x="428904" y="370539"/>
                </a:lnTo>
                <a:cubicBezTo>
                  <a:pt x="416444" y="370539"/>
                  <a:pt x="406386" y="360404"/>
                  <a:pt x="406297" y="347958"/>
                </a:cubicBezTo>
                <a:cubicBezTo>
                  <a:pt x="406297" y="335512"/>
                  <a:pt x="416444" y="325377"/>
                  <a:pt x="428904" y="325377"/>
                </a:cubicBezTo>
                <a:close/>
                <a:moveTo>
                  <a:pt x="489405" y="325236"/>
                </a:moveTo>
                <a:cubicBezTo>
                  <a:pt x="501940" y="325236"/>
                  <a:pt x="512075" y="335355"/>
                  <a:pt x="512075" y="347781"/>
                </a:cubicBezTo>
                <a:cubicBezTo>
                  <a:pt x="512075" y="360208"/>
                  <a:pt x="502029" y="370327"/>
                  <a:pt x="489583" y="370327"/>
                </a:cubicBezTo>
                <a:lnTo>
                  <a:pt x="489494" y="370327"/>
                </a:lnTo>
                <a:cubicBezTo>
                  <a:pt x="477048" y="370327"/>
                  <a:pt x="466913" y="360297"/>
                  <a:pt x="466913" y="347870"/>
                </a:cubicBezTo>
                <a:cubicBezTo>
                  <a:pt x="466913" y="335443"/>
                  <a:pt x="476959" y="325325"/>
                  <a:pt x="489405" y="325236"/>
                </a:cubicBezTo>
                <a:close/>
                <a:moveTo>
                  <a:pt x="374424" y="324431"/>
                </a:moveTo>
                <a:cubicBezTo>
                  <a:pt x="386450" y="327630"/>
                  <a:pt x="393666" y="340071"/>
                  <a:pt x="390370" y="352068"/>
                </a:cubicBezTo>
                <a:cubicBezTo>
                  <a:pt x="387608" y="362199"/>
                  <a:pt x="378522" y="368775"/>
                  <a:pt x="368545" y="368775"/>
                </a:cubicBezTo>
                <a:cubicBezTo>
                  <a:pt x="366585" y="368775"/>
                  <a:pt x="364625" y="368508"/>
                  <a:pt x="362576" y="367975"/>
                </a:cubicBezTo>
                <a:cubicBezTo>
                  <a:pt x="350550" y="364687"/>
                  <a:pt x="343423" y="352335"/>
                  <a:pt x="346719" y="340338"/>
                </a:cubicBezTo>
                <a:cubicBezTo>
                  <a:pt x="349926" y="328252"/>
                  <a:pt x="362398" y="321143"/>
                  <a:pt x="374424" y="324431"/>
                </a:cubicBezTo>
                <a:close/>
                <a:moveTo>
                  <a:pt x="325656" y="281731"/>
                </a:moveTo>
                <a:cubicBezTo>
                  <a:pt x="337944" y="279510"/>
                  <a:pt x="349697" y="287683"/>
                  <a:pt x="351923" y="299943"/>
                </a:cubicBezTo>
                <a:cubicBezTo>
                  <a:pt x="354149" y="312203"/>
                  <a:pt x="345957" y="323930"/>
                  <a:pt x="333670" y="326152"/>
                </a:cubicBezTo>
                <a:cubicBezTo>
                  <a:pt x="332334" y="326418"/>
                  <a:pt x="330999" y="326507"/>
                  <a:pt x="329663" y="326507"/>
                </a:cubicBezTo>
                <a:cubicBezTo>
                  <a:pt x="318889" y="326507"/>
                  <a:pt x="309362" y="318867"/>
                  <a:pt x="307403" y="307939"/>
                </a:cubicBezTo>
                <a:cubicBezTo>
                  <a:pt x="305177" y="295679"/>
                  <a:pt x="313369" y="283952"/>
                  <a:pt x="325656" y="281731"/>
                </a:cubicBezTo>
                <a:close/>
                <a:moveTo>
                  <a:pt x="110724" y="258795"/>
                </a:moveTo>
                <a:cubicBezTo>
                  <a:pt x="92834" y="258884"/>
                  <a:pt x="78326" y="273371"/>
                  <a:pt x="78326" y="291235"/>
                </a:cubicBezTo>
                <a:cubicBezTo>
                  <a:pt x="78415" y="309188"/>
                  <a:pt x="92923" y="323586"/>
                  <a:pt x="110813" y="323586"/>
                </a:cubicBezTo>
                <a:cubicBezTo>
                  <a:pt x="128793" y="323586"/>
                  <a:pt x="143212" y="309011"/>
                  <a:pt x="143212" y="291146"/>
                </a:cubicBezTo>
                <a:cubicBezTo>
                  <a:pt x="143212" y="273282"/>
                  <a:pt x="128615" y="258795"/>
                  <a:pt x="110724" y="258795"/>
                </a:cubicBezTo>
                <a:close/>
                <a:moveTo>
                  <a:pt x="354539" y="228405"/>
                </a:moveTo>
                <a:cubicBezTo>
                  <a:pt x="360250" y="229305"/>
                  <a:pt x="365616" y="232396"/>
                  <a:pt x="369268" y="237464"/>
                </a:cubicBezTo>
                <a:cubicBezTo>
                  <a:pt x="376660" y="247512"/>
                  <a:pt x="374433" y="261651"/>
                  <a:pt x="364280" y="269032"/>
                </a:cubicBezTo>
                <a:cubicBezTo>
                  <a:pt x="360272" y="271877"/>
                  <a:pt x="355641" y="273300"/>
                  <a:pt x="351010" y="273300"/>
                </a:cubicBezTo>
                <a:cubicBezTo>
                  <a:pt x="344063" y="273300"/>
                  <a:pt x="337115" y="270099"/>
                  <a:pt x="332662" y="263963"/>
                </a:cubicBezTo>
                <a:cubicBezTo>
                  <a:pt x="325359" y="253915"/>
                  <a:pt x="327586" y="239776"/>
                  <a:pt x="337739" y="232484"/>
                </a:cubicBezTo>
                <a:cubicBezTo>
                  <a:pt x="342771" y="228794"/>
                  <a:pt x="348828" y="227505"/>
                  <a:pt x="354539" y="228405"/>
                </a:cubicBezTo>
                <a:close/>
                <a:moveTo>
                  <a:pt x="474136" y="217836"/>
                </a:moveTo>
                <a:cubicBezTo>
                  <a:pt x="486597" y="217836"/>
                  <a:pt x="496743" y="227882"/>
                  <a:pt x="496743" y="240417"/>
                </a:cubicBezTo>
                <a:cubicBezTo>
                  <a:pt x="496832" y="252863"/>
                  <a:pt x="486686" y="262998"/>
                  <a:pt x="474225" y="262998"/>
                </a:cubicBezTo>
                <a:lnTo>
                  <a:pt x="474136" y="262998"/>
                </a:lnTo>
                <a:cubicBezTo>
                  <a:pt x="461676" y="262998"/>
                  <a:pt x="451618" y="252952"/>
                  <a:pt x="451529" y="240506"/>
                </a:cubicBezTo>
                <a:cubicBezTo>
                  <a:pt x="451529" y="228060"/>
                  <a:pt x="461676" y="217925"/>
                  <a:pt x="474136" y="217836"/>
                </a:cubicBezTo>
                <a:close/>
                <a:moveTo>
                  <a:pt x="409402" y="217836"/>
                </a:moveTo>
                <a:cubicBezTo>
                  <a:pt x="421848" y="217836"/>
                  <a:pt x="431983" y="227882"/>
                  <a:pt x="431983" y="240417"/>
                </a:cubicBezTo>
                <a:cubicBezTo>
                  <a:pt x="431983" y="252863"/>
                  <a:pt x="421937" y="262998"/>
                  <a:pt x="409491" y="262998"/>
                </a:cubicBezTo>
                <a:lnTo>
                  <a:pt x="409402" y="262998"/>
                </a:lnTo>
                <a:cubicBezTo>
                  <a:pt x="396956" y="262998"/>
                  <a:pt x="386821" y="252952"/>
                  <a:pt x="386821" y="240506"/>
                </a:cubicBezTo>
                <a:cubicBezTo>
                  <a:pt x="386821" y="228060"/>
                  <a:pt x="396867" y="217925"/>
                  <a:pt x="409402" y="217836"/>
                </a:cubicBezTo>
                <a:close/>
                <a:moveTo>
                  <a:pt x="110546" y="175073"/>
                </a:moveTo>
                <a:lnTo>
                  <a:pt x="110813" y="175073"/>
                </a:lnTo>
                <a:cubicBezTo>
                  <a:pt x="140453" y="175073"/>
                  <a:pt x="168223" y="186271"/>
                  <a:pt x="189050" y="206624"/>
                </a:cubicBezTo>
                <a:cubicBezTo>
                  <a:pt x="209967" y="227066"/>
                  <a:pt x="221538" y="254529"/>
                  <a:pt x="221538" y="283947"/>
                </a:cubicBezTo>
                <a:cubicBezTo>
                  <a:pt x="221627" y="331319"/>
                  <a:pt x="150332" y="439304"/>
                  <a:pt x="111080" y="493253"/>
                </a:cubicBezTo>
                <a:cubicBezTo>
                  <a:pt x="71739" y="439927"/>
                  <a:pt x="89" y="333274"/>
                  <a:pt x="0" y="285903"/>
                </a:cubicBezTo>
                <a:cubicBezTo>
                  <a:pt x="-89" y="224933"/>
                  <a:pt x="49488" y="175251"/>
                  <a:pt x="110546" y="175073"/>
                </a:cubicBezTo>
                <a:close/>
                <a:moveTo>
                  <a:pt x="537831" y="52891"/>
                </a:moveTo>
                <a:cubicBezTo>
                  <a:pt x="523232" y="52891"/>
                  <a:pt x="511393" y="64714"/>
                  <a:pt x="511393" y="79381"/>
                </a:cubicBezTo>
                <a:cubicBezTo>
                  <a:pt x="511393" y="93959"/>
                  <a:pt x="523321" y="105782"/>
                  <a:pt x="537920" y="105693"/>
                </a:cubicBezTo>
                <a:cubicBezTo>
                  <a:pt x="552519" y="105693"/>
                  <a:pt x="564358" y="93871"/>
                  <a:pt x="564358" y="79292"/>
                </a:cubicBezTo>
                <a:cubicBezTo>
                  <a:pt x="564269" y="64625"/>
                  <a:pt x="552430" y="52891"/>
                  <a:pt x="537831" y="52891"/>
                </a:cubicBezTo>
                <a:close/>
                <a:moveTo>
                  <a:pt x="537742" y="0"/>
                </a:moveTo>
                <a:lnTo>
                  <a:pt x="537831" y="0"/>
                </a:lnTo>
                <a:cubicBezTo>
                  <a:pt x="576909" y="0"/>
                  <a:pt x="607531" y="30046"/>
                  <a:pt x="607620" y="68447"/>
                </a:cubicBezTo>
                <a:cubicBezTo>
                  <a:pt x="607620" y="95204"/>
                  <a:pt x="568809" y="158229"/>
                  <a:pt x="538009" y="201253"/>
                </a:cubicBezTo>
                <a:cubicBezTo>
                  <a:pt x="507120" y="158762"/>
                  <a:pt x="468131" y="96537"/>
                  <a:pt x="468131" y="69781"/>
                </a:cubicBezTo>
                <a:cubicBezTo>
                  <a:pt x="468042" y="31379"/>
                  <a:pt x="499287" y="89"/>
                  <a:pt x="53774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175494" y="4478365"/>
            <a:ext cx="875546" cy="875546"/>
          </a:xfrm>
          <a:prstGeom prst="ellipse">
            <a:avLst/>
          </a:prstGeom>
          <a:solidFill>
            <a:srgbClr val="595959"/>
          </a:solidFill>
          <a:ln w="57150"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5" name="Oval 10"/>
          <p:cNvSpPr/>
          <p:nvPr/>
        </p:nvSpPr>
        <p:spPr>
          <a:xfrm>
            <a:off x="4414147" y="4744341"/>
            <a:ext cx="398239" cy="343592"/>
          </a:xfrm>
          <a:custGeom>
            <a:avLst/>
            <a:gdLst>
              <a:gd name="connsiteX0" fmla="*/ 470014 w 606298"/>
              <a:gd name="connsiteY0" fmla="*/ 471938 h 523102"/>
              <a:gd name="connsiteX1" fmla="*/ 453448 w 606298"/>
              <a:gd name="connsiteY1" fmla="*/ 488480 h 523102"/>
              <a:gd name="connsiteX2" fmla="*/ 455470 w 606298"/>
              <a:gd name="connsiteY2" fmla="*/ 495885 h 523102"/>
              <a:gd name="connsiteX3" fmla="*/ 470014 w 606298"/>
              <a:gd name="connsiteY3" fmla="*/ 504925 h 523102"/>
              <a:gd name="connsiteX4" fmla="*/ 484557 w 606298"/>
              <a:gd name="connsiteY4" fmla="*/ 495885 h 523102"/>
              <a:gd name="connsiteX5" fmla="*/ 486483 w 606298"/>
              <a:gd name="connsiteY5" fmla="*/ 488480 h 523102"/>
              <a:gd name="connsiteX6" fmla="*/ 470014 w 606298"/>
              <a:gd name="connsiteY6" fmla="*/ 471938 h 523102"/>
              <a:gd name="connsiteX7" fmla="*/ 381212 w 606298"/>
              <a:gd name="connsiteY7" fmla="*/ 203804 h 523102"/>
              <a:gd name="connsiteX8" fmla="*/ 374278 w 606298"/>
              <a:gd name="connsiteY8" fmla="*/ 210728 h 523102"/>
              <a:gd name="connsiteX9" fmla="*/ 374278 w 606298"/>
              <a:gd name="connsiteY9" fmla="*/ 456646 h 523102"/>
              <a:gd name="connsiteX10" fmla="*/ 565653 w 606298"/>
              <a:gd name="connsiteY10" fmla="*/ 456646 h 523102"/>
              <a:gd name="connsiteX11" fmla="*/ 565653 w 606298"/>
              <a:gd name="connsiteY11" fmla="*/ 210728 h 523102"/>
              <a:gd name="connsiteX12" fmla="*/ 558719 w 606298"/>
              <a:gd name="connsiteY12" fmla="*/ 203804 h 523102"/>
              <a:gd name="connsiteX13" fmla="*/ 381212 w 606298"/>
              <a:gd name="connsiteY13" fmla="*/ 163218 h 523102"/>
              <a:gd name="connsiteX14" fmla="*/ 558719 w 606298"/>
              <a:gd name="connsiteY14" fmla="*/ 163218 h 523102"/>
              <a:gd name="connsiteX15" fmla="*/ 606298 w 606298"/>
              <a:gd name="connsiteY15" fmla="*/ 210728 h 523102"/>
              <a:gd name="connsiteX16" fmla="*/ 606298 w 606298"/>
              <a:gd name="connsiteY16" fmla="*/ 475592 h 523102"/>
              <a:gd name="connsiteX17" fmla="*/ 558719 w 606298"/>
              <a:gd name="connsiteY17" fmla="*/ 523102 h 523102"/>
              <a:gd name="connsiteX18" fmla="*/ 381212 w 606298"/>
              <a:gd name="connsiteY18" fmla="*/ 523102 h 523102"/>
              <a:gd name="connsiteX19" fmla="*/ 333633 w 606298"/>
              <a:gd name="connsiteY19" fmla="*/ 475592 h 523102"/>
              <a:gd name="connsiteX20" fmla="*/ 333633 w 606298"/>
              <a:gd name="connsiteY20" fmla="*/ 210728 h 523102"/>
              <a:gd name="connsiteX21" fmla="*/ 381212 w 606298"/>
              <a:gd name="connsiteY21" fmla="*/ 163218 h 523102"/>
              <a:gd name="connsiteX22" fmla="*/ 43821 w 606298"/>
              <a:gd name="connsiteY22" fmla="*/ 0 h 523102"/>
              <a:gd name="connsiteX23" fmla="*/ 452369 w 606298"/>
              <a:gd name="connsiteY23" fmla="*/ 0 h 523102"/>
              <a:gd name="connsiteX24" fmla="*/ 496287 w 606298"/>
              <a:gd name="connsiteY24" fmla="*/ 43855 h 523102"/>
              <a:gd name="connsiteX25" fmla="*/ 496287 w 606298"/>
              <a:gd name="connsiteY25" fmla="*/ 122621 h 523102"/>
              <a:gd name="connsiteX26" fmla="*/ 455644 w 606298"/>
              <a:gd name="connsiteY26" fmla="*/ 122621 h 523102"/>
              <a:gd name="connsiteX27" fmla="*/ 455644 w 606298"/>
              <a:gd name="connsiteY27" fmla="*/ 43855 h 523102"/>
              <a:gd name="connsiteX28" fmla="*/ 452369 w 606298"/>
              <a:gd name="connsiteY28" fmla="*/ 40585 h 523102"/>
              <a:gd name="connsiteX29" fmla="*/ 43821 w 606298"/>
              <a:gd name="connsiteY29" fmla="*/ 40585 h 523102"/>
              <a:gd name="connsiteX30" fmla="*/ 40643 w 606298"/>
              <a:gd name="connsiteY30" fmla="*/ 43855 h 523102"/>
              <a:gd name="connsiteX31" fmla="*/ 40643 w 606298"/>
              <a:gd name="connsiteY31" fmla="*/ 320738 h 523102"/>
              <a:gd name="connsiteX32" fmla="*/ 43821 w 606298"/>
              <a:gd name="connsiteY32" fmla="*/ 323911 h 523102"/>
              <a:gd name="connsiteX33" fmla="*/ 292976 w 606298"/>
              <a:gd name="connsiteY33" fmla="*/ 323911 h 523102"/>
              <a:gd name="connsiteX34" fmla="*/ 292976 w 606298"/>
              <a:gd name="connsiteY34" fmla="*/ 344204 h 523102"/>
              <a:gd name="connsiteX35" fmla="*/ 292976 w 606298"/>
              <a:gd name="connsiteY35" fmla="*/ 418161 h 523102"/>
              <a:gd name="connsiteX36" fmla="*/ 292976 w 606298"/>
              <a:gd name="connsiteY36" fmla="*/ 458746 h 523102"/>
              <a:gd name="connsiteX37" fmla="*/ 159201 w 606298"/>
              <a:gd name="connsiteY37" fmla="*/ 458746 h 523102"/>
              <a:gd name="connsiteX38" fmla="*/ 138879 w 606298"/>
              <a:gd name="connsiteY38" fmla="*/ 438454 h 523102"/>
              <a:gd name="connsiteX39" fmla="*/ 159201 w 606298"/>
              <a:gd name="connsiteY39" fmla="*/ 418161 h 523102"/>
              <a:gd name="connsiteX40" fmla="*/ 180774 w 606298"/>
              <a:gd name="connsiteY40" fmla="*/ 418161 h 523102"/>
              <a:gd name="connsiteX41" fmla="*/ 180774 w 606298"/>
              <a:gd name="connsiteY41" fmla="*/ 364497 h 523102"/>
              <a:gd name="connsiteX42" fmla="*/ 43821 w 606298"/>
              <a:gd name="connsiteY42" fmla="*/ 364497 h 523102"/>
              <a:gd name="connsiteX43" fmla="*/ 0 w 606298"/>
              <a:gd name="connsiteY43" fmla="*/ 320738 h 523102"/>
              <a:gd name="connsiteX44" fmla="*/ 0 w 606298"/>
              <a:gd name="connsiteY44" fmla="*/ 43855 h 523102"/>
              <a:gd name="connsiteX45" fmla="*/ 43821 w 606298"/>
              <a:gd name="connsiteY45" fmla="*/ 0 h 523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06298" h="523102">
                <a:moveTo>
                  <a:pt x="470014" y="471938"/>
                </a:moveTo>
                <a:cubicBezTo>
                  <a:pt x="460864" y="471938"/>
                  <a:pt x="453448" y="479343"/>
                  <a:pt x="453448" y="488480"/>
                </a:cubicBezTo>
                <a:cubicBezTo>
                  <a:pt x="453448" y="491172"/>
                  <a:pt x="454314" y="493577"/>
                  <a:pt x="455470" y="495885"/>
                </a:cubicBezTo>
                <a:cubicBezTo>
                  <a:pt x="458167" y="501175"/>
                  <a:pt x="463561" y="504925"/>
                  <a:pt x="470014" y="504925"/>
                </a:cubicBezTo>
                <a:cubicBezTo>
                  <a:pt x="476370" y="504925"/>
                  <a:pt x="481764" y="501175"/>
                  <a:pt x="484557" y="495885"/>
                </a:cubicBezTo>
                <a:cubicBezTo>
                  <a:pt x="485713" y="493577"/>
                  <a:pt x="486483" y="491172"/>
                  <a:pt x="486483" y="488480"/>
                </a:cubicBezTo>
                <a:cubicBezTo>
                  <a:pt x="486483" y="479343"/>
                  <a:pt x="479067" y="471938"/>
                  <a:pt x="470014" y="471938"/>
                </a:cubicBezTo>
                <a:close/>
                <a:moveTo>
                  <a:pt x="381212" y="203804"/>
                </a:moveTo>
                <a:cubicBezTo>
                  <a:pt x="377456" y="203804"/>
                  <a:pt x="374278" y="206881"/>
                  <a:pt x="374278" y="210728"/>
                </a:cubicBezTo>
                <a:lnTo>
                  <a:pt x="374278" y="456646"/>
                </a:lnTo>
                <a:lnTo>
                  <a:pt x="565653" y="456646"/>
                </a:lnTo>
                <a:lnTo>
                  <a:pt x="565653" y="210728"/>
                </a:lnTo>
                <a:cubicBezTo>
                  <a:pt x="565653" y="206881"/>
                  <a:pt x="562571" y="203804"/>
                  <a:pt x="558719" y="203804"/>
                </a:cubicBezTo>
                <a:close/>
                <a:moveTo>
                  <a:pt x="381212" y="163218"/>
                </a:moveTo>
                <a:lnTo>
                  <a:pt x="558719" y="163218"/>
                </a:lnTo>
                <a:cubicBezTo>
                  <a:pt x="585013" y="163218"/>
                  <a:pt x="606298" y="184473"/>
                  <a:pt x="606298" y="210728"/>
                </a:cubicBezTo>
                <a:lnTo>
                  <a:pt x="606298" y="475592"/>
                </a:lnTo>
                <a:cubicBezTo>
                  <a:pt x="606298" y="501752"/>
                  <a:pt x="585013" y="523102"/>
                  <a:pt x="558719" y="523102"/>
                </a:cubicBezTo>
                <a:lnTo>
                  <a:pt x="381212" y="523102"/>
                </a:lnTo>
                <a:cubicBezTo>
                  <a:pt x="355015" y="523102"/>
                  <a:pt x="333633" y="501752"/>
                  <a:pt x="333633" y="475592"/>
                </a:cubicBezTo>
                <a:lnTo>
                  <a:pt x="333633" y="210728"/>
                </a:lnTo>
                <a:cubicBezTo>
                  <a:pt x="333633" y="184473"/>
                  <a:pt x="355015" y="163218"/>
                  <a:pt x="381212" y="163218"/>
                </a:cubicBezTo>
                <a:close/>
                <a:moveTo>
                  <a:pt x="43821" y="0"/>
                </a:moveTo>
                <a:lnTo>
                  <a:pt x="452369" y="0"/>
                </a:lnTo>
                <a:cubicBezTo>
                  <a:pt x="476543" y="0"/>
                  <a:pt x="496287" y="19715"/>
                  <a:pt x="496287" y="43855"/>
                </a:cubicBezTo>
                <a:lnTo>
                  <a:pt x="496287" y="122621"/>
                </a:lnTo>
                <a:lnTo>
                  <a:pt x="455644" y="122621"/>
                </a:lnTo>
                <a:lnTo>
                  <a:pt x="455644" y="43855"/>
                </a:lnTo>
                <a:cubicBezTo>
                  <a:pt x="455644" y="42027"/>
                  <a:pt x="454199" y="40585"/>
                  <a:pt x="452369" y="40585"/>
                </a:cubicBezTo>
                <a:lnTo>
                  <a:pt x="43821" y="40585"/>
                </a:lnTo>
                <a:cubicBezTo>
                  <a:pt x="42088" y="40585"/>
                  <a:pt x="40643" y="42027"/>
                  <a:pt x="40643" y="43855"/>
                </a:cubicBezTo>
                <a:lnTo>
                  <a:pt x="40643" y="320738"/>
                </a:lnTo>
                <a:cubicBezTo>
                  <a:pt x="40643" y="322469"/>
                  <a:pt x="42088" y="323911"/>
                  <a:pt x="43821" y="323911"/>
                </a:cubicBezTo>
                <a:lnTo>
                  <a:pt x="292976" y="323911"/>
                </a:lnTo>
                <a:lnTo>
                  <a:pt x="292976" y="344204"/>
                </a:lnTo>
                <a:lnTo>
                  <a:pt x="292976" y="418161"/>
                </a:lnTo>
                <a:lnTo>
                  <a:pt x="292976" y="458746"/>
                </a:lnTo>
                <a:lnTo>
                  <a:pt x="159201" y="458746"/>
                </a:lnTo>
                <a:cubicBezTo>
                  <a:pt x="148029" y="458746"/>
                  <a:pt x="138879" y="449610"/>
                  <a:pt x="138879" y="438454"/>
                </a:cubicBezTo>
                <a:cubicBezTo>
                  <a:pt x="138879" y="427201"/>
                  <a:pt x="148029" y="418161"/>
                  <a:pt x="159201" y="418161"/>
                </a:cubicBezTo>
                <a:lnTo>
                  <a:pt x="180774" y="418161"/>
                </a:lnTo>
                <a:lnTo>
                  <a:pt x="180774" y="364497"/>
                </a:lnTo>
                <a:lnTo>
                  <a:pt x="43821" y="364497"/>
                </a:lnTo>
                <a:cubicBezTo>
                  <a:pt x="19647" y="364497"/>
                  <a:pt x="0" y="344877"/>
                  <a:pt x="0" y="320738"/>
                </a:cubicBezTo>
                <a:lnTo>
                  <a:pt x="0" y="43855"/>
                </a:lnTo>
                <a:cubicBezTo>
                  <a:pt x="0" y="19715"/>
                  <a:pt x="19647" y="0"/>
                  <a:pt x="4382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681106" y="3197818"/>
            <a:ext cx="875546" cy="875546"/>
          </a:xfrm>
          <a:prstGeom prst="ellipse">
            <a:avLst/>
          </a:prstGeom>
          <a:solidFill>
            <a:srgbClr val="C7A08B"/>
          </a:solidFill>
          <a:ln w="57150"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7" name="Oval 12"/>
          <p:cNvSpPr/>
          <p:nvPr/>
        </p:nvSpPr>
        <p:spPr>
          <a:xfrm>
            <a:off x="4919759" y="3436796"/>
            <a:ext cx="398239" cy="397589"/>
          </a:xfrm>
          <a:custGeom>
            <a:avLst/>
            <a:gdLst>
              <a:gd name="connsiteX0" fmla="*/ 305544 w 581560"/>
              <a:gd name="connsiteY0" fmla="*/ 467562 h 580612"/>
              <a:gd name="connsiteX1" fmla="*/ 272785 w 581560"/>
              <a:gd name="connsiteY1" fmla="*/ 499913 h 580612"/>
              <a:gd name="connsiteX2" fmla="*/ 305544 w 581560"/>
              <a:gd name="connsiteY2" fmla="*/ 532264 h 580612"/>
              <a:gd name="connsiteX3" fmla="*/ 338214 w 581560"/>
              <a:gd name="connsiteY3" fmla="*/ 499913 h 580612"/>
              <a:gd name="connsiteX4" fmla="*/ 305544 w 581560"/>
              <a:gd name="connsiteY4" fmla="*/ 467562 h 580612"/>
              <a:gd name="connsiteX5" fmla="*/ 113182 w 581560"/>
              <a:gd name="connsiteY5" fmla="*/ 467562 h 580612"/>
              <a:gd name="connsiteX6" fmla="*/ 80423 w 581560"/>
              <a:gd name="connsiteY6" fmla="*/ 499913 h 580612"/>
              <a:gd name="connsiteX7" fmla="*/ 113182 w 581560"/>
              <a:gd name="connsiteY7" fmla="*/ 532264 h 580612"/>
              <a:gd name="connsiteX8" fmla="*/ 145763 w 581560"/>
              <a:gd name="connsiteY8" fmla="*/ 499913 h 580612"/>
              <a:gd name="connsiteX9" fmla="*/ 113182 w 581560"/>
              <a:gd name="connsiteY9" fmla="*/ 467562 h 580612"/>
              <a:gd name="connsiteX10" fmla="*/ 305544 w 581560"/>
              <a:gd name="connsiteY10" fmla="*/ 418947 h 580612"/>
              <a:gd name="connsiteX11" fmla="*/ 386729 w 581560"/>
              <a:gd name="connsiteY11" fmla="*/ 499824 h 580612"/>
              <a:gd name="connsiteX12" fmla="*/ 305544 w 581560"/>
              <a:gd name="connsiteY12" fmla="*/ 580612 h 580612"/>
              <a:gd name="connsiteX13" fmla="*/ 224358 w 581560"/>
              <a:gd name="connsiteY13" fmla="*/ 499824 h 580612"/>
              <a:gd name="connsiteX14" fmla="*/ 305544 w 581560"/>
              <a:gd name="connsiteY14" fmla="*/ 418947 h 580612"/>
              <a:gd name="connsiteX15" fmla="*/ 113182 w 581560"/>
              <a:gd name="connsiteY15" fmla="*/ 418947 h 580612"/>
              <a:gd name="connsiteX16" fmla="*/ 194368 w 581560"/>
              <a:gd name="connsiteY16" fmla="*/ 499824 h 580612"/>
              <a:gd name="connsiteX17" fmla="*/ 113182 w 581560"/>
              <a:gd name="connsiteY17" fmla="*/ 580612 h 580612"/>
              <a:gd name="connsiteX18" fmla="*/ 31997 w 581560"/>
              <a:gd name="connsiteY18" fmla="*/ 499824 h 580612"/>
              <a:gd name="connsiteX19" fmla="*/ 113182 w 581560"/>
              <a:gd name="connsiteY19" fmla="*/ 418947 h 580612"/>
              <a:gd name="connsiteX20" fmla="*/ 469764 w 581560"/>
              <a:gd name="connsiteY20" fmla="*/ 0 h 580612"/>
              <a:gd name="connsiteX21" fmla="*/ 557350 w 581560"/>
              <a:gd name="connsiteY21" fmla="*/ 0 h 580612"/>
              <a:gd name="connsiteX22" fmla="*/ 581560 w 581560"/>
              <a:gd name="connsiteY22" fmla="*/ 24174 h 580612"/>
              <a:gd name="connsiteX23" fmla="*/ 557350 w 581560"/>
              <a:gd name="connsiteY23" fmla="*/ 48348 h 580612"/>
              <a:gd name="connsiteX24" fmla="*/ 486498 w 581560"/>
              <a:gd name="connsiteY24" fmla="*/ 48348 h 580612"/>
              <a:gd name="connsiteX25" fmla="*/ 366869 w 581560"/>
              <a:gd name="connsiteY25" fmla="*/ 364564 h 580612"/>
              <a:gd name="connsiteX26" fmla="*/ 344260 w 581560"/>
              <a:gd name="connsiteY26" fmla="*/ 380206 h 580612"/>
              <a:gd name="connsiteX27" fmla="*/ 76340 w 581560"/>
              <a:gd name="connsiteY27" fmla="*/ 380206 h 580612"/>
              <a:gd name="connsiteX28" fmla="*/ 52664 w 581560"/>
              <a:gd name="connsiteY28" fmla="*/ 361187 h 580612"/>
              <a:gd name="connsiteX29" fmla="*/ 415 w 581560"/>
              <a:gd name="connsiteY29" fmla="*/ 120514 h 580612"/>
              <a:gd name="connsiteX30" fmla="*/ 24181 w 581560"/>
              <a:gd name="connsiteY30" fmla="*/ 91185 h 580612"/>
              <a:gd name="connsiteX31" fmla="*/ 286760 w 581560"/>
              <a:gd name="connsiteY31" fmla="*/ 91185 h 580612"/>
              <a:gd name="connsiteX32" fmla="*/ 310971 w 581560"/>
              <a:gd name="connsiteY32" fmla="*/ 115359 h 580612"/>
              <a:gd name="connsiteX33" fmla="*/ 286760 w 581560"/>
              <a:gd name="connsiteY33" fmla="*/ 139533 h 580612"/>
              <a:gd name="connsiteX34" fmla="*/ 54177 w 581560"/>
              <a:gd name="connsiteY34" fmla="*/ 139533 h 580612"/>
              <a:gd name="connsiteX35" fmla="*/ 95922 w 581560"/>
              <a:gd name="connsiteY35" fmla="*/ 331769 h 580612"/>
              <a:gd name="connsiteX36" fmla="*/ 327615 w 581560"/>
              <a:gd name="connsiteY36" fmla="*/ 331769 h 580612"/>
              <a:gd name="connsiteX37" fmla="*/ 447155 w 581560"/>
              <a:gd name="connsiteY37" fmla="*/ 15642 h 580612"/>
              <a:gd name="connsiteX38" fmla="*/ 469764 w 581560"/>
              <a:gd name="connsiteY38" fmla="*/ 0 h 58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81560" h="580612">
                <a:moveTo>
                  <a:pt x="305544" y="467562"/>
                </a:moveTo>
                <a:cubicBezTo>
                  <a:pt x="287473" y="467562"/>
                  <a:pt x="272785" y="482049"/>
                  <a:pt x="272785" y="499913"/>
                </a:cubicBezTo>
                <a:cubicBezTo>
                  <a:pt x="272785" y="517688"/>
                  <a:pt x="287473" y="532264"/>
                  <a:pt x="305544" y="532264"/>
                </a:cubicBezTo>
                <a:cubicBezTo>
                  <a:pt x="323615" y="532264"/>
                  <a:pt x="338214" y="517688"/>
                  <a:pt x="338214" y="499913"/>
                </a:cubicBezTo>
                <a:cubicBezTo>
                  <a:pt x="338214" y="482138"/>
                  <a:pt x="323615" y="467562"/>
                  <a:pt x="305544" y="467562"/>
                </a:cubicBezTo>
                <a:close/>
                <a:moveTo>
                  <a:pt x="113182" y="467562"/>
                </a:moveTo>
                <a:cubicBezTo>
                  <a:pt x="95111" y="467562"/>
                  <a:pt x="80423" y="482049"/>
                  <a:pt x="80423" y="499913"/>
                </a:cubicBezTo>
                <a:cubicBezTo>
                  <a:pt x="80423" y="517688"/>
                  <a:pt x="95111" y="532264"/>
                  <a:pt x="113182" y="532264"/>
                </a:cubicBezTo>
                <a:cubicBezTo>
                  <a:pt x="131164" y="532264"/>
                  <a:pt x="145763" y="517688"/>
                  <a:pt x="145763" y="499913"/>
                </a:cubicBezTo>
                <a:cubicBezTo>
                  <a:pt x="145763" y="482138"/>
                  <a:pt x="131164" y="467562"/>
                  <a:pt x="113182" y="467562"/>
                </a:cubicBezTo>
                <a:close/>
                <a:moveTo>
                  <a:pt x="305544" y="418947"/>
                </a:moveTo>
                <a:cubicBezTo>
                  <a:pt x="350320" y="418947"/>
                  <a:pt x="386729" y="455208"/>
                  <a:pt x="386729" y="499824"/>
                </a:cubicBezTo>
                <a:cubicBezTo>
                  <a:pt x="386729" y="544351"/>
                  <a:pt x="350320" y="580612"/>
                  <a:pt x="305544" y="580612"/>
                </a:cubicBezTo>
                <a:cubicBezTo>
                  <a:pt x="260767" y="580612"/>
                  <a:pt x="224358" y="544351"/>
                  <a:pt x="224358" y="499824"/>
                </a:cubicBezTo>
                <a:cubicBezTo>
                  <a:pt x="224358" y="455208"/>
                  <a:pt x="260767" y="418947"/>
                  <a:pt x="305544" y="418947"/>
                </a:cubicBezTo>
                <a:close/>
                <a:moveTo>
                  <a:pt x="113182" y="418947"/>
                </a:moveTo>
                <a:cubicBezTo>
                  <a:pt x="157870" y="418947"/>
                  <a:pt x="194368" y="455208"/>
                  <a:pt x="194368" y="499824"/>
                </a:cubicBezTo>
                <a:cubicBezTo>
                  <a:pt x="194368" y="544351"/>
                  <a:pt x="157870" y="580612"/>
                  <a:pt x="113182" y="580612"/>
                </a:cubicBezTo>
                <a:cubicBezTo>
                  <a:pt x="68406" y="580612"/>
                  <a:pt x="31997" y="544351"/>
                  <a:pt x="31997" y="499824"/>
                </a:cubicBezTo>
                <a:cubicBezTo>
                  <a:pt x="31997" y="455208"/>
                  <a:pt x="68406" y="418947"/>
                  <a:pt x="113182" y="418947"/>
                </a:cubicBezTo>
                <a:close/>
                <a:moveTo>
                  <a:pt x="469764" y="0"/>
                </a:moveTo>
                <a:lnTo>
                  <a:pt x="557350" y="0"/>
                </a:lnTo>
                <a:cubicBezTo>
                  <a:pt x="570701" y="0"/>
                  <a:pt x="581560" y="10754"/>
                  <a:pt x="581560" y="24174"/>
                </a:cubicBezTo>
                <a:cubicBezTo>
                  <a:pt x="581560" y="37505"/>
                  <a:pt x="570790" y="48348"/>
                  <a:pt x="557350" y="48348"/>
                </a:cubicBezTo>
                <a:lnTo>
                  <a:pt x="486498" y="48348"/>
                </a:lnTo>
                <a:lnTo>
                  <a:pt x="366869" y="364564"/>
                </a:lnTo>
                <a:cubicBezTo>
                  <a:pt x="363308" y="373985"/>
                  <a:pt x="354318" y="380206"/>
                  <a:pt x="344260" y="380206"/>
                </a:cubicBezTo>
                <a:lnTo>
                  <a:pt x="76340" y="380206"/>
                </a:lnTo>
                <a:cubicBezTo>
                  <a:pt x="64858" y="380206"/>
                  <a:pt x="54978" y="372296"/>
                  <a:pt x="52664" y="361187"/>
                </a:cubicBezTo>
                <a:lnTo>
                  <a:pt x="415" y="120514"/>
                </a:lnTo>
                <a:cubicBezTo>
                  <a:pt x="-1098" y="113404"/>
                  <a:pt x="415" y="91185"/>
                  <a:pt x="24181" y="91185"/>
                </a:cubicBezTo>
                <a:lnTo>
                  <a:pt x="286760" y="91185"/>
                </a:lnTo>
                <a:cubicBezTo>
                  <a:pt x="300200" y="91185"/>
                  <a:pt x="310971" y="102028"/>
                  <a:pt x="310971" y="115359"/>
                </a:cubicBezTo>
                <a:cubicBezTo>
                  <a:pt x="310971" y="128779"/>
                  <a:pt x="300200" y="139533"/>
                  <a:pt x="286760" y="139533"/>
                </a:cubicBezTo>
                <a:lnTo>
                  <a:pt x="54177" y="139533"/>
                </a:lnTo>
                <a:lnTo>
                  <a:pt x="95922" y="331769"/>
                </a:lnTo>
                <a:lnTo>
                  <a:pt x="327615" y="331769"/>
                </a:lnTo>
                <a:lnTo>
                  <a:pt x="447155" y="15642"/>
                </a:lnTo>
                <a:cubicBezTo>
                  <a:pt x="450716" y="6221"/>
                  <a:pt x="459706" y="0"/>
                  <a:pt x="4697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253504" y="1944778"/>
            <a:ext cx="5034614" cy="1021541"/>
            <a:chOff x="1934831" y="2352404"/>
            <a:chExt cx="5034614" cy="1021541"/>
          </a:xfrm>
        </p:grpSpPr>
        <p:sp>
          <p:nvSpPr>
            <p:cNvPr id="19" name="文本框 18"/>
            <p:cNvSpPr txBox="1"/>
            <p:nvPr/>
          </p:nvSpPr>
          <p:spPr>
            <a:xfrm>
              <a:off x="1934831" y="2352404"/>
              <a:ext cx="15073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934831" y="2786027"/>
              <a:ext cx="5034614" cy="587918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253504" y="4499270"/>
            <a:ext cx="5034614" cy="1021541"/>
            <a:chOff x="1934831" y="2352404"/>
            <a:chExt cx="5034614" cy="1021541"/>
          </a:xfrm>
        </p:grpSpPr>
        <p:sp>
          <p:nvSpPr>
            <p:cNvPr id="22" name="文本框 21"/>
            <p:cNvSpPr txBox="1"/>
            <p:nvPr/>
          </p:nvSpPr>
          <p:spPr>
            <a:xfrm>
              <a:off x="1934831" y="2352404"/>
              <a:ext cx="15073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1934831" y="2786027"/>
              <a:ext cx="5034614" cy="587918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798046" y="3218725"/>
            <a:ext cx="5034614" cy="1043021"/>
            <a:chOff x="1934831" y="2352404"/>
            <a:chExt cx="5034614" cy="1043021"/>
          </a:xfrm>
        </p:grpSpPr>
        <p:sp>
          <p:nvSpPr>
            <p:cNvPr id="25" name="文本框 24"/>
            <p:cNvSpPr txBox="1"/>
            <p:nvPr/>
          </p:nvSpPr>
          <p:spPr>
            <a:xfrm>
              <a:off x="1934831" y="2352404"/>
              <a:ext cx="15073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934831" y="2786027"/>
              <a:ext cx="5034614" cy="609398"/>
            </a:xfrm>
            <a:prstGeom prst="rect">
              <a:avLst/>
            </a:prstGeom>
            <a:noFill/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split orient="vert"/>
      </p:transition>
    </mc:Choice>
    <mc:Fallback>
      <p:transition spd="slow" advClick="0" advTm="2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6"/>
          <p:cNvSpPr/>
          <p:nvPr/>
        </p:nvSpPr>
        <p:spPr>
          <a:xfrm rot="5400000">
            <a:off x="4348691" y="2909503"/>
            <a:ext cx="1971959" cy="1971959"/>
          </a:xfrm>
          <a:custGeom>
            <a:avLst/>
            <a:gdLst>
              <a:gd name="connsiteX0" fmla="*/ 2361605 w 4800482"/>
              <a:gd name="connsiteY0" fmla="*/ 0 h 4800483"/>
              <a:gd name="connsiteX1" fmla="*/ 3131397 w 4800482"/>
              <a:gd name="connsiteY1" fmla="*/ 769792 h 4800483"/>
              <a:gd name="connsiteX2" fmla="*/ 3066880 w 4800482"/>
              <a:gd name="connsiteY2" fmla="*/ 804810 h 4800483"/>
              <a:gd name="connsiteX3" fmla="*/ 2756247 w 4800482"/>
              <a:gd name="connsiteY3" fmla="*/ 1389040 h 4800483"/>
              <a:gd name="connsiteX4" fmla="*/ 3460804 w 4800482"/>
              <a:gd name="connsiteY4" fmla="*/ 2093597 h 4800483"/>
              <a:gd name="connsiteX5" fmla="*/ 4045034 w 4800482"/>
              <a:gd name="connsiteY5" fmla="*/ 1782964 h 4800483"/>
              <a:gd name="connsiteX6" fmla="*/ 4080052 w 4800482"/>
              <a:gd name="connsiteY6" fmla="*/ 1718448 h 4800483"/>
              <a:gd name="connsiteX7" fmla="*/ 4800482 w 4800482"/>
              <a:gd name="connsiteY7" fmla="*/ 2438878 h 4800483"/>
              <a:gd name="connsiteX8" fmla="*/ 3833700 w 4800482"/>
              <a:gd name="connsiteY8" fmla="*/ 3405661 h 4800483"/>
              <a:gd name="connsiteX9" fmla="*/ 3934274 w 4800482"/>
              <a:gd name="connsiteY9" fmla="*/ 3415799 h 4800483"/>
              <a:gd name="connsiteX10" fmla="*/ 4340466 w 4800482"/>
              <a:gd name="connsiteY10" fmla="*/ 3914180 h 4800483"/>
              <a:gd name="connsiteX11" fmla="*/ 3831750 w 4800482"/>
              <a:gd name="connsiteY11" fmla="*/ 4422896 h 4800483"/>
              <a:gd name="connsiteX12" fmla="*/ 3333370 w 4800482"/>
              <a:gd name="connsiteY12" fmla="*/ 4016704 h 4800483"/>
              <a:gd name="connsiteX13" fmla="*/ 3323231 w 4800482"/>
              <a:gd name="connsiteY13" fmla="*/ 3916130 h 4800483"/>
              <a:gd name="connsiteX14" fmla="*/ 2438878 w 4800482"/>
              <a:gd name="connsiteY14" fmla="*/ 4800483 h 4800483"/>
              <a:gd name="connsiteX15" fmla="*/ 1721885 w 4800482"/>
              <a:gd name="connsiteY15" fmla="*/ 4083491 h 4800483"/>
              <a:gd name="connsiteX16" fmla="*/ 1808229 w 4800482"/>
              <a:gd name="connsiteY16" fmla="*/ 4012251 h 4800483"/>
              <a:gd name="connsiteX17" fmla="*/ 2014589 w 4800482"/>
              <a:gd name="connsiteY17" fmla="*/ 3514054 h 4800483"/>
              <a:gd name="connsiteX18" fmla="*/ 1310032 w 4800482"/>
              <a:gd name="connsiteY18" fmla="*/ 2809497 h 4800483"/>
              <a:gd name="connsiteX19" fmla="*/ 811835 w 4800482"/>
              <a:gd name="connsiteY19" fmla="*/ 3015857 h 4800483"/>
              <a:gd name="connsiteX20" fmla="*/ 740595 w 4800482"/>
              <a:gd name="connsiteY20" fmla="*/ 3102200 h 4800483"/>
              <a:gd name="connsiteX21" fmla="*/ 0 w 4800482"/>
              <a:gd name="connsiteY21" fmla="*/ 2361605 h 4800483"/>
              <a:gd name="connsiteX22" fmla="*/ 854729 w 4800482"/>
              <a:gd name="connsiteY22" fmla="*/ 1506876 h 4800483"/>
              <a:gd name="connsiteX23" fmla="*/ 805721 w 4800482"/>
              <a:gd name="connsiteY23" fmla="*/ 1501936 h 4800483"/>
              <a:gd name="connsiteX24" fmla="*/ 399529 w 4800482"/>
              <a:gd name="connsiteY24" fmla="*/ 1003555 h 4800483"/>
              <a:gd name="connsiteX25" fmla="*/ 908245 w 4800482"/>
              <a:gd name="connsiteY25" fmla="*/ 494839 h 4800483"/>
              <a:gd name="connsiteX26" fmla="*/ 1406626 w 4800482"/>
              <a:gd name="connsiteY26" fmla="*/ 901031 h 4800483"/>
              <a:gd name="connsiteX27" fmla="*/ 1411566 w 4800482"/>
              <a:gd name="connsiteY27" fmla="*/ 950039 h 4800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800482" h="4800483">
                <a:moveTo>
                  <a:pt x="2361605" y="0"/>
                </a:moveTo>
                <a:lnTo>
                  <a:pt x="3131397" y="769792"/>
                </a:lnTo>
                <a:lnTo>
                  <a:pt x="3066880" y="804810"/>
                </a:lnTo>
                <a:cubicBezTo>
                  <a:pt x="2879466" y="931424"/>
                  <a:pt x="2756247" y="1145843"/>
                  <a:pt x="2756247" y="1389040"/>
                </a:cubicBezTo>
                <a:cubicBezTo>
                  <a:pt x="2756247" y="1778156"/>
                  <a:pt x="3071688" y="2093597"/>
                  <a:pt x="3460804" y="2093597"/>
                </a:cubicBezTo>
                <a:cubicBezTo>
                  <a:pt x="3704002" y="2093597"/>
                  <a:pt x="3918420" y="1970378"/>
                  <a:pt x="4045034" y="1782964"/>
                </a:cubicBezTo>
                <a:lnTo>
                  <a:pt x="4080052" y="1718448"/>
                </a:lnTo>
                <a:lnTo>
                  <a:pt x="4800482" y="2438878"/>
                </a:lnTo>
                <a:lnTo>
                  <a:pt x="3833700" y="3405661"/>
                </a:lnTo>
                <a:lnTo>
                  <a:pt x="3934274" y="3415799"/>
                </a:lnTo>
                <a:cubicBezTo>
                  <a:pt x="4166087" y="3463235"/>
                  <a:pt x="4340466" y="3668344"/>
                  <a:pt x="4340466" y="3914180"/>
                </a:cubicBezTo>
                <a:cubicBezTo>
                  <a:pt x="4340466" y="4195136"/>
                  <a:pt x="4112706" y="4422896"/>
                  <a:pt x="3831750" y="4422896"/>
                </a:cubicBezTo>
                <a:cubicBezTo>
                  <a:pt x="3585914" y="4422896"/>
                  <a:pt x="3380805" y="4248517"/>
                  <a:pt x="3333370" y="4016704"/>
                </a:cubicBezTo>
                <a:lnTo>
                  <a:pt x="3323231" y="3916130"/>
                </a:lnTo>
                <a:lnTo>
                  <a:pt x="2438878" y="4800483"/>
                </a:lnTo>
                <a:lnTo>
                  <a:pt x="1721885" y="4083491"/>
                </a:lnTo>
                <a:lnTo>
                  <a:pt x="1808229" y="4012251"/>
                </a:lnTo>
                <a:cubicBezTo>
                  <a:pt x="1935729" y="3884751"/>
                  <a:pt x="2014589" y="3708612"/>
                  <a:pt x="2014589" y="3514054"/>
                </a:cubicBezTo>
                <a:cubicBezTo>
                  <a:pt x="2014589" y="3124938"/>
                  <a:pt x="1699148" y="2809497"/>
                  <a:pt x="1310032" y="2809497"/>
                </a:cubicBezTo>
                <a:cubicBezTo>
                  <a:pt x="1115474" y="2809497"/>
                  <a:pt x="939335" y="2888357"/>
                  <a:pt x="811835" y="3015857"/>
                </a:cubicBezTo>
                <a:lnTo>
                  <a:pt x="740595" y="3102200"/>
                </a:lnTo>
                <a:lnTo>
                  <a:pt x="0" y="2361605"/>
                </a:lnTo>
                <a:lnTo>
                  <a:pt x="854729" y="1506876"/>
                </a:lnTo>
                <a:lnTo>
                  <a:pt x="805721" y="1501936"/>
                </a:lnTo>
                <a:cubicBezTo>
                  <a:pt x="573908" y="1454500"/>
                  <a:pt x="399529" y="1249391"/>
                  <a:pt x="399529" y="1003555"/>
                </a:cubicBezTo>
                <a:cubicBezTo>
                  <a:pt x="399529" y="722599"/>
                  <a:pt x="627289" y="494839"/>
                  <a:pt x="908245" y="494839"/>
                </a:cubicBezTo>
                <a:cubicBezTo>
                  <a:pt x="1154081" y="494839"/>
                  <a:pt x="1359190" y="669218"/>
                  <a:pt x="1406626" y="901031"/>
                </a:cubicBezTo>
                <a:lnTo>
                  <a:pt x="1411566" y="950039"/>
                </a:lnTo>
                <a:close/>
              </a:path>
            </a:pathLst>
          </a:custGeom>
          <a:solidFill>
            <a:srgbClr val="C7A08B"/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Freeform 4"/>
          <p:cNvSpPr/>
          <p:nvPr/>
        </p:nvSpPr>
        <p:spPr>
          <a:xfrm>
            <a:off x="5364322" y="1835901"/>
            <a:ext cx="1971959" cy="1971959"/>
          </a:xfrm>
          <a:custGeom>
            <a:avLst/>
            <a:gdLst>
              <a:gd name="connsiteX0" fmla="*/ 2361605 w 4800482"/>
              <a:gd name="connsiteY0" fmla="*/ 0 h 4800483"/>
              <a:gd name="connsiteX1" fmla="*/ 3131397 w 4800482"/>
              <a:gd name="connsiteY1" fmla="*/ 769792 h 4800483"/>
              <a:gd name="connsiteX2" fmla="*/ 3066880 w 4800482"/>
              <a:gd name="connsiteY2" fmla="*/ 804810 h 4800483"/>
              <a:gd name="connsiteX3" fmla="*/ 2756247 w 4800482"/>
              <a:gd name="connsiteY3" fmla="*/ 1389040 h 4800483"/>
              <a:gd name="connsiteX4" fmla="*/ 3460804 w 4800482"/>
              <a:gd name="connsiteY4" fmla="*/ 2093597 h 4800483"/>
              <a:gd name="connsiteX5" fmla="*/ 4045034 w 4800482"/>
              <a:gd name="connsiteY5" fmla="*/ 1782964 h 4800483"/>
              <a:gd name="connsiteX6" fmla="*/ 4080052 w 4800482"/>
              <a:gd name="connsiteY6" fmla="*/ 1718448 h 4800483"/>
              <a:gd name="connsiteX7" fmla="*/ 4800482 w 4800482"/>
              <a:gd name="connsiteY7" fmla="*/ 2438878 h 4800483"/>
              <a:gd name="connsiteX8" fmla="*/ 3833700 w 4800482"/>
              <a:gd name="connsiteY8" fmla="*/ 3405661 h 4800483"/>
              <a:gd name="connsiteX9" fmla="*/ 3934274 w 4800482"/>
              <a:gd name="connsiteY9" fmla="*/ 3415799 h 4800483"/>
              <a:gd name="connsiteX10" fmla="*/ 4340466 w 4800482"/>
              <a:gd name="connsiteY10" fmla="*/ 3914180 h 4800483"/>
              <a:gd name="connsiteX11" fmla="*/ 3831750 w 4800482"/>
              <a:gd name="connsiteY11" fmla="*/ 4422896 h 4800483"/>
              <a:gd name="connsiteX12" fmla="*/ 3333370 w 4800482"/>
              <a:gd name="connsiteY12" fmla="*/ 4016704 h 4800483"/>
              <a:gd name="connsiteX13" fmla="*/ 3323231 w 4800482"/>
              <a:gd name="connsiteY13" fmla="*/ 3916130 h 4800483"/>
              <a:gd name="connsiteX14" fmla="*/ 2438878 w 4800482"/>
              <a:gd name="connsiteY14" fmla="*/ 4800483 h 4800483"/>
              <a:gd name="connsiteX15" fmla="*/ 1721885 w 4800482"/>
              <a:gd name="connsiteY15" fmla="*/ 4083491 h 4800483"/>
              <a:gd name="connsiteX16" fmla="*/ 1808229 w 4800482"/>
              <a:gd name="connsiteY16" fmla="*/ 4012251 h 4800483"/>
              <a:gd name="connsiteX17" fmla="*/ 2014589 w 4800482"/>
              <a:gd name="connsiteY17" fmla="*/ 3514054 h 4800483"/>
              <a:gd name="connsiteX18" fmla="*/ 1310032 w 4800482"/>
              <a:gd name="connsiteY18" fmla="*/ 2809497 h 4800483"/>
              <a:gd name="connsiteX19" fmla="*/ 811835 w 4800482"/>
              <a:gd name="connsiteY19" fmla="*/ 3015857 h 4800483"/>
              <a:gd name="connsiteX20" fmla="*/ 740595 w 4800482"/>
              <a:gd name="connsiteY20" fmla="*/ 3102200 h 4800483"/>
              <a:gd name="connsiteX21" fmla="*/ 0 w 4800482"/>
              <a:gd name="connsiteY21" fmla="*/ 2361605 h 4800483"/>
              <a:gd name="connsiteX22" fmla="*/ 854729 w 4800482"/>
              <a:gd name="connsiteY22" fmla="*/ 1506876 h 4800483"/>
              <a:gd name="connsiteX23" fmla="*/ 805721 w 4800482"/>
              <a:gd name="connsiteY23" fmla="*/ 1501936 h 4800483"/>
              <a:gd name="connsiteX24" fmla="*/ 399529 w 4800482"/>
              <a:gd name="connsiteY24" fmla="*/ 1003555 h 4800483"/>
              <a:gd name="connsiteX25" fmla="*/ 908245 w 4800482"/>
              <a:gd name="connsiteY25" fmla="*/ 494839 h 4800483"/>
              <a:gd name="connsiteX26" fmla="*/ 1406626 w 4800482"/>
              <a:gd name="connsiteY26" fmla="*/ 901031 h 4800483"/>
              <a:gd name="connsiteX27" fmla="*/ 1411566 w 4800482"/>
              <a:gd name="connsiteY27" fmla="*/ 950039 h 4800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800482" h="4800483">
                <a:moveTo>
                  <a:pt x="2361605" y="0"/>
                </a:moveTo>
                <a:lnTo>
                  <a:pt x="3131397" y="769792"/>
                </a:lnTo>
                <a:lnTo>
                  <a:pt x="3066880" y="804810"/>
                </a:lnTo>
                <a:cubicBezTo>
                  <a:pt x="2879466" y="931424"/>
                  <a:pt x="2756247" y="1145843"/>
                  <a:pt x="2756247" y="1389040"/>
                </a:cubicBezTo>
                <a:cubicBezTo>
                  <a:pt x="2756247" y="1778156"/>
                  <a:pt x="3071688" y="2093597"/>
                  <a:pt x="3460804" y="2093597"/>
                </a:cubicBezTo>
                <a:cubicBezTo>
                  <a:pt x="3704002" y="2093597"/>
                  <a:pt x="3918420" y="1970378"/>
                  <a:pt x="4045034" y="1782964"/>
                </a:cubicBezTo>
                <a:lnTo>
                  <a:pt x="4080052" y="1718448"/>
                </a:lnTo>
                <a:lnTo>
                  <a:pt x="4800482" y="2438878"/>
                </a:lnTo>
                <a:lnTo>
                  <a:pt x="3833700" y="3405661"/>
                </a:lnTo>
                <a:lnTo>
                  <a:pt x="3934274" y="3415799"/>
                </a:lnTo>
                <a:cubicBezTo>
                  <a:pt x="4166087" y="3463235"/>
                  <a:pt x="4340466" y="3668344"/>
                  <a:pt x="4340466" y="3914180"/>
                </a:cubicBezTo>
                <a:cubicBezTo>
                  <a:pt x="4340466" y="4195136"/>
                  <a:pt x="4112706" y="4422896"/>
                  <a:pt x="3831750" y="4422896"/>
                </a:cubicBezTo>
                <a:cubicBezTo>
                  <a:pt x="3585914" y="4422896"/>
                  <a:pt x="3380805" y="4248517"/>
                  <a:pt x="3333370" y="4016704"/>
                </a:cubicBezTo>
                <a:lnTo>
                  <a:pt x="3323231" y="3916130"/>
                </a:lnTo>
                <a:lnTo>
                  <a:pt x="2438878" y="4800483"/>
                </a:lnTo>
                <a:lnTo>
                  <a:pt x="1721885" y="4083491"/>
                </a:lnTo>
                <a:lnTo>
                  <a:pt x="1808229" y="4012251"/>
                </a:lnTo>
                <a:cubicBezTo>
                  <a:pt x="1935729" y="3884751"/>
                  <a:pt x="2014589" y="3708612"/>
                  <a:pt x="2014589" y="3514054"/>
                </a:cubicBezTo>
                <a:cubicBezTo>
                  <a:pt x="2014589" y="3124938"/>
                  <a:pt x="1699148" y="2809497"/>
                  <a:pt x="1310032" y="2809497"/>
                </a:cubicBezTo>
                <a:cubicBezTo>
                  <a:pt x="1115474" y="2809497"/>
                  <a:pt x="939335" y="2888357"/>
                  <a:pt x="811835" y="3015857"/>
                </a:cubicBezTo>
                <a:lnTo>
                  <a:pt x="740595" y="3102200"/>
                </a:lnTo>
                <a:lnTo>
                  <a:pt x="0" y="2361605"/>
                </a:lnTo>
                <a:lnTo>
                  <a:pt x="854729" y="1506876"/>
                </a:lnTo>
                <a:lnTo>
                  <a:pt x="805721" y="1501936"/>
                </a:lnTo>
                <a:cubicBezTo>
                  <a:pt x="573908" y="1454500"/>
                  <a:pt x="399529" y="1249391"/>
                  <a:pt x="399529" y="1003555"/>
                </a:cubicBezTo>
                <a:cubicBezTo>
                  <a:pt x="399529" y="722599"/>
                  <a:pt x="627289" y="494839"/>
                  <a:pt x="908245" y="494839"/>
                </a:cubicBezTo>
                <a:cubicBezTo>
                  <a:pt x="1154081" y="494839"/>
                  <a:pt x="1359190" y="669218"/>
                  <a:pt x="1406626" y="901031"/>
                </a:cubicBezTo>
                <a:lnTo>
                  <a:pt x="1411566" y="950039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Freeform 5"/>
          <p:cNvSpPr/>
          <p:nvPr/>
        </p:nvSpPr>
        <p:spPr>
          <a:xfrm>
            <a:off x="5377676" y="3917553"/>
            <a:ext cx="1971959" cy="1971959"/>
          </a:xfrm>
          <a:custGeom>
            <a:avLst/>
            <a:gdLst>
              <a:gd name="connsiteX0" fmla="*/ 2361605 w 4800482"/>
              <a:gd name="connsiteY0" fmla="*/ 0 h 4800483"/>
              <a:gd name="connsiteX1" fmla="*/ 3131397 w 4800482"/>
              <a:gd name="connsiteY1" fmla="*/ 769792 h 4800483"/>
              <a:gd name="connsiteX2" fmla="*/ 3066880 w 4800482"/>
              <a:gd name="connsiteY2" fmla="*/ 804810 h 4800483"/>
              <a:gd name="connsiteX3" fmla="*/ 2756247 w 4800482"/>
              <a:gd name="connsiteY3" fmla="*/ 1389040 h 4800483"/>
              <a:gd name="connsiteX4" fmla="*/ 3460804 w 4800482"/>
              <a:gd name="connsiteY4" fmla="*/ 2093597 h 4800483"/>
              <a:gd name="connsiteX5" fmla="*/ 4045034 w 4800482"/>
              <a:gd name="connsiteY5" fmla="*/ 1782964 h 4800483"/>
              <a:gd name="connsiteX6" fmla="*/ 4080052 w 4800482"/>
              <a:gd name="connsiteY6" fmla="*/ 1718448 h 4800483"/>
              <a:gd name="connsiteX7" fmla="*/ 4800482 w 4800482"/>
              <a:gd name="connsiteY7" fmla="*/ 2438878 h 4800483"/>
              <a:gd name="connsiteX8" fmla="*/ 3833700 w 4800482"/>
              <a:gd name="connsiteY8" fmla="*/ 3405661 h 4800483"/>
              <a:gd name="connsiteX9" fmla="*/ 3934274 w 4800482"/>
              <a:gd name="connsiteY9" fmla="*/ 3415799 h 4800483"/>
              <a:gd name="connsiteX10" fmla="*/ 4340466 w 4800482"/>
              <a:gd name="connsiteY10" fmla="*/ 3914180 h 4800483"/>
              <a:gd name="connsiteX11" fmla="*/ 3831750 w 4800482"/>
              <a:gd name="connsiteY11" fmla="*/ 4422896 h 4800483"/>
              <a:gd name="connsiteX12" fmla="*/ 3333370 w 4800482"/>
              <a:gd name="connsiteY12" fmla="*/ 4016704 h 4800483"/>
              <a:gd name="connsiteX13" fmla="*/ 3323231 w 4800482"/>
              <a:gd name="connsiteY13" fmla="*/ 3916130 h 4800483"/>
              <a:gd name="connsiteX14" fmla="*/ 2438878 w 4800482"/>
              <a:gd name="connsiteY14" fmla="*/ 4800483 h 4800483"/>
              <a:gd name="connsiteX15" fmla="*/ 1721885 w 4800482"/>
              <a:gd name="connsiteY15" fmla="*/ 4083491 h 4800483"/>
              <a:gd name="connsiteX16" fmla="*/ 1808229 w 4800482"/>
              <a:gd name="connsiteY16" fmla="*/ 4012251 h 4800483"/>
              <a:gd name="connsiteX17" fmla="*/ 2014589 w 4800482"/>
              <a:gd name="connsiteY17" fmla="*/ 3514054 h 4800483"/>
              <a:gd name="connsiteX18" fmla="*/ 1310032 w 4800482"/>
              <a:gd name="connsiteY18" fmla="*/ 2809497 h 4800483"/>
              <a:gd name="connsiteX19" fmla="*/ 811835 w 4800482"/>
              <a:gd name="connsiteY19" fmla="*/ 3015857 h 4800483"/>
              <a:gd name="connsiteX20" fmla="*/ 740595 w 4800482"/>
              <a:gd name="connsiteY20" fmla="*/ 3102200 h 4800483"/>
              <a:gd name="connsiteX21" fmla="*/ 0 w 4800482"/>
              <a:gd name="connsiteY21" fmla="*/ 2361605 h 4800483"/>
              <a:gd name="connsiteX22" fmla="*/ 854729 w 4800482"/>
              <a:gd name="connsiteY22" fmla="*/ 1506876 h 4800483"/>
              <a:gd name="connsiteX23" fmla="*/ 805721 w 4800482"/>
              <a:gd name="connsiteY23" fmla="*/ 1501936 h 4800483"/>
              <a:gd name="connsiteX24" fmla="*/ 399529 w 4800482"/>
              <a:gd name="connsiteY24" fmla="*/ 1003555 h 4800483"/>
              <a:gd name="connsiteX25" fmla="*/ 908245 w 4800482"/>
              <a:gd name="connsiteY25" fmla="*/ 494839 h 4800483"/>
              <a:gd name="connsiteX26" fmla="*/ 1406626 w 4800482"/>
              <a:gd name="connsiteY26" fmla="*/ 901031 h 4800483"/>
              <a:gd name="connsiteX27" fmla="*/ 1411566 w 4800482"/>
              <a:gd name="connsiteY27" fmla="*/ 950039 h 4800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800482" h="4800483">
                <a:moveTo>
                  <a:pt x="2361605" y="0"/>
                </a:moveTo>
                <a:lnTo>
                  <a:pt x="3131397" y="769792"/>
                </a:lnTo>
                <a:lnTo>
                  <a:pt x="3066880" y="804810"/>
                </a:lnTo>
                <a:cubicBezTo>
                  <a:pt x="2879466" y="931424"/>
                  <a:pt x="2756247" y="1145843"/>
                  <a:pt x="2756247" y="1389040"/>
                </a:cubicBezTo>
                <a:cubicBezTo>
                  <a:pt x="2756247" y="1778156"/>
                  <a:pt x="3071688" y="2093597"/>
                  <a:pt x="3460804" y="2093597"/>
                </a:cubicBezTo>
                <a:cubicBezTo>
                  <a:pt x="3704002" y="2093597"/>
                  <a:pt x="3918420" y="1970378"/>
                  <a:pt x="4045034" y="1782964"/>
                </a:cubicBezTo>
                <a:lnTo>
                  <a:pt x="4080052" y="1718448"/>
                </a:lnTo>
                <a:lnTo>
                  <a:pt x="4800482" y="2438878"/>
                </a:lnTo>
                <a:lnTo>
                  <a:pt x="3833700" y="3405661"/>
                </a:lnTo>
                <a:lnTo>
                  <a:pt x="3934274" y="3415799"/>
                </a:lnTo>
                <a:cubicBezTo>
                  <a:pt x="4166087" y="3463235"/>
                  <a:pt x="4340466" y="3668344"/>
                  <a:pt x="4340466" y="3914180"/>
                </a:cubicBezTo>
                <a:cubicBezTo>
                  <a:pt x="4340466" y="4195136"/>
                  <a:pt x="4112706" y="4422896"/>
                  <a:pt x="3831750" y="4422896"/>
                </a:cubicBezTo>
                <a:cubicBezTo>
                  <a:pt x="3585914" y="4422896"/>
                  <a:pt x="3380805" y="4248517"/>
                  <a:pt x="3333370" y="4016704"/>
                </a:cubicBezTo>
                <a:lnTo>
                  <a:pt x="3323231" y="3916130"/>
                </a:lnTo>
                <a:lnTo>
                  <a:pt x="2438878" y="4800483"/>
                </a:lnTo>
                <a:lnTo>
                  <a:pt x="1721885" y="4083491"/>
                </a:lnTo>
                <a:lnTo>
                  <a:pt x="1808229" y="4012251"/>
                </a:lnTo>
                <a:cubicBezTo>
                  <a:pt x="1935729" y="3884751"/>
                  <a:pt x="2014589" y="3708612"/>
                  <a:pt x="2014589" y="3514054"/>
                </a:cubicBezTo>
                <a:cubicBezTo>
                  <a:pt x="2014589" y="3124938"/>
                  <a:pt x="1699148" y="2809497"/>
                  <a:pt x="1310032" y="2809497"/>
                </a:cubicBezTo>
                <a:cubicBezTo>
                  <a:pt x="1115474" y="2809497"/>
                  <a:pt x="939335" y="2888357"/>
                  <a:pt x="811835" y="3015857"/>
                </a:cubicBezTo>
                <a:lnTo>
                  <a:pt x="740595" y="3102200"/>
                </a:lnTo>
                <a:lnTo>
                  <a:pt x="0" y="2361605"/>
                </a:lnTo>
                <a:lnTo>
                  <a:pt x="854729" y="1506876"/>
                </a:lnTo>
                <a:lnTo>
                  <a:pt x="805721" y="1501936"/>
                </a:lnTo>
                <a:cubicBezTo>
                  <a:pt x="573908" y="1454500"/>
                  <a:pt x="399529" y="1249391"/>
                  <a:pt x="399529" y="1003555"/>
                </a:cubicBezTo>
                <a:cubicBezTo>
                  <a:pt x="399529" y="722599"/>
                  <a:pt x="627289" y="494839"/>
                  <a:pt x="908245" y="494839"/>
                </a:cubicBezTo>
                <a:cubicBezTo>
                  <a:pt x="1154081" y="494839"/>
                  <a:pt x="1359190" y="669218"/>
                  <a:pt x="1406626" y="901031"/>
                </a:cubicBezTo>
                <a:lnTo>
                  <a:pt x="1411566" y="950039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5715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232516" y="1835901"/>
            <a:ext cx="2842175" cy="2043249"/>
            <a:chOff x="1232516" y="1835901"/>
            <a:chExt cx="2842175" cy="2043249"/>
          </a:xfrm>
        </p:grpSpPr>
        <p:grpSp>
          <p:nvGrpSpPr>
            <p:cNvPr id="2" name="组合 50"/>
            <p:cNvGrpSpPr/>
            <p:nvPr/>
          </p:nvGrpSpPr>
          <p:grpSpPr>
            <a:xfrm>
              <a:off x="2374774" y="1835901"/>
              <a:ext cx="524001" cy="554479"/>
              <a:chOff x="738188" y="1265238"/>
              <a:chExt cx="1419226" cy="1501775"/>
            </a:xfrm>
            <a:solidFill>
              <a:schemeClr val="accent3"/>
            </a:solidFill>
          </p:grpSpPr>
          <p:sp>
            <p:nvSpPr>
              <p:cNvPr id="3" name="Freeform 21"/>
              <p:cNvSpPr/>
              <p:nvPr/>
            </p:nvSpPr>
            <p:spPr bwMode="auto">
              <a:xfrm>
                <a:off x="738188" y="2225675"/>
                <a:ext cx="365125" cy="163513"/>
              </a:xfrm>
              <a:custGeom>
                <a:avLst/>
                <a:gdLst>
                  <a:gd name="T0" fmla="*/ 52 w 230"/>
                  <a:gd name="T1" fmla="*/ 103 h 103"/>
                  <a:gd name="T2" fmla="*/ 178 w 230"/>
                  <a:gd name="T3" fmla="*/ 103 h 103"/>
                  <a:gd name="T4" fmla="*/ 178 w 230"/>
                  <a:gd name="T5" fmla="*/ 103 h 103"/>
                  <a:gd name="T6" fmla="*/ 178 w 230"/>
                  <a:gd name="T7" fmla="*/ 103 h 103"/>
                  <a:gd name="T8" fmla="*/ 188 w 230"/>
                  <a:gd name="T9" fmla="*/ 101 h 103"/>
                  <a:gd name="T10" fmla="*/ 198 w 230"/>
                  <a:gd name="T11" fmla="*/ 100 h 103"/>
                  <a:gd name="T12" fmla="*/ 207 w 230"/>
                  <a:gd name="T13" fmla="*/ 94 h 103"/>
                  <a:gd name="T14" fmla="*/ 215 w 230"/>
                  <a:gd name="T15" fmla="*/ 88 h 103"/>
                  <a:gd name="T16" fmla="*/ 221 w 230"/>
                  <a:gd name="T17" fmla="*/ 80 h 103"/>
                  <a:gd name="T18" fmla="*/ 226 w 230"/>
                  <a:gd name="T19" fmla="*/ 71 h 103"/>
                  <a:gd name="T20" fmla="*/ 228 w 230"/>
                  <a:gd name="T21" fmla="*/ 61 h 103"/>
                  <a:gd name="T22" fmla="*/ 230 w 230"/>
                  <a:gd name="T23" fmla="*/ 52 h 103"/>
                  <a:gd name="T24" fmla="*/ 230 w 230"/>
                  <a:gd name="T25" fmla="*/ 52 h 103"/>
                  <a:gd name="T26" fmla="*/ 228 w 230"/>
                  <a:gd name="T27" fmla="*/ 40 h 103"/>
                  <a:gd name="T28" fmla="*/ 226 w 230"/>
                  <a:gd name="T29" fmla="*/ 30 h 103"/>
                  <a:gd name="T30" fmla="*/ 221 w 230"/>
                  <a:gd name="T31" fmla="*/ 23 h 103"/>
                  <a:gd name="T32" fmla="*/ 215 w 230"/>
                  <a:gd name="T33" fmla="*/ 15 h 103"/>
                  <a:gd name="T34" fmla="*/ 207 w 230"/>
                  <a:gd name="T35" fmla="*/ 9 h 103"/>
                  <a:gd name="T36" fmla="*/ 198 w 230"/>
                  <a:gd name="T37" fmla="*/ 4 h 103"/>
                  <a:gd name="T38" fmla="*/ 188 w 230"/>
                  <a:gd name="T39" fmla="*/ 0 h 103"/>
                  <a:gd name="T40" fmla="*/ 178 w 230"/>
                  <a:gd name="T41" fmla="*/ 0 h 103"/>
                  <a:gd name="T42" fmla="*/ 178 w 230"/>
                  <a:gd name="T43" fmla="*/ 0 h 103"/>
                  <a:gd name="T44" fmla="*/ 52 w 230"/>
                  <a:gd name="T45" fmla="*/ 0 h 103"/>
                  <a:gd name="T46" fmla="*/ 52 w 230"/>
                  <a:gd name="T47" fmla="*/ 0 h 103"/>
                  <a:gd name="T48" fmla="*/ 52 w 230"/>
                  <a:gd name="T49" fmla="*/ 0 h 103"/>
                  <a:gd name="T50" fmla="*/ 40 w 230"/>
                  <a:gd name="T51" fmla="*/ 0 h 103"/>
                  <a:gd name="T52" fmla="*/ 31 w 230"/>
                  <a:gd name="T53" fmla="*/ 4 h 103"/>
                  <a:gd name="T54" fmla="*/ 23 w 230"/>
                  <a:gd name="T55" fmla="*/ 9 h 103"/>
                  <a:gd name="T56" fmla="*/ 15 w 230"/>
                  <a:gd name="T57" fmla="*/ 15 h 103"/>
                  <a:gd name="T58" fmla="*/ 8 w 230"/>
                  <a:gd name="T59" fmla="*/ 23 h 103"/>
                  <a:gd name="T60" fmla="*/ 4 w 230"/>
                  <a:gd name="T61" fmla="*/ 30 h 103"/>
                  <a:gd name="T62" fmla="*/ 0 w 230"/>
                  <a:gd name="T63" fmla="*/ 40 h 103"/>
                  <a:gd name="T64" fmla="*/ 0 w 230"/>
                  <a:gd name="T65" fmla="*/ 52 h 103"/>
                  <a:gd name="T66" fmla="*/ 0 w 230"/>
                  <a:gd name="T67" fmla="*/ 52 h 103"/>
                  <a:gd name="T68" fmla="*/ 0 w 230"/>
                  <a:gd name="T69" fmla="*/ 61 h 103"/>
                  <a:gd name="T70" fmla="*/ 4 w 230"/>
                  <a:gd name="T71" fmla="*/ 71 h 103"/>
                  <a:gd name="T72" fmla="*/ 8 w 230"/>
                  <a:gd name="T73" fmla="*/ 80 h 103"/>
                  <a:gd name="T74" fmla="*/ 15 w 230"/>
                  <a:gd name="T75" fmla="*/ 88 h 103"/>
                  <a:gd name="T76" fmla="*/ 23 w 230"/>
                  <a:gd name="T77" fmla="*/ 94 h 103"/>
                  <a:gd name="T78" fmla="*/ 31 w 230"/>
                  <a:gd name="T79" fmla="*/ 100 h 103"/>
                  <a:gd name="T80" fmla="*/ 40 w 230"/>
                  <a:gd name="T81" fmla="*/ 101 h 103"/>
                  <a:gd name="T82" fmla="*/ 52 w 230"/>
                  <a:gd name="T83" fmla="*/ 103 h 103"/>
                  <a:gd name="T84" fmla="*/ 52 w 230"/>
                  <a:gd name="T85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30" h="103">
                    <a:moveTo>
                      <a:pt x="52" y="103"/>
                    </a:moveTo>
                    <a:lnTo>
                      <a:pt x="178" y="103"/>
                    </a:lnTo>
                    <a:lnTo>
                      <a:pt x="178" y="103"/>
                    </a:lnTo>
                    <a:lnTo>
                      <a:pt x="178" y="103"/>
                    </a:lnTo>
                    <a:lnTo>
                      <a:pt x="188" y="101"/>
                    </a:lnTo>
                    <a:lnTo>
                      <a:pt x="198" y="100"/>
                    </a:lnTo>
                    <a:lnTo>
                      <a:pt x="207" y="94"/>
                    </a:lnTo>
                    <a:lnTo>
                      <a:pt x="215" y="88"/>
                    </a:lnTo>
                    <a:lnTo>
                      <a:pt x="221" y="80"/>
                    </a:lnTo>
                    <a:lnTo>
                      <a:pt x="226" y="71"/>
                    </a:lnTo>
                    <a:lnTo>
                      <a:pt x="228" y="61"/>
                    </a:lnTo>
                    <a:lnTo>
                      <a:pt x="230" y="52"/>
                    </a:lnTo>
                    <a:lnTo>
                      <a:pt x="230" y="52"/>
                    </a:lnTo>
                    <a:lnTo>
                      <a:pt x="228" y="40"/>
                    </a:lnTo>
                    <a:lnTo>
                      <a:pt x="226" y="30"/>
                    </a:lnTo>
                    <a:lnTo>
                      <a:pt x="221" y="23"/>
                    </a:lnTo>
                    <a:lnTo>
                      <a:pt x="215" y="15"/>
                    </a:lnTo>
                    <a:lnTo>
                      <a:pt x="207" y="9"/>
                    </a:lnTo>
                    <a:lnTo>
                      <a:pt x="198" y="4"/>
                    </a:lnTo>
                    <a:lnTo>
                      <a:pt x="188" y="0"/>
                    </a:lnTo>
                    <a:lnTo>
                      <a:pt x="178" y="0"/>
                    </a:lnTo>
                    <a:lnTo>
                      <a:pt x="178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40" y="0"/>
                    </a:lnTo>
                    <a:lnTo>
                      <a:pt x="31" y="4"/>
                    </a:lnTo>
                    <a:lnTo>
                      <a:pt x="23" y="9"/>
                    </a:lnTo>
                    <a:lnTo>
                      <a:pt x="15" y="15"/>
                    </a:lnTo>
                    <a:lnTo>
                      <a:pt x="8" y="23"/>
                    </a:lnTo>
                    <a:lnTo>
                      <a:pt x="4" y="30"/>
                    </a:lnTo>
                    <a:lnTo>
                      <a:pt x="0" y="40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0" y="61"/>
                    </a:lnTo>
                    <a:lnTo>
                      <a:pt x="4" y="71"/>
                    </a:lnTo>
                    <a:lnTo>
                      <a:pt x="8" y="80"/>
                    </a:lnTo>
                    <a:lnTo>
                      <a:pt x="15" y="88"/>
                    </a:lnTo>
                    <a:lnTo>
                      <a:pt x="23" y="94"/>
                    </a:lnTo>
                    <a:lnTo>
                      <a:pt x="31" y="100"/>
                    </a:lnTo>
                    <a:lnTo>
                      <a:pt x="40" y="101"/>
                    </a:lnTo>
                    <a:lnTo>
                      <a:pt x="52" y="103"/>
                    </a:lnTo>
                    <a:lnTo>
                      <a:pt x="52" y="103"/>
                    </a:lnTo>
                    <a:close/>
                  </a:path>
                </a:pathLst>
              </a:custGeom>
              <a:solidFill>
                <a:srgbClr val="946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" name="Freeform 22"/>
              <p:cNvSpPr/>
              <p:nvPr/>
            </p:nvSpPr>
            <p:spPr bwMode="auto">
              <a:xfrm>
                <a:off x="738188" y="1643063"/>
                <a:ext cx="365125" cy="165100"/>
              </a:xfrm>
              <a:custGeom>
                <a:avLst/>
                <a:gdLst>
                  <a:gd name="T0" fmla="*/ 52 w 230"/>
                  <a:gd name="T1" fmla="*/ 104 h 104"/>
                  <a:gd name="T2" fmla="*/ 178 w 230"/>
                  <a:gd name="T3" fmla="*/ 104 h 104"/>
                  <a:gd name="T4" fmla="*/ 178 w 230"/>
                  <a:gd name="T5" fmla="*/ 104 h 104"/>
                  <a:gd name="T6" fmla="*/ 178 w 230"/>
                  <a:gd name="T7" fmla="*/ 104 h 104"/>
                  <a:gd name="T8" fmla="*/ 188 w 230"/>
                  <a:gd name="T9" fmla="*/ 104 h 104"/>
                  <a:gd name="T10" fmla="*/ 198 w 230"/>
                  <a:gd name="T11" fmla="*/ 100 h 104"/>
                  <a:gd name="T12" fmla="*/ 207 w 230"/>
                  <a:gd name="T13" fmla="*/ 96 h 104"/>
                  <a:gd name="T14" fmla="*/ 215 w 230"/>
                  <a:gd name="T15" fmla="*/ 89 h 104"/>
                  <a:gd name="T16" fmla="*/ 221 w 230"/>
                  <a:gd name="T17" fmla="*/ 81 h 104"/>
                  <a:gd name="T18" fmla="*/ 226 w 230"/>
                  <a:gd name="T19" fmla="*/ 73 h 104"/>
                  <a:gd name="T20" fmla="*/ 228 w 230"/>
                  <a:gd name="T21" fmla="*/ 64 h 104"/>
                  <a:gd name="T22" fmla="*/ 230 w 230"/>
                  <a:gd name="T23" fmla="*/ 52 h 104"/>
                  <a:gd name="T24" fmla="*/ 230 w 230"/>
                  <a:gd name="T25" fmla="*/ 52 h 104"/>
                  <a:gd name="T26" fmla="*/ 228 w 230"/>
                  <a:gd name="T27" fmla="*/ 42 h 104"/>
                  <a:gd name="T28" fmla="*/ 226 w 230"/>
                  <a:gd name="T29" fmla="*/ 33 h 104"/>
                  <a:gd name="T30" fmla="*/ 221 w 230"/>
                  <a:gd name="T31" fmla="*/ 23 h 104"/>
                  <a:gd name="T32" fmla="*/ 215 w 230"/>
                  <a:gd name="T33" fmla="*/ 16 h 104"/>
                  <a:gd name="T34" fmla="*/ 207 w 230"/>
                  <a:gd name="T35" fmla="*/ 10 h 104"/>
                  <a:gd name="T36" fmla="*/ 198 w 230"/>
                  <a:gd name="T37" fmla="*/ 4 h 104"/>
                  <a:gd name="T38" fmla="*/ 188 w 230"/>
                  <a:gd name="T39" fmla="*/ 2 h 104"/>
                  <a:gd name="T40" fmla="*/ 178 w 230"/>
                  <a:gd name="T41" fmla="*/ 0 h 104"/>
                  <a:gd name="T42" fmla="*/ 178 w 230"/>
                  <a:gd name="T43" fmla="*/ 0 h 104"/>
                  <a:gd name="T44" fmla="*/ 52 w 230"/>
                  <a:gd name="T45" fmla="*/ 0 h 104"/>
                  <a:gd name="T46" fmla="*/ 52 w 230"/>
                  <a:gd name="T47" fmla="*/ 0 h 104"/>
                  <a:gd name="T48" fmla="*/ 52 w 230"/>
                  <a:gd name="T49" fmla="*/ 0 h 104"/>
                  <a:gd name="T50" fmla="*/ 40 w 230"/>
                  <a:gd name="T51" fmla="*/ 2 h 104"/>
                  <a:gd name="T52" fmla="*/ 31 w 230"/>
                  <a:gd name="T53" fmla="*/ 4 h 104"/>
                  <a:gd name="T54" fmla="*/ 23 w 230"/>
                  <a:gd name="T55" fmla="*/ 10 h 104"/>
                  <a:gd name="T56" fmla="*/ 15 w 230"/>
                  <a:gd name="T57" fmla="*/ 16 h 104"/>
                  <a:gd name="T58" fmla="*/ 8 w 230"/>
                  <a:gd name="T59" fmla="*/ 23 h 104"/>
                  <a:gd name="T60" fmla="*/ 4 w 230"/>
                  <a:gd name="T61" fmla="*/ 33 h 104"/>
                  <a:gd name="T62" fmla="*/ 0 w 230"/>
                  <a:gd name="T63" fmla="*/ 42 h 104"/>
                  <a:gd name="T64" fmla="*/ 0 w 230"/>
                  <a:gd name="T65" fmla="*/ 52 h 104"/>
                  <a:gd name="T66" fmla="*/ 0 w 230"/>
                  <a:gd name="T67" fmla="*/ 52 h 104"/>
                  <a:gd name="T68" fmla="*/ 0 w 230"/>
                  <a:gd name="T69" fmla="*/ 64 h 104"/>
                  <a:gd name="T70" fmla="*/ 4 w 230"/>
                  <a:gd name="T71" fmla="*/ 73 h 104"/>
                  <a:gd name="T72" fmla="*/ 8 w 230"/>
                  <a:gd name="T73" fmla="*/ 81 h 104"/>
                  <a:gd name="T74" fmla="*/ 15 w 230"/>
                  <a:gd name="T75" fmla="*/ 89 h 104"/>
                  <a:gd name="T76" fmla="*/ 23 w 230"/>
                  <a:gd name="T77" fmla="*/ 96 h 104"/>
                  <a:gd name="T78" fmla="*/ 31 w 230"/>
                  <a:gd name="T79" fmla="*/ 100 h 104"/>
                  <a:gd name="T80" fmla="*/ 40 w 230"/>
                  <a:gd name="T81" fmla="*/ 104 h 104"/>
                  <a:gd name="T82" fmla="*/ 52 w 230"/>
                  <a:gd name="T83" fmla="*/ 104 h 104"/>
                  <a:gd name="T84" fmla="*/ 52 w 230"/>
                  <a:gd name="T85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30" h="104">
                    <a:moveTo>
                      <a:pt x="52" y="104"/>
                    </a:moveTo>
                    <a:lnTo>
                      <a:pt x="178" y="104"/>
                    </a:lnTo>
                    <a:lnTo>
                      <a:pt x="178" y="104"/>
                    </a:lnTo>
                    <a:lnTo>
                      <a:pt x="178" y="104"/>
                    </a:lnTo>
                    <a:lnTo>
                      <a:pt x="188" y="104"/>
                    </a:lnTo>
                    <a:lnTo>
                      <a:pt x="198" y="100"/>
                    </a:lnTo>
                    <a:lnTo>
                      <a:pt x="207" y="96"/>
                    </a:lnTo>
                    <a:lnTo>
                      <a:pt x="215" y="89"/>
                    </a:lnTo>
                    <a:lnTo>
                      <a:pt x="221" y="81"/>
                    </a:lnTo>
                    <a:lnTo>
                      <a:pt x="226" y="73"/>
                    </a:lnTo>
                    <a:lnTo>
                      <a:pt x="228" y="64"/>
                    </a:lnTo>
                    <a:lnTo>
                      <a:pt x="230" y="52"/>
                    </a:lnTo>
                    <a:lnTo>
                      <a:pt x="230" y="52"/>
                    </a:lnTo>
                    <a:lnTo>
                      <a:pt x="228" y="42"/>
                    </a:lnTo>
                    <a:lnTo>
                      <a:pt x="226" y="33"/>
                    </a:lnTo>
                    <a:lnTo>
                      <a:pt x="221" y="23"/>
                    </a:lnTo>
                    <a:lnTo>
                      <a:pt x="215" y="16"/>
                    </a:lnTo>
                    <a:lnTo>
                      <a:pt x="207" y="10"/>
                    </a:lnTo>
                    <a:lnTo>
                      <a:pt x="198" y="4"/>
                    </a:lnTo>
                    <a:lnTo>
                      <a:pt x="188" y="2"/>
                    </a:lnTo>
                    <a:lnTo>
                      <a:pt x="178" y="0"/>
                    </a:lnTo>
                    <a:lnTo>
                      <a:pt x="178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40" y="2"/>
                    </a:lnTo>
                    <a:lnTo>
                      <a:pt x="31" y="4"/>
                    </a:lnTo>
                    <a:lnTo>
                      <a:pt x="23" y="10"/>
                    </a:lnTo>
                    <a:lnTo>
                      <a:pt x="15" y="16"/>
                    </a:lnTo>
                    <a:lnTo>
                      <a:pt x="8" y="23"/>
                    </a:lnTo>
                    <a:lnTo>
                      <a:pt x="4" y="33"/>
                    </a:lnTo>
                    <a:lnTo>
                      <a:pt x="0" y="42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0" y="64"/>
                    </a:lnTo>
                    <a:lnTo>
                      <a:pt x="4" y="73"/>
                    </a:lnTo>
                    <a:lnTo>
                      <a:pt x="8" y="81"/>
                    </a:lnTo>
                    <a:lnTo>
                      <a:pt x="15" y="89"/>
                    </a:lnTo>
                    <a:lnTo>
                      <a:pt x="23" y="96"/>
                    </a:lnTo>
                    <a:lnTo>
                      <a:pt x="31" y="100"/>
                    </a:lnTo>
                    <a:lnTo>
                      <a:pt x="40" y="104"/>
                    </a:lnTo>
                    <a:lnTo>
                      <a:pt x="52" y="104"/>
                    </a:lnTo>
                    <a:lnTo>
                      <a:pt x="52" y="104"/>
                    </a:lnTo>
                    <a:close/>
                  </a:path>
                </a:pathLst>
              </a:custGeom>
              <a:solidFill>
                <a:srgbClr val="9463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" name="Freeform 23"/>
              <p:cNvSpPr>
                <a:spLocks noEditPoints="1"/>
              </p:cNvSpPr>
              <p:nvPr/>
            </p:nvSpPr>
            <p:spPr bwMode="auto">
              <a:xfrm>
                <a:off x="920751" y="1265238"/>
                <a:ext cx="1236663" cy="1501775"/>
              </a:xfrm>
              <a:custGeom>
                <a:avLst/>
                <a:gdLst>
                  <a:gd name="T0" fmla="*/ 113 w 779"/>
                  <a:gd name="T1" fmla="*/ 0 h 946"/>
                  <a:gd name="T2" fmla="*/ 69 w 779"/>
                  <a:gd name="T3" fmla="*/ 10 h 946"/>
                  <a:gd name="T4" fmla="*/ 19 w 779"/>
                  <a:gd name="T5" fmla="*/ 50 h 946"/>
                  <a:gd name="T6" fmla="*/ 0 w 779"/>
                  <a:gd name="T7" fmla="*/ 102 h 946"/>
                  <a:gd name="T8" fmla="*/ 63 w 779"/>
                  <a:gd name="T9" fmla="*/ 204 h 946"/>
                  <a:gd name="T10" fmla="*/ 98 w 779"/>
                  <a:gd name="T11" fmla="*/ 210 h 946"/>
                  <a:gd name="T12" fmla="*/ 136 w 779"/>
                  <a:gd name="T13" fmla="*/ 242 h 946"/>
                  <a:gd name="T14" fmla="*/ 150 w 779"/>
                  <a:gd name="T15" fmla="*/ 290 h 946"/>
                  <a:gd name="T16" fmla="*/ 144 w 779"/>
                  <a:gd name="T17" fmla="*/ 325 h 946"/>
                  <a:gd name="T18" fmla="*/ 111 w 779"/>
                  <a:gd name="T19" fmla="*/ 363 h 946"/>
                  <a:gd name="T20" fmla="*/ 63 w 779"/>
                  <a:gd name="T21" fmla="*/ 378 h 946"/>
                  <a:gd name="T22" fmla="*/ 63 w 779"/>
                  <a:gd name="T23" fmla="*/ 568 h 946"/>
                  <a:gd name="T24" fmla="*/ 98 w 779"/>
                  <a:gd name="T25" fmla="*/ 576 h 946"/>
                  <a:gd name="T26" fmla="*/ 136 w 779"/>
                  <a:gd name="T27" fmla="*/ 607 h 946"/>
                  <a:gd name="T28" fmla="*/ 150 w 779"/>
                  <a:gd name="T29" fmla="*/ 657 h 946"/>
                  <a:gd name="T30" fmla="*/ 144 w 779"/>
                  <a:gd name="T31" fmla="*/ 691 h 946"/>
                  <a:gd name="T32" fmla="*/ 111 w 779"/>
                  <a:gd name="T33" fmla="*/ 729 h 946"/>
                  <a:gd name="T34" fmla="*/ 63 w 779"/>
                  <a:gd name="T35" fmla="*/ 745 h 946"/>
                  <a:gd name="T36" fmla="*/ 0 w 779"/>
                  <a:gd name="T37" fmla="*/ 833 h 946"/>
                  <a:gd name="T38" fmla="*/ 10 w 779"/>
                  <a:gd name="T39" fmla="*/ 877 h 946"/>
                  <a:gd name="T40" fmla="*/ 50 w 779"/>
                  <a:gd name="T41" fmla="*/ 927 h 946"/>
                  <a:gd name="T42" fmla="*/ 102 w 779"/>
                  <a:gd name="T43" fmla="*/ 946 h 946"/>
                  <a:gd name="T44" fmla="*/ 666 w 779"/>
                  <a:gd name="T45" fmla="*/ 946 h 946"/>
                  <a:gd name="T46" fmla="*/ 710 w 779"/>
                  <a:gd name="T47" fmla="*/ 939 h 946"/>
                  <a:gd name="T48" fmla="*/ 760 w 779"/>
                  <a:gd name="T49" fmla="*/ 896 h 946"/>
                  <a:gd name="T50" fmla="*/ 777 w 779"/>
                  <a:gd name="T51" fmla="*/ 845 h 946"/>
                  <a:gd name="T52" fmla="*/ 779 w 779"/>
                  <a:gd name="T53" fmla="*/ 114 h 946"/>
                  <a:gd name="T54" fmla="*/ 769 w 779"/>
                  <a:gd name="T55" fmla="*/ 69 h 946"/>
                  <a:gd name="T56" fmla="*/ 729 w 779"/>
                  <a:gd name="T57" fmla="*/ 20 h 946"/>
                  <a:gd name="T58" fmla="*/ 677 w 779"/>
                  <a:gd name="T59" fmla="*/ 0 h 946"/>
                  <a:gd name="T60" fmla="*/ 378 w 779"/>
                  <a:gd name="T61" fmla="*/ 154 h 946"/>
                  <a:gd name="T62" fmla="*/ 395 w 779"/>
                  <a:gd name="T63" fmla="*/ 154 h 946"/>
                  <a:gd name="T64" fmla="*/ 457 w 779"/>
                  <a:gd name="T65" fmla="*/ 296 h 946"/>
                  <a:gd name="T66" fmla="*/ 457 w 779"/>
                  <a:gd name="T67" fmla="*/ 313 h 946"/>
                  <a:gd name="T68" fmla="*/ 413 w 779"/>
                  <a:gd name="T69" fmla="*/ 336 h 946"/>
                  <a:gd name="T70" fmla="*/ 543 w 779"/>
                  <a:gd name="T71" fmla="*/ 777 h 946"/>
                  <a:gd name="T72" fmla="*/ 520 w 779"/>
                  <a:gd name="T73" fmla="*/ 779 h 946"/>
                  <a:gd name="T74" fmla="*/ 482 w 779"/>
                  <a:gd name="T75" fmla="*/ 770 h 946"/>
                  <a:gd name="T76" fmla="*/ 432 w 779"/>
                  <a:gd name="T77" fmla="*/ 739 h 946"/>
                  <a:gd name="T78" fmla="*/ 374 w 779"/>
                  <a:gd name="T79" fmla="*/ 678 h 946"/>
                  <a:gd name="T80" fmla="*/ 317 w 779"/>
                  <a:gd name="T81" fmla="*/ 572 h 946"/>
                  <a:gd name="T82" fmla="*/ 282 w 779"/>
                  <a:gd name="T83" fmla="*/ 480 h 946"/>
                  <a:gd name="T84" fmla="*/ 257 w 779"/>
                  <a:gd name="T85" fmla="*/ 363 h 946"/>
                  <a:gd name="T86" fmla="*/ 257 w 779"/>
                  <a:gd name="T87" fmla="*/ 279 h 946"/>
                  <a:gd name="T88" fmla="*/ 274 w 779"/>
                  <a:gd name="T89" fmla="*/ 223 h 946"/>
                  <a:gd name="T90" fmla="*/ 297 w 779"/>
                  <a:gd name="T91" fmla="*/ 190 h 946"/>
                  <a:gd name="T92" fmla="*/ 320 w 779"/>
                  <a:gd name="T93" fmla="*/ 175 h 946"/>
                  <a:gd name="T94" fmla="*/ 382 w 779"/>
                  <a:gd name="T95" fmla="*/ 350 h 946"/>
                  <a:gd name="T96" fmla="*/ 370 w 779"/>
                  <a:gd name="T97" fmla="*/ 365 h 946"/>
                  <a:gd name="T98" fmla="*/ 374 w 779"/>
                  <a:gd name="T99" fmla="*/ 419 h 946"/>
                  <a:gd name="T100" fmla="*/ 397 w 779"/>
                  <a:gd name="T101" fmla="*/ 490 h 946"/>
                  <a:gd name="T102" fmla="*/ 439 w 779"/>
                  <a:gd name="T103" fmla="*/ 578 h 946"/>
                  <a:gd name="T104" fmla="*/ 466 w 779"/>
                  <a:gd name="T105" fmla="*/ 605 h 946"/>
                  <a:gd name="T106" fmla="*/ 482 w 779"/>
                  <a:gd name="T107" fmla="*/ 603 h 946"/>
                  <a:gd name="T108" fmla="*/ 604 w 779"/>
                  <a:gd name="T109" fmla="*/ 754 h 946"/>
                  <a:gd name="T110" fmla="*/ 539 w 779"/>
                  <a:gd name="T111" fmla="*/ 582 h 946"/>
                  <a:gd name="T112" fmla="*/ 558 w 779"/>
                  <a:gd name="T113" fmla="*/ 582 h 946"/>
                  <a:gd name="T114" fmla="*/ 618 w 779"/>
                  <a:gd name="T115" fmla="*/ 724 h 946"/>
                  <a:gd name="T116" fmla="*/ 618 w 779"/>
                  <a:gd name="T117" fmla="*/ 743 h 946"/>
                  <a:gd name="T118" fmla="*/ 604 w 779"/>
                  <a:gd name="T119" fmla="*/ 754 h 9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779" h="946">
                    <a:moveTo>
                      <a:pt x="666" y="0"/>
                    </a:moveTo>
                    <a:lnTo>
                      <a:pt x="113" y="0"/>
                    </a:lnTo>
                    <a:lnTo>
                      <a:pt x="113" y="0"/>
                    </a:lnTo>
                    <a:lnTo>
                      <a:pt x="102" y="0"/>
                    </a:lnTo>
                    <a:lnTo>
                      <a:pt x="90" y="2"/>
                    </a:lnTo>
                    <a:lnTo>
                      <a:pt x="69" y="10"/>
                    </a:lnTo>
                    <a:lnTo>
                      <a:pt x="50" y="20"/>
                    </a:lnTo>
                    <a:lnTo>
                      <a:pt x="33" y="33"/>
                    </a:lnTo>
                    <a:lnTo>
                      <a:pt x="19" y="50"/>
                    </a:lnTo>
                    <a:lnTo>
                      <a:pt x="10" y="69"/>
                    </a:lnTo>
                    <a:lnTo>
                      <a:pt x="2" y="91"/>
                    </a:lnTo>
                    <a:lnTo>
                      <a:pt x="0" y="102"/>
                    </a:lnTo>
                    <a:lnTo>
                      <a:pt x="0" y="114"/>
                    </a:lnTo>
                    <a:lnTo>
                      <a:pt x="0" y="204"/>
                    </a:lnTo>
                    <a:lnTo>
                      <a:pt x="63" y="204"/>
                    </a:lnTo>
                    <a:lnTo>
                      <a:pt x="63" y="204"/>
                    </a:lnTo>
                    <a:lnTo>
                      <a:pt x="81" y="204"/>
                    </a:lnTo>
                    <a:lnTo>
                      <a:pt x="98" y="210"/>
                    </a:lnTo>
                    <a:lnTo>
                      <a:pt x="111" y="217"/>
                    </a:lnTo>
                    <a:lnTo>
                      <a:pt x="125" y="229"/>
                    </a:lnTo>
                    <a:lnTo>
                      <a:pt x="136" y="242"/>
                    </a:lnTo>
                    <a:lnTo>
                      <a:pt x="144" y="256"/>
                    </a:lnTo>
                    <a:lnTo>
                      <a:pt x="150" y="273"/>
                    </a:lnTo>
                    <a:lnTo>
                      <a:pt x="150" y="290"/>
                    </a:lnTo>
                    <a:lnTo>
                      <a:pt x="150" y="290"/>
                    </a:lnTo>
                    <a:lnTo>
                      <a:pt x="150" y="307"/>
                    </a:lnTo>
                    <a:lnTo>
                      <a:pt x="144" y="325"/>
                    </a:lnTo>
                    <a:lnTo>
                      <a:pt x="136" y="340"/>
                    </a:lnTo>
                    <a:lnTo>
                      <a:pt x="125" y="351"/>
                    </a:lnTo>
                    <a:lnTo>
                      <a:pt x="111" y="363"/>
                    </a:lnTo>
                    <a:lnTo>
                      <a:pt x="98" y="371"/>
                    </a:lnTo>
                    <a:lnTo>
                      <a:pt x="81" y="376"/>
                    </a:lnTo>
                    <a:lnTo>
                      <a:pt x="63" y="378"/>
                    </a:lnTo>
                    <a:lnTo>
                      <a:pt x="0" y="378"/>
                    </a:lnTo>
                    <a:lnTo>
                      <a:pt x="0" y="568"/>
                    </a:lnTo>
                    <a:lnTo>
                      <a:pt x="63" y="568"/>
                    </a:lnTo>
                    <a:lnTo>
                      <a:pt x="63" y="568"/>
                    </a:lnTo>
                    <a:lnTo>
                      <a:pt x="81" y="570"/>
                    </a:lnTo>
                    <a:lnTo>
                      <a:pt x="98" y="576"/>
                    </a:lnTo>
                    <a:lnTo>
                      <a:pt x="111" y="584"/>
                    </a:lnTo>
                    <a:lnTo>
                      <a:pt x="125" y="595"/>
                    </a:lnTo>
                    <a:lnTo>
                      <a:pt x="136" y="607"/>
                    </a:lnTo>
                    <a:lnTo>
                      <a:pt x="144" y="622"/>
                    </a:lnTo>
                    <a:lnTo>
                      <a:pt x="150" y="639"/>
                    </a:lnTo>
                    <a:lnTo>
                      <a:pt x="150" y="657"/>
                    </a:lnTo>
                    <a:lnTo>
                      <a:pt x="150" y="657"/>
                    </a:lnTo>
                    <a:lnTo>
                      <a:pt x="150" y="674"/>
                    </a:lnTo>
                    <a:lnTo>
                      <a:pt x="144" y="691"/>
                    </a:lnTo>
                    <a:lnTo>
                      <a:pt x="136" y="705"/>
                    </a:lnTo>
                    <a:lnTo>
                      <a:pt x="125" y="718"/>
                    </a:lnTo>
                    <a:lnTo>
                      <a:pt x="111" y="729"/>
                    </a:lnTo>
                    <a:lnTo>
                      <a:pt x="98" y="737"/>
                    </a:lnTo>
                    <a:lnTo>
                      <a:pt x="81" y="743"/>
                    </a:lnTo>
                    <a:lnTo>
                      <a:pt x="63" y="745"/>
                    </a:lnTo>
                    <a:lnTo>
                      <a:pt x="0" y="745"/>
                    </a:lnTo>
                    <a:lnTo>
                      <a:pt x="0" y="833"/>
                    </a:lnTo>
                    <a:lnTo>
                      <a:pt x="0" y="833"/>
                    </a:lnTo>
                    <a:lnTo>
                      <a:pt x="0" y="845"/>
                    </a:lnTo>
                    <a:lnTo>
                      <a:pt x="2" y="856"/>
                    </a:lnTo>
                    <a:lnTo>
                      <a:pt x="10" y="877"/>
                    </a:lnTo>
                    <a:lnTo>
                      <a:pt x="19" y="896"/>
                    </a:lnTo>
                    <a:lnTo>
                      <a:pt x="33" y="914"/>
                    </a:lnTo>
                    <a:lnTo>
                      <a:pt x="50" y="927"/>
                    </a:lnTo>
                    <a:lnTo>
                      <a:pt x="69" y="939"/>
                    </a:lnTo>
                    <a:lnTo>
                      <a:pt x="90" y="944"/>
                    </a:lnTo>
                    <a:lnTo>
                      <a:pt x="102" y="946"/>
                    </a:lnTo>
                    <a:lnTo>
                      <a:pt x="113" y="946"/>
                    </a:lnTo>
                    <a:lnTo>
                      <a:pt x="666" y="946"/>
                    </a:lnTo>
                    <a:lnTo>
                      <a:pt x="666" y="946"/>
                    </a:lnTo>
                    <a:lnTo>
                      <a:pt x="677" y="946"/>
                    </a:lnTo>
                    <a:lnTo>
                      <a:pt x="687" y="944"/>
                    </a:lnTo>
                    <a:lnTo>
                      <a:pt x="710" y="939"/>
                    </a:lnTo>
                    <a:lnTo>
                      <a:pt x="729" y="927"/>
                    </a:lnTo>
                    <a:lnTo>
                      <a:pt x="744" y="914"/>
                    </a:lnTo>
                    <a:lnTo>
                      <a:pt x="760" y="896"/>
                    </a:lnTo>
                    <a:lnTo>
                      <a:pt x="769" y="877"/>
                    </a:lnTo>
                    <a:lnTo>
                      <a:pt x="777" y="856"/>
                    </a:lnTo>
                    <a:lnTo>
                      <a:pt x="777" y="845"/>
                    </a:lnTo>
                    <a:lnTo>
                      <a:pt x="779" y="833"/>
                    </a:lnTo>
                    <a:lnTo>
                      <a:pt x="779" y="114"/>
                    </a:lnTo>
                    <a:lnTo>
                      <a:pt x="779" y="114"/>
                    </a:lnTo>
                    <a:lnTo>
                      <a:pt x="777" y="102"/>
                    </a:lnTo>
                    <a:lnTo>
                      <a:pt x="777" y="91"/>
                    </a:lnTo>
                    <a:lnTo>
                      <a:pt x="769" y="69"/>
                    </a:lnTo>
                    <a:lnTo>
                      <a:pt x="760" y="50"/>
                    </a:lnTo>
                    <a:lnTo>
                      <a:pt x="744" y="33"/>
                    </a:lnTo>
                    <a:lnTo>
                      <a:pt x="729" y="20"/>
                    </a:lnTo>
                    <a:lnTo>
                      <a:pt x="710" y="10"/>
                    </a:lnTo>
                    <a:lnTo>
                      <a:pt x="687" y="2"/>
                    </a:lnTo>
                    <a:lnTo>
                      <a:pt x="677" y="0"/>
                    </a:lnTo>
                    <a:lnTo>
                      <a:pt x="666" y="0"/>
                    </a:lnTo>
                    <a:lnTo>
                      <a:pt x="666" y="0"/>
                    </a:lnTo>
                    <a:close/>
                    <a:moveTo>
                      <a:pt x="378" y="154"/>
                    </a:moveTo>
                    <a:lnTo>
                      <a:pt x="378" y="154"/>
                    </a:lnTo>
                    <a:lnTo>
                      <a:pt x="388" y="152"/>
                    </a:lnTo>
                    <a:lnTo>
                      <a:pt x="395" y="154"/>
                    </a:lnTo>
                    <a:lnTo>
                      <a:pt x="403" y="160"/>
                    </a:lnTo>
                    <a:lnTo>
                      <a:pt x="409" y="167"/>
                    </a:lnTo>
                    <a:lnTo>
                      <a:pt x="457" y="296"/>
                    </a:lnTo>
                    <a:lnTo>
                      <a:pt x="457" y="296"/>
                    </a:lnTo>
                    <a:lnTo>
                      <a:pt x="459" y="305"/>
                    </a:lnTo>
                    <a:lnTo>
                      <a:pt x="457" y="313"/>
                    </a:lnTo>
                    <a:lnTo>
                      <a:pt x="451" y="321"/>
                    </a:lnTo>
                    <a:lnTo>
                      <a:pt x="443" y="327"/>
                    </a:lnTo>
                    <a:lnTo>
                      <a:pt x="413" y="336"/>
                    </a:lnTo>
                    <a:lnTo>
                      <a:pt x="347" y="165"/>
                    </a:lnTo>
                    <a:lnTo>
                      <a:pt x="378" y="154"/>
                    </a:lnTo>
                    <a:close/>
                    <a:moveTo>
                      <a:pt x="543" y="777"/>
                    </a:moveTo>
                    <a:lnTo>
                      <a:pt x="543" y="777"/>
                    </a:lnTo>
                    <a:lnTo>
                      <a:pt x="530" y="779"/>
                    </a:lnTo>
                    <a:lnTo>
                      <a:pt x="520" y="779"/>
                    </a:lnTo>
                    <a:lnTo>
                      <a:pt x="508" y="777"/>
                    </a:lnTo>
                    <a:lnTo>
                      <a:pt x="497" y="776"/>
                    </a:lnTo>
                    <a:lnTo>
                      <a:pt x="482" y="770"/>
                    </a:lnTo>
                    <a:lnTo>
                      <a:pt x="466" y="762"/>
                    </a:lnTo>
                    <a:lnTo>
                      <a:pt x="449" y="753"/>
                    </a:lnTo>
                    <a:lnTo>
                      <a:pt x="432" y="739"/>
                    </a:lnTo>
                    <a:lnTo>
                      <a:pt x="413" y="722"/>
                    </a:lnTo>
                    <a:lnTo>
                      <a:pt x="393" y="703"/>
                    </a:lnTo>
                    <a:lnTo>
                      <a:pt x="374" y="678"/>
                    </a:lnTo>
                    <a:lnTo>
                      <a:pt x="355" y="647"/>
                    </a:lnTo>
                    <a:lnTo>
                      <a:pt x="336" y="612"/>
                    </a:lnTo>
                    <a:lnTo>
                      <a:pt x="317" y="572"/>
                    </a:lnTo>
                    <a:lnTo>
                      <a:pt x="297" y="526"/>
                    </a:lnTo>
                    <a:lnTo>
                      <a:pt x="297" y="526"/>
                    </a:lnTo>
                    <a:lnTo>
                      <a:pt x="282" y="480"/>
                    </a:lnTo>
                    <a:lnTo>
                      <a:pt x="271" y="438"/>
                    </a:lnTo>
                    <a:lnTo>
                      <a:pt x="261" y="399"/>
                    </a:lnTo>
                    <a:lnTo>
                      <a:pt x="257" y="363"/>
                    </a:lnTo>
                    <a:lnTo>
                      <a:pt x="255" y="332"/>
                    </a:lnTo>
                    <a:lnTo>
                      <a:pt x="255" y="304"/>
                    </a:lnTo>
                    <a:lnTo>
                      <a:pt x="257" y="279"/>
                    </a:lnTo>
                    <a:lnTo>
                      <a:pt x="263" y="257"/>
                    </a:lnTo>
                    <a:lnTo>
                      <a:pt x="269" y="238"/>
                    </a:lnTo>
                    <a:lnTo>
                      <a:pt x="274" y="223"/>
                    </a:lnTo>
                    <a:lnTo>
                      <a:pt x="282" y="210"/>
                    </a:lnTo>
                    <a:lnTo>
                      <a:pt x="290" y="198"/>
                    </a:lnTo>
                    <a:lnTo>
                      <a:pt x="297" y="190"/>
                    </a:lnTo>
                    <a:lnTo>
                      <a:pt x="305" y="183"/>
                    </a:lnTo>
                    <a:lnTo>
                      <a:pt x="317" y="177"/>
                    </a:lnTo>
                    <a:lnTo>
                      <a:pt x="320" y="175"/>
                    </a:lnTo>
                    <a:lnTo>
                      <a:pt x="386" y="348"/>
                    </a:lnTo>
                    <a:lnTo>
                      <a:pt x="382" y="350"/>
                    </a:lnTo>
                    <a:lnTo>
                      <a:pt x="382" y="350"/>
                    </a:lnTo>
                    <a:lnTo>
                      <a:pt x="378" y="351"/>
                    </a:lnTo>
                    <a:lnTo>
                      <a:pt x="372" y="355"/>
                    </a:lnTo>
                    <a:lnTo>
                      <a:pt x="370" y="365"/>
                    </a:lnTo>
                    <a:lnTo>
                      <a:pt x="368" y="376"/>
                    </a:lnTo>
                    <a:lnTo>
                      <a:pt x="368" y="396"/>
                    </a:lnTo>
                    <a:lnTo>
                      <a:pt x="374" y="419"/>
                    </a:lnTo>
                    <a:lnTo>
                      <a:pt x="382" y="449"/>
                    </a:lnTo>
                    <a:lnTo>
                      <a:pt x="397" y="490"/>
                    </a:lnTo>
                    <a:lnTo>
                      <a:pt x="397" y="490"/>
                    </a:lnTo>
                    <a:lnTo>
                      <a:pt x="413" y="528"/>
                    </a:lnTo>
                    <a:lnTo>
                      <a:pt x="426" y="557"/>
                    </a:lnTo>
                    <a:lnTo>
                      <a:pt x="439" y="578"/>
                    </a:lnTo>
                    <a:lnTo>
                      <a:pt x="449" y="593"/>
                    </a:lnTo>
                    <a:lnTo>
                      <a:pt x="459" y="601"/>
                    </a:lnTo>
                    <a:lnTo>
                      <a:pt x="466" y="605"/>
                    </a:lnTo>
                    <a:lnTo>
                      <a:pt x="474" y="607"/>
                    </a:lnTo>
                    <a:lnTo>
                      <a:pt x="480" y="605"/>
                    </a:lnTo>
                    <a:lnTo>
                      <a:pt x="482" y="603"/>
                    </a:lnTo>
                    <a:lnTo>
                      <a:pt x="547" y="776"/>
                    </a:lnTo>
                    <a:lnTo>
                      <a:pt x="543" y="777"/>
                    </a:lnTo>
                    <a:close/>
                    <a:moveTo>
                      <a:pt x="604" y="754"/>
                    </a:moveTo>
                    <a:lnTo>
                      <a:pt x="574" y="766"/>
                    </a:lnTo>
                    <a:lnTo>
                      <a:pt x="510" y="593"/>
                    </a:lnTo>
                    <a:lnTo>
                      <a:pt x="539" y="582"/>
                    </a:lnTo>
                    <a:lnTo>
                      <a:pt x="539" y="582"/>
                    </a:lnTo>
                    <a:lnTo>
                      <a:pt x="549" y="580"/>
                    </a:lnTo>
                    <a:lnTo>
                      <a:pt x="558" y="582"/>
                    </a:lnTo>
                    <a:lnTo>
                      <a:pt x="564" y="588"/>
                    </a:lnTo>
                    <a:lnTo>
                      <a:pt x="570" y="595"/>
                    </a:lnTo>
                    <a:lnTo>
                      <a:pt x="618" y="724"/>
                    </a:lnTo>
                    <a:lnTo>
                      <a:pt x="618" y="724"/>
                    </a:lnTo>
                    <a:lnTo>
                      <a:pt x="620" y="733"/>
                    </a:lnTo>
                    <a:lnTo>
                      <a:pt x="618" y="743"/>
                    </a:lnTo>
                    <a:lnTo>
                      <a:pt x="612" y="749"/>
                    </a:lnTo>
                    <a:lnTo>
                      <a:pt x="604" y="754"/>
                    </a:lnTo>
                    <a:lnTo>
                      <a:pt x="604" y="754"/>
                    </a:lnTo>
                    <a:close/>
                  </a:path>
                </a:pathLst>
              </a:custGeom>
              <a:solidFill>
                <a:srgbClr val="C7A08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1232516" y="2602440"/>
              <a:ext cx="2842175" cy="1276710"/>
              <a:chOff x="299091" y="2922136"/>
              <a:chExt cx="2842175" cy="1276710"/>
            </a:xfrm>
          </p:grpSpPr>
          <p:sp>
            <p:nvSpPr>
              <p:cNvPr id="26" name="Text Box 11"/>
              <p:cNvSpPr txBox="1">
                <a:spLocks noChangeArrowheads="1"/>
              </p:cNvSpPr>
              <p:nvPr/>
            </p:nvSpPr>
            <p:spPr bwMode="auto">
              <a:xfrm>
                <a:off x="822658" y="2922136"/>
                <a:ext cx="1795040" cy="5067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rPr>
                  <a:t>点击输入文字</a:t>
                </a:r>
                <a:endPara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矩形 18"/>
              <p:cNvSpPr>
                <a:spLocks noChangeArrowheads="1"/>
              </p:cNvSpPr>
              <p:nvPr/>
            </p:nvSpPr>
            <p:spPr bwMode="auto">
              <a:xfrm>
                <a:off x="299091" y="3332706"/>
                <a:ext cx="2842175" cy="8661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此处添加详细文本描述，建议与标题相关并符合整体语言风格，语言描述尽量</a:t>
                </a:r>
                <a:endParaRPr lang="zh-CN" altLang="en-US" sz="140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7822946" y="4586257"/>
            <a:ext cx="3758564" cy="1276710"/>
            <a:chOff x="7822946" y="4586257"/>
            <a:chExt cx="3758564" cy="1276710"/>
          </a:xfrm>
        </p:grpSpPr>
        <p:grpSp>
          <p:nvGrpSpPr>
            <p:cNvPr id="9" name="组合 29"/>
            <p:cNvGrpSpPr/>
            <p:nvPr/>
          </p:nvGrpSpPr>
          <p:grpSpPr>
            <a:xfrm>
              <a:off x="7822946" y="4953962"/>
              <a:ext cx="620105" cy="522194"/>
              <a:chOff x="3675063" y="1296988"/>
              <a:chExt cx="1749425" cy="1473200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10" name="Freeform 12"/>
              <p:cNvSpPr/>
              <p:nvPr/>
            </p:nvSpPr>
            <p:spPr bwMode="auto">
              <a:xfrm>
                <a:off x="4303713" y="1460500"/>
                <a:ext cx="503237" cy="501650"/>
              </a:xfrm>
              <a:custGeom>
                <a:avLst/>
                <a:gdLst>
                  <a:gd name="T0" fmla="*/ 317 w 317"/>
                  <a:gd name="T1" fmla="*/ 158 h 316"/>
                  <a:gd name="T2" fmla="*/ 312 w 317"/>
                  <a:gd name="T3" fmla="*/ 191 h 316"/>
                  <a:gd name="T4" fmla="*/ 304 w 317"/>
                  <a:gd name="T5" fmla="*/ 220 h 316"/>
                  <a:gd name="T6" fmla="*/ 290 w 317"/>
                  <a:gd name="T7" fmla="*/ 247 h 316"/>
                  <a:gd name="T8" fmla="*/ 271 w 317"/>
                  <a:gd name="T9" fmla="*/ 270 h 316"/>
                  <a:gd name="T10" fmla="*/ 246 w 317"/>
                  <a:gd name="T11" fmla="*/ 289 h 316"/>
                  <a:gd name="T12" fmla="*/ 219 w 317"/>
                  <a:gd name="T13" fmla="*/ 304 h 316"/>
                  <a:gd name="T14" fmla="*/ 190 w 317"/>
                  <a:gd name="T15" fmla="*/ 314 h 316"/>
                  <a:gd name="T16" fmla="*/ 158 w 317"/>
                  <a:gd name="T17" fmla="*/ 316 h 316"/>
                  <a:gd name="T18" fmla="*/ 142 w 317"/>
                  <a:gd name="T19" fmla="*/ 316 h 316"/>
                  <a:gd name="T20" fmla="*/ 110 w 317"/>
                  <a:gd name="T21" fmla="*/ 310 h 316"/>
                  <a:gd name="T22" fmla="*/ 83 w 317"/>
                  <a:gd name="T23" fmla="*/ 297 h 316"/>
                  <a:gd name="T24" fmla="*/ 56 w 317"/>
                  <a:gd name="T25" fmla="*/ 281 h 316"/>
                  <a:gd name="T26" fmla="*/ 35 w 317"/>
                  <a:gd name="T27" fmla="*/ 260 h 316"/>
                  <a:gd name="T28" fmla="*/ 19 w 317"/>
                  <a:gd name="T29" fmla="*/ 235 h 316"/>
                  <a:gd name="T30" fmla="*/ 6 w 317"/>
                  <a:gd name="T31" fmla="*/ 206 h 316"/>
                  <a:gd name="T32" fmla="*/ 0 w 317"/>
                  <a:gd name="T33" fmla="*/ 175 h 316"/>
                  <a:gd name="T34" fmla="*/ 0 w 317"/>
                  <a:gd name="T35" fmla="*/ 158 h 316"/>
                  <a:gd name="T36" fmla="*/ 2 w 317"/>
                  <a:gd name="T37" fmla="*/ 127 h 316"/>
                  <a:gd name="T38" fmla="*/ 12 w 317"/>
                  <a:gd name="T39" fmla="*/ 97 h 316"/>
                  <a:gd name="T40" fmla="*/ 27 w 317"/>
                  <a:gd name="T41" fmla="*/ 70 h 316"/>
                  <a:gd name="T42" fmla="*/ 46 w 317"/>
                  <a:gd name="T43" fmla="*/ 47 h 316"/>
                  <a:gd name="T44" fmla="*/ 69 w 317"/>
                  <a:gd name="T45" fmla="*/ 27 h 316"/>
                  <a:gd name="T46" fmla="*/ 96 w 317"/>
                  <a:gd name="T47" fmla="*/ 12 h 316"/>
                  <a:gd name="T48" fmla="*/ 125 w 317"/>
                  <a:gd name="T49" fmla="*/ 4 h 316"/>
                  <a:gd name="T50" fmla="*/ 158 w 317"/>
                  <a:gd name="T51" fmla="*/ 0 h 316"/>
                  <a:gd name="T52" fmla="*/ 175 w 317"/>
                  <a:gd name="T53" fmla="*/ 2 h 316"/>
                  <a:gd name="T54" fmla="*/ 204 w 317"/>
                  <a:gd name="T55" fmla="*/ 8 h 316"/>
                  <a:gd name="T56" fmla="*/ 233 w 317"/>
                  <a:gd name="T57" fmla="*/ 20 h 316"/>
                  <a:gd name="T58" fmla="*/ 258 w 317"/>
                  <a:gd name="T59" fmla="*/ 37 h 316"/>
                  <a:gd name="T60" fmla="*/ 279 w 317"/>
                  <a:gd name="T61" fmla="*/ 58 h 316"/>
                  <a:gd name="T62" fmla="*/ 298 w 317"/>
                  <a:gd name="T63" fmla="*/ 83 h 316"/>
                  <a:gd name="T64" fmla="*/ 308 w 317"/>
                  <a:gd name="T65" fmla="*/ 112 h 316"/>
                  <a:gd name="T66" fmla="*/ 315 w 317"/>
                  <a:gd name="T67" fmla="*/ 143 h 316"/>
                  <a:gd name="T68" fmla="*/ 317 w 317"/>
                  <a:gd name="T69" fmla="*/ 158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17" h="316">
                    <a:moveTo>
                      <a:pt x="317" y="158"/>
                    </a:moveTo>
                    <a:lnTo>
                      <a:pt x="317" y="158"/>
                    </a:lnTo>
                    <a:lnTo>
                      <a:pt x="315" y="175"/>
                    </a:lnTo>
                    <a:lnTo>
                      <a:pt x="312" y="191"/>
                    </a:lnTo>
                    <a:lnTo>
                      <a:pt x="308" y="206"/>
                    </a:lnTo>
                    <a:lnTo>
                      <a:pt x="304" y="220"/>
                    </a:lnTo>
                    <a:lnTo>
                      <a:pt x="298" y="235"/>
                    </a:lnTo>
                    <a:lnTo>
                      <a:pt x="290" y="247"/>
                    </a:lnTo>
                    <a:lnTo>
                      <a:pt x="279" y="260"/>
                    </a:lnTo>
                    <a:lnTo>
                      <a:pt x="271" y="270"/>
                    </a:lnTo>
                    <a:lnTo>
                      <a:pt x="258" y="281"/>
                    </a:lnTo>
                    <a:lnTo>
                      <a:pt x="246" y="289"/>
                    </a:lnTo>
                    <a:lnTo>
                      <a:pt x="233" y="297"/>
                    </a:lnTo>
                    <a:lnTo>
                      <a:pt x="219" y="304"/>
                    </a:lnTo>
                    <a:lnTo>
                      <a:pt x="204" y="310"/>
                    </a:lnTo>
                    <a:lnTo>
                      <a:pt x="190" y="314"/>
                    </a:lnTo>
                    <a:lnTo>
                      <a:pt x="175" y="316"/>
                    </a:lnTo>
                    <a:lnTo>
                      <a:pt x="158" y="316"/>
                    </a:lnTo>
                    <a:lnTo>
                      <a:pt x="158" y="316"/>
                    </a:lnTo>
                    <a:lnTo>
                      <a:pt x="142" y="316"/>
                    </a:lnTo>
                    <a:lnTo>
                      <a:pt x="125" y="314"/>
                    </a:lnTo>
                    <a:lnTo>
                      <a:pt x="110" y="310"/>
                    </a:lnTo>
                    <a:lnTo>
                      <a:pt x="96" y="304"/>
                    </a:lnTo>
                    <a:lnTo>
                      <a:pt x="83" y="297"/>
                    </a:lnTo>
                    <a:lnTo>
                      <a:pt x="69" y="289"/>
                    </a:lnTo>
                    <a:lnTo>
                      <a:pt x="56" y="281"/>
                    </a:lnTo>
                    <a:lnTo>
                      <a:pt x="46" y="270"/>
                    </a:lnTo>
                    <a:lnTo>
                      <a:pt x="35" y="260"/>
                    </a:lnTo>
                    <a:lnTo>
                      <a:pt x="27" y="247"/>
                    </a:lnTo>
                    <a:lnTo>
                      <a:pt x="19" y="235"/>
                    </a:lnTo>
                    <a:lnTo>
                      <a:pt x="12" y="220"/>
                    </a:lnTo>
                    <a:lnTo>
                      <a:pt x="6" y="206"/>
                    </a:lnTo>
                    <a:lnTo>
                      <a:pt x="2" y="191"/>
                    </a:lnTo>
                    <a:lnTo>
                      <a:pt x="0" y="175"/>
                    </a:lnTo>
                    <a:lnTo>
                      <a:pt x="0" y="158"/>
                    </a:lnTo>
                    <a:lnTo>
                      <a:pt x="0" y="158"/>
                    </a:lnTo>
                    <a:lnTo>
                      <a:pt x="0" y="143"/>
                    </a:lnTo>
                    <a:lnTo>
                      <a:pt x="2" y="127"/>
                    </a:lnTo>
                    <a:lnTo>
                      <a:pt x="6" y="112"/>
                    </a:lnTo>
                    <a:lnTo>
                      <a:pt x="12" y="97"/>
                    </a:lnTo>
                    <a:lnTo>
                      <a:pt x="19" y="83"/>
                    </a:lnTo>
                    <a:lnTo>
                      <a:pt x="27" y="70"/>
                    </a:lnTo>
                    <a:lnTo>
                      <a:pt x="35" y="58"/>
                    </a:lnTo>
                    <a:lnTo>
                      <a:pt x="46" y="47"/>
                    </a:lnTo>
                    <a:lnTo>
                      <a:pt x="56" y="37"/>
                    </a:lnTo>
                    <a:lnTo>
                      <a:pt x="69" y="27"/>
                    </a:lnTo>
                    <a:lnTo>
                      <a:pt x="83" y="20"/>
                    </a:lnTo>
                    <a:lnTo>
                      <a:pt x="96" y="12"/>
                    </a:lnTo>
                    <a:lnTo>
                      <a:pt x="110" y="8"/>
                    </a:lnTo>
                    <a:lnTo>
                      <a:pt x="125" y="4"/>
                    </a:lnTo>
                    <a:lnTo>
                      <a:pt x="142" y="2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75" y="2"/>
                    </a:lnTo>
                    <a:lnTo>
                      <a:pt x="190" y="4"/>
                    </a:lnTo>
                    <a:lnTo>
                      <a:pt x="204" y="8"/>
                    </a:lnTo>
                    <a:lnTo>
                      <a:pt x="219" y="12"/>
                    </a:lnTo>
                    <a:lnTo>
                      <a:pt x="233" y="20"/>
                    </a:lnTo>
                    <a:lnTo>
                      <a:pt x="246" y="27"/>
                    </a:lnTo>
                    <a:lnTo>
                      <a:pt x="258" y="37"/>
                    </a:lnTo>
                    <a:lnTo>
                      <a:pt x="271" y="47"/>
                    </a:lnTo>
                    <a:lnTo>
                      <a:pt x="279" y="58"/>
                    </a:lnTo>
                    <a:lnTo>
                      <a:pt x="290" y="70"/>
                    </a:lnTo>
                    <a:lnTo>
                      <a:pt x="298" y="83"/>
                    </a:lnTo>
                    <a:lnTo>
                      <a:pt x="304" y="97"/>
                    </a:lnTo>
                    <a:lnTo>
                      <a:pt x="308" y="112"/>
                    </a:lnTo>
                    <a:lnTo>
                      <a:pt x="312" y="127"/>
                    </a:lnTo>
                    <a:lnTo>
                      <a:pt x="315" y="143"/>
                    </a:lnTo>
                    <a:lnTo>
                      <a:pt x="317" y="158"/>
                    </a:lnTo>
                    <a:lnTo>
                      <a:pt x="317" y="1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1" name="Freeform 13"/>
              <p:cNvSpPr/>
              <p:nvPr/>
            </p:nvSpPr>
            <p:spPr bwMode="auto">
              <a:xfrm>
                <a:off x="4114800" y="2008188"/>
                <a:ext cx="882650" cy="762000"/>
              </a:xfrm>
              <a:custGeom>
                <a:avLst/>
                <a:gdLst>
                  <a:gd name="T0" fmla="*/ 377 w 556"/>
                  <a:gd name="T1" fmla="*/ 0 h 480"/>
                  <a:gd name="T2" fmla="*/ 277 w 556"/>
                  <a:gd name="T3" fmla="*/ 117 h 480"/>
                  <a:gd name="T4" fmla="*/ 179 w 556"/>
                  <a:gd name="T5" fmla="*/ 0 h 480"/>
                  <a:gd name="T6" fmla="*/ 179 w 556"/>
                  <a:gd name="T7" fmla="*/ 0 h 480"/>
                  <a:gd name="T8" fmla="*/ 161 w 556"/>
                  <a:gd name="T9" fmla="*/ 11 h 480"/>
                  <a:gd name="T10" fmla="*/ 142 w 556"/>
                  <a:gd name="T11" fmla="*/ 21 h 480"/>
                  <a:gd name="T12" fmla="*/ 123 w 556"/>
                  <a:gd name="T13" fmla="*/ 34 h 480"/>
                  <a:gd name="T14" fmla="*/ 106 w 556"/>
                  <a:gd name="T15" fmla="*/ 48 h 480"/>
                  <a:gd name="T16" fmla="*/ 92 w 556"/>
                  <a:gd name="T17" fmla="*/ 63 h 480"/>
                  <a:gd name="T18" fmla="*/ 77 w 556"/>
                  <a:gd name="T19" fmla="*/ 82 h 480"/>
                  <a:gd name="T20" fmla="*/ 63 w 556"/>
                  <a:gd name="T21" fmla="*/ 98 h 480"/>
                  <a:gd name="T22" fmla="*/ 50 w 556"/>
                  <a:gd name="T23" fmla="*/ 117 h 480"/>
                  <a:gd name="T24" fmla="*/ 40 w 556"/>
                  <a:gd name="T25" fmla="*/ 138 h 480"/>
                  <a:gd name="T26" fmla="*/ 29 w 556"/>
                  <a:gd name="T27" fmla="*/ 159 h 480"/>
                  <a:gd name="T28" fmla="*/ 21 w 556"/>
                  <a:gd name="T29" fmla="*/ 182 h 480"/>
                  <a:gd name="T30" fmla="*/ 15 w 556"/>
                  <a:gd name="T31" fmla="*/ 205 h 480"/>
                  <a:gd name="T32" fmla="*/ 9 w 556"/>
                  <a:gd name="T33" fmla="*/ 228 h 480"/>
                  <a:gd name="T34" fmla="*/ 4 w 556"/>
                  <a:gd name="T35" fmla="*/ 253 h 480"/>
                  <a:gd name="T36" fmla="*/ 2 w 556"/>
                  <a:gd name="T37" fmla="*/ 278 h 480"/>
                  <a:gd name="T38" fmla="*/ 0 w 556"/>
                  <a:gd name="T39" fmla="*/ 303 h 480"/>
                  <a:gd name="T40" fmla="*/ 0 w 556"/>
                  <a:gd name="T41" fmla="*/ 303 h 480"/>
                  <a:gd name="T42" fmla="*/ 2 w 556"/>
                  <a:gd name="T43" fmla="*/ 330 h 480"/>
                  <a:gd name="T44" fmla="*/ 4 w 556"/>
                  <a:gd name="T45" fmla="*/ 357 h 480"/>
                  <a:gd name="T46" fmla="*/ 4 w 556"/>
                  <a:gd name="T47" fmla="*/ 357 h 480"/>
                  <a:gd name="T48" fmla="*/ 29 w 556"/>
                  <a:gd name="T49" fmla="*/ 384 h 480"/>
                  <a:gd name="T50" fmla="*/ 57 w 556"/>
                  <a:gd name="T51" fmla="*/ 409 h 480"/>
                  <a:gd name="T52" fmla="*/ 88 w 556"/>
                  <a:gd name="T53" fmla="*/ 430 h 480"/>
                  <a:gd name="T54" fmla="*/ 121 w 556"/>
                  <a:gd name="T55" fmla="*/ 446 h 480"/>
                  <a:gd name="T56" fmla="*/ 156 w 556"/>
                  <a:gd name="T57" fmla="*/ 461 h 480"/>
                  <a:gd name="T58" fmla="*/ 196 w 556"/>
                  <a:gd name="T59" fmla="*/ 471 h 480"/>
                  <a:gd name="T60" fmla="*/ 236 w 556"/>
                  <a:gd name="T61" fmla="*/ 478 h 480"/>
                  <a:gd name="T62" fmla="*/ 279 w 556"/>
                  <a:gd name="T63" fmla="*/ 480 h 480"/>
                  <a:gd name="T64" fmla="*/ 279 w 556"/>
                  <a:gd name="T65" fmla="*/ 480 h 480"/>
                  <a:gd name="T66" fmla="*/ 321 w 556"/>
                  <a:gd name="T67" fmla="*/ 478 h 480"/>
                  <a:gd name="T68" fmla="*/ 361 w 556"/>
                  <a:gd name="T69" fmla="*/ 471 h 480"/>
                  <a:gd name="T70" fmla="*/ 400 w 556"/>
                  <a:gd name="T71" fmla="*/ 461 h 480"/>
                  <a:gd name="T72" fmla="*/ 436 w 556"/>
                  <a:gd name="T73" fmla="*/ 446 h 480"/>
                  <a:gd name="T74" fmla="*/ 471 w 556"/>
                  <a:gd name="T75" fmla="*/ 430 h 480"/>
                  <a:gd name="T76" fmla="*/ 500 w 556"/>
                  <a:gd name="T77" fmla="*/ 409 h 480"/>
                  <a:gd name="T78" fmla="*/ 529 w 556"/>
                  <a:gd name="T79" fmla="*/ 384 h 480"/>
                  <a:gd name="T80" fmla="*/ 552 w 556"/>
                  <a:gd name="T81" fmla="*/ 357 h 480"/>
                  <a:gd name="T82" fmla="*/ 552 w 556"/>
                  <a:gd name="T83" fmla="*/ 357 h 480"/>
                  <a:gd name="T84" fmla="*/ 556 w 556"/>
                  <a:gd name="T85" fmla="*/ 330 h 480"/>
                  <a:gd name="T86" fmla="*/ 556 w 556"/>
                  <a:gd name="T87" fmla="*/ 303 h 480"/>
                  <a:gd name="T88" fmla="*/ 556 w 556"/>
                  <a:gd name="T89" fmla="*/ 303 h 480"/>
                  <a:gd name="T90" fmla="*/ 556 w 556"/>
                  <a:gd name="T91" fmla="*/ 278 h 480"/>
                  <a:gd name="T92" fmla="*/ 552 w 556"/>
                  <a:gd name="T93" fmla="*/ 253 h 480"/>
                  <a:gd name="T94" fmla="*/ 548 w 556"/>
                  <a:gd name="T95" fmla="*/ 228 h 480"/>
                  <a:gd name="T96" fmla="*/ 544 w 556"/>
                  <a:gd name="T97" fmla="*/ 203 h 480"/>
                  <a:gd name="T98" fmla="*/ 536 w 556"/>
                  <a:gd name="T99" fmla="*/ 180 h 480"/>
                  <a:gd name="T100" fmla="*/ 527 w 556"/>
                  <a:gd name="T101" fmla="*/ 159 h 480"/>
                  <a:gd name="T102" fmla="*/ 517 w 556"/>
                  <a:gd name="T103" fmla="*/ 138 h 480"/>
                  <a:gd name="T104" fmla="*/ 506 w 556"/>
                  <a:gd name="T105" fmla="*/ 117 h 480"/>
                  <a:gd name="T106" fmla="*/ 494 w 556"/>
                  <a:gd name="T107" fmla="*/ 98 h 480"/>
                  <a:gd name="T108" fmla="*/ 479 w 556"/>
                  <a:gd name="T109" fmla="*/ 80 h 480"/>
                  <a:gd name="T110" fmla="*/ 465 w 556"/>
                  <a:gd name="T111" fmla="*/ 63 h 480"/>
                  <a:gd name="T112" fmla="*/ 450 w 556"/>
                  <a:gd name="T113" fmla="*/ 48 h 480"/>
                  <a:gd name="T114" fmla="*/ 434 w 556"/>
                  <a:gd name="T115" fmla="*/ 34 h 480"/>
                  <a:gd name="T116" fmla="*/ 415 w 556"/>
                  <a:gd name="T117" fmla="*/ 21 h 480"/>
                  <a:gd name="T118" fmla="*/ 396 w 556"/>
                  <a:gd name="T119" fmla="*/ 11 h 480"/>
                  <a:gd name="T120" fmla="*/ 377 w 556"/>
                  <a:gd name="T121" fmla="*/ 0 h 480"/>
                  <a:gd name="T122" fmla="*/ 377 w 556"/>
                  <a:gd name="T123" fmla="*/ 0 h 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56" h="480">
                    <a:moveTo>
                      <a:pt x="377" y="0"/>
                    </a:moveTo>
                    <a:lnTo>
                      <a:pt x="277" y="117"/>
                    </a:lnTo>
                    <a:lnTo>
                      <a:pt x="179" y="0"/>
                    </a:lnTo>
                    <a:lnTo>
                      <a:pt x="179" y="0"/>
                    </a:lnTo>
                    <a:lnTo>
                      <a:pt x="161" y="11"/>
                    </a:lnTo>
                    <a:lnTo>
                      <a:pt x="142" y="21"/>
                    </a:lnTo>
                    <a:lnTo>
                      <a:pt x="123" y="34"/>
                    </a:lnTo>
                    <a:lnTo>
                      <a:pt x="106" y="48"/>
                    </a:lnTo>
                    <a:lnTo>
                      <a:pt x="92" y="63"/>
                    </a:lnTo>
                    <a:lnTo>
                      <a:pt x="77" y="82"/>
                    </a:lnTo>
                    <a:lnTo>
                      <a:pt x="63" y="98"/>
                    </a:lnTo>
                    <a:lnTo>
                      <a:pt x="50" y="117"/>
                    </a:lnTo>
                    <a:lnTo>
                      <a:pt x="40" y="138"/>
                    </a:lnTo>
                    <a:lnTo>
                      <a:pt x="29" y="159"/>
                    </a:lnTo>
                    <a:lnTo>
                      <a:pt x="21" y="182"/>
                    </a:lnTo>
                    <a:lnTo>
                      <a:pt x="15" y="205"/>
                    </a:lnTo>
                    <a:lnTo>
                      <a:pt x="9" y="228"/>
                    </a:lnTo>
                    <a:lnTo>
                      <a:pt x="4" y="253"/>
                    </a:lnTo>
                    <a:lnTo>
                      <a:pt x="2" y="278"/>
                    </a:lnTo>
                    <a:lnTo>
                      <a:pt x="0" y="303"/>
                    </a:lnTo>
                    <a:lnTo>
                      <a:pt x="0" y="303"/>
                    </a:lnTo>
                    <a:lnTo>
                      <a:pt x="2" y="330"/>
                    </a:lnTo>
                    <a:lnTo>
                      <a:pt x="4" y="357"/>
                    </a:lnTo>
                    <a:lnTo>
                      <a:pt x="4" y="357"/>
                    </a:lnTo>
                    <a:lnTo>
                      <a:pt x="29" y="384"/>
                    </a:lnTo>
                    <a:lnTo>
                      <a:pt x="57" y="409"/>
                    </a:lnTo>
                    <a:lnTo>
                      <a:pt x="88" y="430"/>
                    </a:lnTo>
                    <a:lnTo>
                      <a:pt x="121" y="446"/>
                    </a:lnTo>
                    <a:lnTo>
                      <a:pt x="156" y="461"/>
                    </a:lnTo>
                    <a:lnTo>
                      <a:pt x="196" y="471"/>
                    </a:lnTo>
                    <a:lnTo>
                      <a:pt x="236" y="478"/>
                    </a:lnTo>
                    <a:lnTo>
                      <a:pt x="279" y="480"/>
                    </a:lnTo>
                    <a:lnTo>
                      <a:pt x="279" y="480"/>
                    </a:lnTo>
                    <a:lnTo>
                      <a:pt x="321" y="478"/>
                    </a:lnTo>
                    <a:lnTo>
                      <a:pt x="361" y="471"/>
                    </a:lnTo>
                    <a:lnTo>
                      <a:pt x="400" y="461"/>
                    </a:lnTo>
                    <a:lnTo>
                      <a:pt x="436" y="446"/>
                    </a:lnTo>
                    <a:lnTo>
                      <a:pt x="471" y="430"/>
                    </a:lnTo>
                    <a:lnTo>
                      <a:pt x="500" y="409"/>
                    </a:lnTo>
                    <a:lnTo>
                      <a:pt x="529" y="384"/>
                    </a:lnTo>
                    <a:lnTo>
                      <a:pt x="552" y="357"/>
                    </a:lnTo>
                    <a:lnTo>
                      <a:pt x="552" y="357"/>
                    </a:lnTo>
                    <a:lnTo>
                      <a:pt x="556" y="330"/>
                    </a:lnTo>
                    <a:lnTo>
                      <a:pt x="556" y="303"/>
                    </a:lnTo>
                    <a:lnTo>
                      <a:pt x="556" y="303"/>
                    </a:lnTo>
                    <a:lnTo>
                      <a:pt x="556" y="278"/>
                    </a:lnTo>
                    <a:lnTo>
                      <a:pt x="552" y="253"/>
                    </a:lnTo>
                    <a:lnTo>
                      <a:pt x="548" y="228"/>
                    </a:lnTo>
                    <a:lnTo>
                      <a:pt x="544" y="203"/>
                    </a:lnTo>
                    <a:lnTo>
                      <a:pt x="536" y="180"/>
                    </a:lnTo>
                    <a:lnTo>
                      <a:pt x="527" y="159"/>
                    </a:lnTo>
                    <a:lnTo>
                      <a:pt x="517" y="138"/>
                    </a:lnTo>
                    <a:lnTo>
                      <a:pt x="506" y="117"/>
                    </a:lnTo>
                    <a:lnTo>
                      <a:pt x="494" y="98"/>
                    </a:lnTo>
                    <a:lnTo>
                      <a:pt x="479" y="80"/>
                    </a:lnTo>
                    <a:lnTo>
                      <a:pt x="465" y="63"/>
                    </a:lnTo>
                    <a:lnTo>
                      <a:pt x="450" y="48"/>
                    </a:lnTo>
                    <a:lnTo>
                      <a:pt x="434" y="34"/>
                    </a:lnTo>
                    <a:lnTo>
                      <a:pt x="415" y="21"/>
                    </a:lnTo>
                    <a:lnTo>
                      <a:pt x="396" y="11"/>
                    </a:lnTo>
                    <a:lnTo>
                      <a:pt x="377" y="0"/>
                    </a:lnTo>
                    <a:lnTo>
                      <a:pt x="37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2" name="Freeform 14"/>
              <p:cNvSpPr/>
              <p:nvPr/>
            </p:nvSpPr>
            <p:spPr bwMode="auto">
              <a:xfrm>
                <a:off x="4789488" y="1296988"/>
                <a:ext cx="457200" cy="463550"/>
              </a:xfrm>
              <a:custGeom>
                <a:avLst/>
                <a:gdLst>
                  <a:gd name="T0" fmla="*/ 140 w 288"/>
                  <a:gd name="T1" fmla="*/ 0 h 292"/>
                  <a:gd name="T2" fmla="*/ 140 w 288"/>
                  <a:gd name="T3" fmla="*/ 0 h 292"/>
                  <a:gd name="T4" fmla="*/ 115 w 288"/>
                  <a:gd name="T5" fmla="*/ 3 h 292"/>
                  <a:gd name="T6" fmla="*/ 92 w 288"/>
                  <a:gd name="T7" fmla="*/ 7 h 292"/>
                  <a:gd name="T8" fmla="*/ 71 w 288"/>
                  <a:gd name="T9" fmla="*/ 17 h 292"/>
                  <a:gd name="T10" fmla="*/ 50 w 288"/>
                  <a:gd name="T11" fmla="*/ 30 h 292"/>
                  <a:gd name="T12" fmla="*/ 34 w 288"/>
                  <a:gd name="T13" fmla="*/ 46 h 292"/>
                  <a:gd name="T14" fmla="*/ 19 w 288"/>
                  <a:gd name="T15" fmla="*/ 65 h 292"/>
                  <a:gd name="T16" fmla="*/ 9 w 288"/>
                  <a:gd name="T17" fmla="*/ 86 h 292"/>
                  <a:gd name="T18" fmla="*/ 0 w 288"/>
                  <a:gd name="T19" fmla="*/ 109 h 292"/>
                  <a:gd name="T20" fmla="*/ 0 w 288"/>
                  <a:gd name="T21" fmla="*/ 109 h 292"/>
                  <a:gd name="T22" fmla="*/ 15 w 288"/>
                  <a:gd name="T23" fmla="*/ 123 h 292"/>
                  <a:gd name="T24" fmla="*/ 27 w 288"/>
                  <a:gd name="T25" fmla="*/ 140 h 292"/>
                  <a:gd name="T26" fmla="*/ 38 w 288"/>
                  <a:gd name="T27" fmla="*/ 159 h 292"/>
                  <a:gd name="T28" fmla="*/ 48 w 288"/>
                  <a:gd name="T29" fmla="*/ 178 h 292"/>
                  <a:gd name="T30" fmla="*/ 54 w 288"/>
                  <a:gd name="T31" fmla="*/ 196 h 292"/>
                  <a:gd name="T32" fmla="*/ 61 w 288"/>
                  <a:gd name="T33" fmla="*/ 217 h 292"/>
                  <a:gd name="T34" fmla="*/ 65 w 288"/>
                  <a:gd name="T35" fmla="*/ 240 h 292"/>
                  <a:gd name="T36" fmla="*/ 65 w 288"/>
                  <a:gd name="T37" fmla="*/ 261 h 292"/>
                  <a:gd name="T38" fmla="*/ 65 w 288"/>
                  <a:gd name="T39" fmla="*/ 261 h 292"/>
                  <a:gd name="T40" fmla="*/ 65 w 288"/>
                  <a:gd name="T41" fmla="*/ 271 h 292"/>
                  <a:gd name="T42" fmla="*/ 65 w 288"/>
                  <a:gd name="T43" fmla="*/ 271 h 292"/>
                  <a:gd name="T44" fmla="*/ 81 w 288"/>
                  <a:gd name="T45" fmla="*/ 280 h 292"/>
                  <a:gd name="T46" fmla="*/ 100 w 288"/>
                  <a:gd name="T47" fmla="*/ 286 h 292"/>
                  <a:gd name="T48" fmla="*/ 119 w 288"/>
                  <a:gd name="T49" fmla="*/ 290 h 292"/>
                  <a:gd name="T50" fmla="*/ 140 w 288"/>
                  <a:gd name="T51" fmla="*/ 292 h 292"/>
                  <a:gd name="T52" fmla="*/ 140 w 288"/>
                  <a:gd name="T53" fmla="*/ 292 h 292"/>
                  <a:gd name="T54" fmla="*/ 154 w 288"/>
                  <a:gd name="T55" fmla="*/ 292 h 292"/>
                  <a:gd name="T56" fmla="*/ 169 w 288"/>
                  <a:gd name="T57" fmla="*/ 290 h 292"/>
                  <a:gd name="T58" fmla="*/ 184 w 288"/>
                  <a:gd name="T59" fmla="*/ 286 h 292"/>
                  <a:gd name="T60" fmla="*/ 198 w 288"/>
                  <a:gd name="T61" fmla="*/ 282 h 292"/>
                  <a:gd name="T62" fmla="*/ 211 w 288"/>
                  <a:gd name="T63" fmla="*/ 275 h 292"/>
                  <a:gd name="T64" fmla="*/ 223 w 288"/>
                  <a:gd name="T65" fmla="*/ 267 h 292"/>
                  <a:gd name="T66" fmla="*/ 234 w 288"/>
                  <a:gd name="T67" fmla="*/ 259 h 292"/>
                  <a:gd name="T68" fmla="*/ 244 w 288"/>
                  <a:gd name="T69" fmla="*/ 250 h 292"/>
                  <a:gd name="T70" fmla="*/ 254 w 288"/>
                  <a:gd name="T71" fmla="*/ 240 h 292"/>
                  <a:gd name="T72" fmla="*/ 263 w 288"/>
                  <a:gd name="T73" fmla="*/ 228 h 292"/>
                  <a:gd name="T74" fmla="*/ 269 w 288"/>
                  <a:gd name="T75" fmla="*/ 215 h 292"/>
                  <a:gd name="T76" fmla="*/ 275 w 288"/>
                  <a:gd name="T77" fmla="*/ 203 h 292"/>
                  <a:gd name="T78" fmla="*/ 279 w 288"/>
                  <a:gd name="T79" fmla="*/ 190 h 292"/>
                  <a:gd name="T80" fmla="*/ 284 w 288"/>
                  <a:gd name="T81" fmla="*/ 175 h 292"/>
                  <a:gd name="T82" fmla="*/ 286 w 288"/>
                  <a:gd name="T83" fmla="*/ 161 h 292"/>
                  <a:gd name="T84" fmla="*/ 288 w 288"/>
                  <a:gd name="T85" fmla="*/ 146 h 292"/>
                  <a:gd name="T86" fmla="*/ 288 w 288"/>
                  <a:gd name="T87" fmla="*/ 146 h 292"/>
                  <a:gd name="T88" fmla="*/ 286 w 288"/>
                  <a:gd name="T89" fmla="*/ 132 h 292"/>
                  <a:gd name="T90" fmla="*/ 284 w 288"/>
                  <a:gd name="T91" fmla="*/ 117 h 292"/>
                  <a:gd name="T92" fmla="*/ 279 w 288"/>
                  <a:gd name="T93" fmla="*/ 103 h 292"/>
                  <a:gd name="T94" fmla="*/ 275 w 288"/>
                  <a:gd name="T95" fmla="*/ 90 h 292"/>
                  <a:gd name="T96" fmla="*/ 269 w 288"/>
                  <a:gd name="T97" fmla="*/ 75 h 292"/>
                  <a:gd name="T98" fmla="*/ 263 w 288"/>
                  <a:gd name="T99" fmla="*/ 65 h 292"/>
                  <a:gd name="T100" fmla="*/ 254 w 288"/>
                  <a:gd name="T101" fmla="*/ 53 h 292"/>
                  <a:gd name="T102" fmla="*/ 244 w 288"/>
                  <a:gd name="T103" fmla="*/ 42 h 292"/>
                  <a:gd name="T104" fmla="*/ 234 w 288"/>
                  <a:gd name="T105" fmla="*/ 34 h 292"/>
                  <a:gd name="T106" fmla="*/ 223 w 288"/>
                  <a:gd name="T107" fmla="*/ 25 h 292"/>
                  <a:gd name="T108" fmla="*/ 211 w 288"/>
                  <a:gd name="T109" fmla="*/ 17 h 292"/>
                  <a:gd name="T110" fmla="*/ 198 w 288"/>
                  <a:gd name="T111" fmla="*/ 11 h 292"/>
                  <a:gd name="T112" fmla="*/ 184 w 288"/>
                  <a:gd name="T113" fmla="*/ 7 h 292"/>
                  <a:gd name="T114" fmla="*/ 169 w 288"/>
                  <a:gd name="T115" fmla="*/ 3 h 292"/>
                  <a:gd name="T116" fmla="*/ 154 w 288"/>
                  <a:gd name="T117" fmla="*/ 0 h 292"/>
                  <a:gd name="T118" fmla="*/ 140 w 288"/>
                  <a:gd name="T119" fmla="*/ 0 h 292"/>
                  <a:gd name="T120" fmla="*/ 140 w 288"/>
                  <a:gd name="T121" fmla="*/ 0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88" h="292">
                    <a:moveTo>
                      <a:pt x="140" y="0"/>
                    </a:moveTo>
                    <a:lnTo>
                      <a:pt x="140" y="0"/>
                    </a:lnTo>
                    <a:lnTo>
                      <a:pt x="115" y="3"/>
                    </a:lnTo>
                    <a:lnTo>
                      <a:pt x="92" y="7"/>
                    </a:lnTo>
                    <a:lnTo>
                      <a:pt x="71" y="17"/>
                    </a:lnTo>
                    <a:lnTo>
                      <a:pt x="50" y="30"/>
                    </a:lnTo>
                    <a:lnTo>
                      <a:pt x="34" y="46"/>
                    </a:lnTo>
                    <a:lnTo>
                      <a:pt x="19" y="65"/>
                    </a:lnTo>
                    <a:lnTo>
                      <a:pt x="9" y="86"/>
                    </a:lnTo>
                    <a:lnTo>
                      <a:pt x="0" y="109"/>
                    </a:lnTo>
                    <a:lnTo>
                      <a:pt x="0" y="109"/>
                    </a:lnTo>
                    <a:lnTo>
                      <a:pt x="15" y="123"/>
                    </a:lnTo>
                    <a:lnTo>
                      <a:pt x="27" y="140"/>
                    </a:lnTo>
                    <a:lnTo>
                      <a:pt x="38" y="159"/>
                    </a:lnTo>
                    <a:lnTo>
                      <a:pt x="48" y="178"/>
                    </a:lnTo>
                    <a:lnTo>
                      <a:pt x="54" y="196"/>
                    </a:lnTo>
                    <a:lnTo>
                      <a:pt x="61" y="217"/>
                    </a:lnTo>
                    <a:lnTo>
                      <a:pt x="65" y="240"/>
                    </a:lnTo>
                    <a:lnTo>
                      <a:pt x="65" y="261"/>
                    </a:lnTo>
                    <a:lnTo>
                      <a:pt x="65" y="261"/>
                    </a:lnTo>
                    <a:lnTo>
                      <a:pt x="65" y="271"/>
                    </a:lnTo>
                    <a:lnTo>
                      <a:pt x="65" y="271"/>
                    </a:lnTo>
                    <a:lnTo>
                      <a:pt x="81" y="280"/>
                    </a:lnTo>
                    <a:lnTo>
                      <a:pt x="100" y="286"/>
                    </a:lnTo>
                    <a:lnTo>
                      <a:pt x="119" y="290"/>
                    </a:lnTo>
                    <a:lnTo>
                      <a:pt x="140" y="292"/>
                    </a:lnTo>
                    <a:lnTo>
                      <a:pt x="140" y="292"/>
                    </a:lnTo>
                    <a:lnTo>
                      <a:pt x="154" y="292"/>
                    </a:lnTo>
                    <a:lnTo>
                      <a:pt x="169" y="290"/>
                    </a:lnTo>
                    <a:lnTo>
                      <a:pt x="184" y="286"/>
                    </a:lnTo>
                    <a:lnTo>
                      <a:pt x="198" y="282"/>
                    </a:lnTo>
                    <a:lnTo>
                      <a:pt x="211" y="275"/>
                    </a:lnTo>
                    <a:lnTo>
                      <a:pt x="223" y="267"/>
                    </a:lnTo>
                    <a:lnTo>
                      <a:pt x="234" y="259"/>
                    </a:lnTo>
                    <a:lnTo>
                      <a:pt x="244" y="250"/>
                    </a:lnTo>
                    <a:lnTo>
                      <a:pt x="254" y="240"/>
                    </a:lnTo>
                    <a:lnTo>
                      <a:pt x="263" y="228"/>
                    </a:lnTo>
                    <a:lnTo>
                      <a:pt x="269" y="215"/>
                    </a:lnTo>
                    <a:lnTo>
                      <a:pt x="275" y="203"/>
                    </a:lnTo>
                    <a:lnTo>
                      <a:pt x="279" y="190"/>
                    </a:lnTo>
                    <a:lnTo>
                      <a:pt x="284" y="175"/>
                    </a:lnTo>
                    <a:lnTo>
                      <a:pt x="286" y="161"/>
                    </a:lnTo>
                    <a:lnTo>
                      <a:pt x="288" y="146"/>
                    </a:lnTo>
                    <a:lnTo>
                      <a:pt x="288" y="146"/>
                    </a:lnTo>
                    <a:lnTo>
                      <a:pt x="286" y="132"/>
                    </a:lnTo>
                    <a:lnTo>
                      <a:pt x="284" y="117"/>
                    </a:lnTo>
                    <a:lnTo>
                      <a:pt x="279" y="103"/>
                    </a:lnTo>
                    <a:lnTo>
                      <a:pt x="275" y="90"/>
                    </a:lnTo>
                    <a:lnTo>
                      <a:pt x="269" y="75"/>
                    </a:lnTo>
                    <a:lnTo>
                      <a:pt x="263" y="65"/>
                    </a:lnTo>
                    <a:lnTo>
                      <a:pt x="254" y="53"/>
                    </a:lnTo>
                    <a:lnTo>
                      <a:pt x="244" y="42"/>
                    </a:lnTo>
                    <a:lnTo>
                      <a:pt x="234" y="34"/>
                    </a:lnTo>
                    <a:lnTo>
                      <a:pt x="223" y="25"/>
                    </a:lnTo>
                    <a:lnTo>
                      <a:pt x="211" y="17"/>
                    </a:lnTo>
                    <a:lnTo>
                      <a:pt x="198" y="11"/>
                    </a:lnTo>
                    <a:lnTo>
                      <a:pt x="184" y="7"/>
                    </a:lnTo>
                    <a:lnTo>
                      <a:pt x="169" y="3"/>
                    </a:lnTo>
                    <a:lnTo>
                      <a:pt x="154" y="0"/>
                    </a:lnTo>
                    <a:lnTo>
                      <a:pt x="140" y="0"/>
                    </a:lnTo>
                    <a:lnTo>
                      <a:pt x="1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3" name="Freeform 15"/>
              <p:cNvSpPr/>
              <p:nvPr/>
            </p:nvSpPr>
            <p:spPr bwMode="auto">
              <a:xfrm>
                <a:off x="3848100" y="1296988"/>
                <a:ext cx="458787" cy="463550"/>
              </a:xfrm>
              <a:custGeom>
                <a:avLst/>
                <a:gdLst>
                  <a:gd name="T0" fmla="*/ 231 w 289"/>
                  <a:gd name="T1" fmla="*/ 261 h 292"/>
                  <a:gd name="T2" fmla="*/ 231 w 289"/>
                  <a:gd name="T3" fmla="*/ 261 h 292"/>
                  <a:gd name="T4" fmla="*/ 233 w 289"/>
                  <a:gd name="T5" fmla="*/ 240 h 292"/>
                  <a:gd name="T6" fmla="*/ 235 w 289"/>
                  <a:gd name="T7" fmla="*/ 221 h 292"/>
                  <a:gd name="T8" fmla="*/ 241 w 289"/>
                  <a:gd name="T9" fmla="*/ 200 h 292"/>
                  <a:gd name="T10" fmla="*/ 247 w 289"/>
                  <a:gd name="T11" fmla="*/ 182 h 292"/>
                  <a:gd name="T12" fmla="*/ 256 w 289"/>
                  <a:gd name="T13" fmla="*/ 163 h 292"/>
                  <a:gd name="T14" fmla="*/ 266 w 289"/>
                  <a:gd name="T15" fmla="*/ 146 h 292"/>
                  <a:gd name="T16" fmla="*/ 277 w 289"/>
                  <a:gd name="T17" fmla="*/ 132 h 292"/>
                  <a:gd name="T18" fmla="*/ 289 w 289"/>
                  <a:gd name="T19" fmla="*/ 115 h 292"/>
                  <a:gd name="T20" fmla="*/ 289 w 289"/>
                  <a:gd name="T21" fmla="*/ 115 h 292"/>
                  <a:gd name="T22" fmla="*/ 283 w 289"/>
                  <a:gd name="T23" fmla="*/ 92 h 292"/>
                  <a:gd name="T24" fmla="*/ 272 w 289"/>
                  <a:gd name="T25" fmla="*/ 69 h 292"/>
                  <a:gd name="T26" fmla="*/ 258 w 289"/>
                  <a:gd name="T27" fmla="*/ 50 h 292"/>
                  <a:gd name="T28" fmla="*/ 239 w 289"/>
                  <a:gd name="T29" fmla="*/ 34 h 292"/>
                  <a:gd name="T30" fmla="*/ 218 w 289"/>
                  <a:gd name="T31" fmla="*/ 19 h 292"/>
                  <a:gd name="T32" fmla="*/ 197 w 289"/>
                  <a:gd name="T33" fmla="*/ 9 h 292"/>
                  <a:gd name="T34" fmla="*/ 172 w 289"/>
                  <a:gd name="T35" fmla="*/ 3 h 292"/>
                  <a:gd name="T36" fmla="*/ 147 w 289"/>
                  <a:gd name="T37" fmla="*/ 0 h 292"/>
                  <a:gd name="T38" fmla="*/ 147 w 289"/>
                  <a:gd name="T39" fmla="*/ 0 h 292"/>
                  <a:gd name="T40" fmla="*/ 131 w 289"/>
                  <a:gd name="T41" fmla="*/ 0 h 292"/>
                  <a:gd name="T42" fmla="*/ 116 w 289"/>
                  <a:gd name="T43" fmla="*/ 3 h 292"/>
                  <a:gd name="T44" fmla="*/ 104 w 289"/>
                  <a:gd name="T45" fmla="*/ 7 h 292"/>
                  <a:gd name="T46" fmla="*/ 89 w 289"/>
                  <a:gd name="T47" fmla="*/ 11 h 292"/>
                  <a:gd name="T48" fmla="*/ 77 w 289"/>
                  <a:gd name="T49" fmla="*/ 17 h 292"/>
                  <a:gd name="T50" fmla="*/ 64 w 289"/>
                  <a:gd name="T51" fmla="*/ 25 h 292"/>
                  <a:gd name="T52" fmla="*/ 54 w 289"/>
                  <a:gd name="T53" fmla="*/ 34 h 292"/>
                  <a:gd name="T54" fmla="*/ 43 w 289"/>
                  <a:gd name="T55" fmla="*/ 42 h 292"/>
                  <a:gd name="T56" fmla="*/ 33 w 289"/>
                  <a:gd name="T57" fmla="*/ 53 h 292"/>
                  <a:gd name="T58" fmla="*/ 25 w 289"/>
                  <a:gd name="T59" fmla="*/ 65 h 292"/>
                  <a:gd name="T60" fmla="*/ 18 w 289"/>
                  <a:gd name="T61" fmla="*/ 75 h 292"/>
                  <a:gd name="T62" fmla="*/ 12 w 289"/>
                  <a:gd name="T63" fmla="*/ 90 h 292"/>
                  <a:gd name="T64" fmla="*/ 6 w 289"/>
                  <a:gd name="T65" fmla="*/ 103 h 292"/>
                  <a:gd name="T66" fmla="*/ 4 w 289"/>
                  <a:gd name="T67" fmla="*/ 117 h 292"/>
                  <a:gd name="T68" fmla="*/ 2 w 289"/>
                  <a:gd name="T69" fmla="*/ 132 h 292"/>
                  <a:gd name="T70" fmla="*/ 0 w 289"/>
                  <a:gd name="T71" fmla="*/ 146 h 292"/>
                  <a:gd name="T72" fmla="*/ 0 w 289"/>
                  <a:gd name="T73" fmla="*/ 146 h 292"/>
                  <a:gd name="T74" fmla="*/ 2 w 289"/>
                  <a:gd name="T75" fmla="*/ 161 h 292"/>
                  <a:gd name="T76" fmla="*/ 4 w 289"/>
                  <a:gd name="T77" fmla="*/ 175 h 292"/>
                  <a:gd name="T78" fmla="*/ 6 w 289"/>
                  <a:gd name="T79" fmla="*/ 190 h 292"/>
                  <a:gd name="T80" fmla="*/ 12 w 289"/>
                  <a:gd name="T81" fmla="*/ 203 h 292"/>
                  <a:gd name="T82" fmla="*/ 18 w 289"/>
                  <a:gd name="T83" fmla="*/ 215 h 292"/>
                  <a:gd name="T84" fmla="*/ 25 w 289"/>
                  <a:gd name="T85" fmla="*/ 228 h 292"/>
                  <a:gd name="T86" fmla="*/ 33 w 289"/>
                  <a:gd name="T87" fmla="*/ 240 h 292"/>
                  <a:gd name="T88" fmla="*/ 43 w 289"/>
                  <a:gd name="T89" fmla="*/ 250 h 292"/>
                  <a:gd name="T90" fmla="*/ 54 w 289"/>
                  <a:gd name="T91" fmla="*/ 259 h 292"/>
                  <a:gd name="T92" fmla="*/ 64 w 289"/>
                  <a:gd name="T93" fmla="*/ 267 h 292"/>
                  <a:gd name="T94" fmla="*/ 77 w 289"/>
                  <a:gd name="T95" fmla="*/ 275 h 292"/>
                  <a:gd name="T96" fmla="*/ 89 w 289"/>
                  <a:gd name="T97" fmla="*/ 282 h 292"/>
                  <a:gd name="T98" fmla="*/ 104 w 289"/>
                  <a:gd name="T99" fmla="*/ 286 h 292"/>
                  <a:gd name="T100" fmla="*/ 116 w 289"/>
                  <a:gd name="T101" fmla="*/ 290 h 292"/>
                  <a:gd name="T102" fmla="*/ 131 w 289"/>
                  <a:gd name="T103" fmla="*/ 292 h 292"/>
                  <a:gd name="T104" fmla="*/ 147 w 289"/>
                  <a:gd name="T105" fmla="*/ 292 h 292"/>
                  <a:gd name="T106" fmla="*/ 147 w 289"/>
                  <a:gd name="T107" fmla="*/ 292 h 292"/>
                  <a:gd name="T108" fmla="*/ 170 w 289"/>
                  <a:gd name="T109" fmla="*/ 290 h 292"/>
                  <a:gd name="T110" fmla="*/ 191 w 289"/>
                  <a:gd name="T111" fmla="*/ 286 h 292"/>
                  <a:gd name="T112" fmla="*/ 212 w 289"/>
                  <a:gd name="T113" fmla="*/ 275 h 292"/>
                  <a:gd name="T114" fmla="*/ 233 w 289"/>
                  <a:gd name="T115" fmla="*/ 265 h 292"/>
                  <a:gd name="T116" fmla="*/ 233 w 289"/>
                  <a:gd name="T117" fmla="*/ 265 h 292"/>
                  <a:gd name="T118" fmla="*/ 231 w 289"/>
                  <a:gd name="T119" fmla="*/ 261 h 292"/>
                  <a:gd name="T120" fmla="*/ 231 w 289"/>
                  <a:gd name="T121" fmla="*/ 261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89" h="292">
                    <a:moveTo>
                      <a:pt x="231" y="261"/>
                    </a:moveTo>
                    <a:lnTo>
                      <a:pt x="231" y="261"/>
                    </a:lnTo>
                    <a:lnTo>
                      <a:pt x="233" y="240"/>
                    </a:lnTo>
                    <a:lnTo>
                      <a:pt x="235" y="221"/>
                    </a:lnTo>
                    <a:lnTo>
                      <a:pt x="241" y="200"/>
                    </a:lnTo>
                    <a:lnTo>
                      <a:pt x="247" y="182"/>
                    </a:lnTo>
                    <a:lnTo>
                      <a:pt x="256" y="163"/>
                    </a:lnTo>
                    <a:lnTo>
                      <a:pt x="266" y="146"/>
                    </a:lnTo>
                    <a:lnTo>
                      <a:pt x="277" y="132"/>
                    </a:lnTo>
                    <a:lnTo>
                      <a:pt x="289" y="115"/>
                    </a:lnTo>
                    <a:lnTo>
                      <a:pt x="289" y="115"/>
                    </a:lnTo>
                    <a:lnTo>
                      <a:pt x="283" y="92"/>
                    </a:lnTo>
                    <a:lnTo>
                      <a:pt x="272" y="69"/>
                    </a:lnTo>
                    <a:lnTo>
                      <a:pt x="258" y="50"/>
                    </a:lnTo>
                    <a:lnTo>
                      <a:pt x="239" y="34"/>
                    </a:lnTo>
                    <a:lnTo>
                      <a:pt x="218" y="19"/>
                    </a:lnTo>
                    <a:lnTo>
                      <a:pt x="197" y="9"/>
                    </a:lnTo>
                    <a:lnTo>
                      <a:pt x="172" y="3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31" y="0"/>
                    </a:lnTo>
                    <a:lnTo>
                      <a:pt x="116" y="3"/>
                    </a:lnTo>
                    <a:lnTo>
                      <a:pt x="104" y="7"/>
                    </a:lnTo>
                    <a:lnTo>
                      <a:pt x="89" y="11"/>
                    </a:lnTo>
                    <a:lnTo>
                      <a:pt x="77" y="17"/>
                    </a:lnTo>
                    <a:lnTo>
                      <a:pt x="64" y="25"/>
                    </a:lnTo>
                    <a:lnTo>
                      <a:pt x="54" y="34"/>
                    </a:lnTo>
                    <a:lnTo>
                      <a:pt x="43" y="42"/>
                    </a:lnTo>
                    <a:lnTo>
                      <a:pt x="33" y="53"/>
                    </a:lnTo>
                    <a:lnTo>
                      <a:pt x="25" y="65"/>
                    </a:lnTo>
                    <a:lnTo>
                      <a:pt x="18" y="75"/>
                    </a:lnTo>
                    <a:lnTo>
                      <a:pt x="12" y="90"/>
                    </a:lnTo>
                    <a:lnTo>
                      <a:pt x="6" y="103"/>
                    </a:lnTo>
                    <a:lnTo>
                      <a:pt x="4" y="117"/>
                    </a:lnTo>
                    <a:lnTo>
                      <a:pt x="2" y="132"/>
                    </a:lnTo>
                    <a:lnTo>
                      <a:pt x="0" y="146"/>
                    </a:lnTo>
                    <a:lnTo>
                      <a:pt x="0" y="146"/>
                    </a:lnTo>
                    <a:lnTo>
                      <a:pt x="2" y="161"/>
                    </a:lnTo>
                    <a:lnTo>
                      <a:pt x="4" y="175"/>
                    </a:lnTo>
                    <a:lnTo>
                      <a:pt x="6" y="190"/>
                    </a:lnTo>
                    <a:lnTo>
                      <a:pt x="12" y="203"/>
                    </a:lnTo>
                    <a:lnTo>
                      <a:pt x="18" y="215"/>
                    </a:lnTo>
                    <a:lnTo>
                      <a:pt x="25" y="228"/>
                    </a:lnTo>
                    <a:lnTo>
                      <a:pt x="33" y="240"/>
                    </a:lnTo>
                    <a:lnTo>
                      <a:pt x="43" y="250"/>
                    </a:lnTo>
                    <a:lnTo>
                      <a:pt x="54" y="259"/>
                    </a:lnTo>
                    <a:lnTo>
                      <a:pt x="64" y="267"/>
                    </a:lnTo>
                    <a:lnTo>
                      <a:pt x="77" y="275"/>
                    </a:lnTo>
                    <a:lnTo>
                      <a:pt x="89" y="282"/>
                    </a:lnTo>
                    <a:lnTo>
                      <a:pt x="104" y="286"/>
                    </a:lnTo>
                    <a:lnTo>
                      <a:pt x="116" y="290"/>
                    </a:lnTo>
                    <a:lnTo>
                      <a:pt x="131" y="292"/>
                    </a:lnTo>
                    <a:lnTo>
                      <a:pt x="147" y="292"/>
                    </a:lnTo>
                    <a:lnTo>
                      <a:pt x="147" y="292"/>
                    </a:lnTo>
                    <a:lnTo>
                      <a:pt x="170" y="290"/>
                    </a:lnTo>
                    <a:lnTo>
                      <a:pt x="191" y="286"/>
                    </a:lnTo>
                    <a:lnTo>
                      <a:pt x="212" y="275"/>
                    </a:lnTo>
                    <a:lnTo>
                      <a:pt x="233" y="265"/>
                    </a:lnTo>
                    <a:lnTo>
                      <a:pt x="233" y="265"/>
                    </a:lnTo>
                    <a:lnTo>
                      <a:pt x="231" y="261"/>
                    </a:lnTo>
                    <a:lnTo>
                      <a:pt x="231" y="2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4" name="Freeform 16"/>
              <p:cNvSpPr/>
              <p:nvPr/>
            </p:nvSpPr>
            <p:spPr bwMode="auto">
              <a:xfrm>
                <a:off x="4792663" y="1803400"/>
                <a:ext cx="631825" cy="701675"/>
              </a:xfrm>
              <a:custGeom>
                <a:avLst/>
                <a:gdLst>
                  <a:gd name="T0" fmla="*/ 232 w 398"/>
                  <a:gd name="T1" fmla="*/ 0 h 442"/>
                  <a:gd name="T2" fmla="*/ 140 w 398"/>
                  <a:gd name="T3" fmla="*/ 109 h 442"/>
                  <a:gd name="T4" fmla="*/ 52 w 398"/>
                  <a:gd name="T5" fmla="*/ 6 h 442"/>
                  <a:gd name="T6" fmla="*/ 52 w 398"/>
                  <a:gd name="T7" fmla="*/ 6 h 442"/>
                  <a:gd name="T8" fmla="*/ 44 w 398"/>
                  <a:gd name="T9" fmla="*/ 31 h 442"/>
                  <a:gd name="T10" fmla="*/ 32 w 398"/>
                  <a:gd name="T11" fmla="*/ 54 h 442"/>
                  <a:gd name="T12" fmla="*/ 17 w 398"/>
                  <a:gd name="T13" fmla="*/ 75 h 442"/>
                  <a:gd name="T14" fmla="*/ 0 w 398"/>
                  <a:gd name="T15" fmla="*/ 94 h 442"/>
                  <a:gd name="T16" fmla="*/ 0 w 398"/>
                  <a:gd name="T17" fmla="*/ 94 h 442"/>
                  <a:gd name="T18" fmla="*/ 21 w 398"/>
                  <a:gd name="T19" fmla="*/ 106 h 442"/>
                  <a:gd name="T20" fmla="*/ 40 w 398"/>
                  <a:gd name="T21" fmla="*/ 121 h 442"/>
                  <a:gd name="T22" fmla="*/ 59 w 398"/>
                  <a:gd name="T23" fmla="*/ 136 h 442"/>
                  <a:gd name="T24" fmla="*/ 77 w 398"/>
                  <a:gd name="T25" fmla="*/ 152 h 442"/>
                  <a:gd name="T26" fmla="*/ 92 w 398"/>
                  <a:gd name="T27" fmla="*/ 171 h 442"/>
                  <a:gd name="T28" fmla="*/ 109 w 398"/>
                  <a:gd name="T29" fmla="*/ 190 h 442"/>
                  <a:gd name="T30" fmla="*/ 121 w 398"/>
                  <a:gd name="T31" fmla="*/ 211 h 442"/>
                  <a:gd name="T32" fmla="*/ 134 w 398"/>
                  <a:gd name="T33" fmla="*/ 232 h 442"/>
                  <a:gd name="T34" fmla="*/ 146 w 398"/>
                  <a:gd name="T35" fmla="*/ 254 h 442"/>
                  <a:gd name="T36" fmla="*/ 157 w 398"/>
                  <a:gd name="T37" fmla="*/ 277 h 442"/>
                  <a:gd name="T38" fmla="*/ 165 w 398"/>
                  <a:gd name="T39" fmla="*/ 300 h 442"/>
                  <a:gd name="T40" fmla="*/ 171 w 398"/>
                  <a:gd name="T41" fmla="*/ 325 h 442"/>
                  <a:gd name="T42" fmla="*/ 177 w 398"/>
                  <a:gd name="T43" fmla="*/ 352 h 442"/>
                  <a:gd name="T44" fmla="*/ 182 w 398"/>
                  <a:gd name="T45" fmla="*/ 377 h 442"/>
                  <a:gd name="T46" fmla="*/ 184 w 398"/>
                  <a:gd name="T47" fmla="*/ 404 h 442"/>
                  <a:gd name="T48" fmla="*/ 184 w 398"/>
                  <a:gd name="T49" fmla="*/ 432 h 442"/>
                  <a:gd name="T50" fmla="*/ 184 w 398"/>
                  <a:gd name="T51" fmla="*/ 432 h 442"/>
                  <a:gd name="T52" fmla="*/ 184 w 398"/>
                  <a:gd name="T53" fmla="*/ 442 h 442"/>
                  <a:gd name="T54" fmla="*/ 184 w 398"/>
                  <a:gd name="T55" fmla="*/ 442 h 442"/>
                  <a:gd name="T56" fmla="*/ 217 w 398"/>
                  <a:gd name="T57" fmla="*/ 436 h 442"/>
                  <a:gd name="T58" fmla="*/ 246 w 398"/>
                  <a:gd name="T59" fmla="*/ 427 h 442"/>
                  <a:gd name="T60" fmla="*/ 277 w 398"/>
                  <a:gd name="T61" fmla="*/ 417 h 442"/>
                  <a:gd name="T62" fmla="*/ 304 w 398"/>
                  <a:gd name="T63" fmla="*/ 404 h 442"/>
                  <a:gd name="T64" fmla="*/ 329 w 398"/>
                  <a:gd name="T65" fmla="*/ 388 h 442"/>
                  <a:gd name="T66" fmla="*/ 352 w 398"/>
                  <a:gd name="T67" fmla="*/ 371 h 442"/>
                  <a:gd name="T68" fmla="*/ 375 w 398"/>
                  <a:gd name="T69" fmla="*/ 352 h 442"/>
                  <a:gd name="T70" fmla="*/ 394 w 398"/>
                  <a:gd name="T71" fmla="*/ 329 h 442"/>
                  <a:gd name="T72" fmla="*/ 394 w 398"/>
                  <a:gd name="T73" fmla="*/ 329 h 442"/>
                  <a:gd name="T74" fmla="*/ 396 w 398"/>
                  <a:gd name="T75" fmla="*/ 304 h 442"/>
                  <a:gd name="T76" fmla="*/ 398 w 398"/>
                  <a:gd name="T77" fmla="*/ 279 h 442"/>
                  <a:gd name="T78" fmla="*/ 398 w 398"/>
                  <a:gd name="T79" fmla="*/ 279 h 442"/>
                  <a:gd name="T80" fmla="*/ 396 w 398"/>
                  <a:gd name="T81" fmla="*/ 254 h 442"/>
                  <a:gd name="T82" fmla="*/ 394 w 398"/>
                  <a:gd name="T83" fmla="*/ 232 h 442"/>
                  <a:gd name="T84" fmla="*/ 390 w 398"/>
                  <a:gd name="T85" fmla="*/ 209 h 442"/>
                  <a:gd name="T86" fmla="*/ 386 w 398"/>
                  <a:gd name="T87" fmla="*/ 188 h 442"/>
                  <a:gd name="T88" fmla="*/ 377 w 398"/>
                  <a:gd name="T89" fmla="*/ 167 h 442"/>
                  <a:gd name="T90" fmla="*/ 371 w 398"/>
                  <a:gd name="T91" fmla="*/ 146 h 442"/>
                  <a:gd name="T92" fmla="*/ 361 w 398"/>
                  <a:gd name="T93" fmla="*/ 127 h 442"/>
                  <a:gd name="T94" fmla="*/ 350 w 398"/>
                  <a:gd name="T95" fmla="*/ 109 h 442"/>
                  <a:gd name="T96" fmla="*/ 340 w 398"/>
                  <a:gd name="T97" fmla="*/ 90 h 442"/>
                  <a:gd name="T98" fmla="*/ 327 w 398"/>
                  <a:gd name="T99" fmla="*/ 73 h 442"/>
                  <a:gd name="T100" fmla="*/ 313 w 398"/>
                  <a:gd name="T101" fmla="*/ 59 h 442"/>
                  <a:gd name="T102" fmla="*/ 298 w 398"/>
                  <a:gd name="T103" fmla="*/ 44 h 442"/>
                  <a:gd name="T104" fmla="*/ 284 w 398"/>
                  <a:gd name="T105" fmla="*/ 31 h 442"/>
                  <a:gd name="T106" fmla="*/ 267 w 398"/>
                  <a:gd name="T107" fmla="*/ 19 h 442"/>
                  <a:gd name="T108" fmla="*/ 250 w 398"/>
                  <a:gd name="T109" fmla="*/ 9 h 442"/>
                  <a:gd name="T110" fmla="*/ 232 w 398"/>
                  <a:gd name="T111" fmla="*/ 0 h 442"/>
                  <a:gd name="T112" fmla="*/ 232 w 398"/>
                  <a:gd name="T113" fmla="*/ 0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98" h="442">
                    <a:moveTo>
                      <a:pt x="232" y="0"/>
                    </a:moveTo>
                    <a:lnTo>
                      <a:pt x="140" y="109"/>
                    </a:lnTo>
                    <a:lnTo>
                      <a:pt x="52" y="6"/>
                    </a:lnTo>
                    <a:lnTo>
                      <a:pt x="52" y="6"/>
                    </a:lnTo>
                    <a:lnTo>
                      <a:pt x="44" y="31"/>
                    </a:lnTo>
                    <a:lnTo>
                      <a:pt x="32" y="54"/>
                    </a:lnTo>
                    <a:lnTo>
                      <a:pt x="17" y="75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21" y="106"/>
                    </a:lnTo>
                    <a:lnTo>
                      <a:pt x="40" y="121"/>
                    </a:lnTo>
                    <a:lnTo>
                      <a:pt x="59" y="136"/>
                    </a:lnTo>
                    <a:lnTo>
                      <a:pt x="77" y="152"/>
                    </a:lnTo>
                    <a:lnTo>
                      <a:pt x="92" y="171"/>
                    </a:lnTo>
                    <a:lnTo>
                      <a:pt x="109" y="190"/>
                    </a:lnTo>
                    <a:lnTo>
                      <a:pt x="121" y="211"/>
                    </a:lnTo>
                    <a:lnTo>
                      <a:pt x="134" y="232"/>
                    </a:lnTo>
                    <a:lnTo>
                      <a:pt x="146" y="254"/>
                    </a:lnTo>
                    <a:lnTo>
                      <a:pt x="157" y="277"/>
                    </a:lnTo>
                    <a:lnTo>
                      <a:pt x="165" y="300"/>
                    </a:lnTo>
                    <a:lnTo>
                      <a:pt x="171" y="325"/>
                    </a:lnTo>
                    <a:lnTo>
                      <a:pt x="177" y="352"/>
                    </a:lnTo>
                    <a:lnTo>
                      <a:pt x="182" y="377"/>
                    </a:lnTo>
                    <a:lnTo>
                      <a:pt x="184" y="404"/>
                    </a:lnTo>
                    <a:lnTo>
                      <a:pt x="184" y="432"/>
                    </a:lnTo>
                    <a:lnTo>
                      <a:pt x="184" y="432"/>
                    </a:lnTo>
                    <a:lnTo>
                      <a:pt x="184" y="442"/>
                    </a:lnTo>
                    <a:lnTo>
                      <a:pt x="184" y="442"/>
                    </a:lnTo>
                    <a:lnTo>
                      <a:pt x="217" y="436"/>
                    </a:lnTo>
                    <a:lnTo>
                      <a:pt x="246" y="427"/>
                    </a:lnTo>
                    <a:lnTo>
                      <a:pt x="277" y="417"/>
                    </a:lnTo>
                    <a:lnTo>
                      <a:pt x="304" y="404"/>
                    </a:lnTo>
                    <a:lnTo>
                      <a:pt x="329" y="388"/>
                    </a:lnTo>
                    <a:lnTo>
                      <a:pt x="352" y="371"/>
                    </a:lnTo>
                    <a:lnTo>
                      <a:pt x="375" y="352"/>
                    </a:lnTo>
                    <a:lnTo>
                      <a:pt x="394" y="329"/>
                    </a:lnTo>
                    <a:lnTo>
                      <a:pt x="394" y="329"/>
                    </a:lnTo>
                    <a:lnTo>
                      <a:pt x="396" y="304"/>
                    </a:lnTo>
                    <a:lnTo>
                      <a:pt x="398" y="279"/>
                    </a:lnTo>
                    <a:lnTo>
                      <a:pt x="398" y="279"/>
                    </a:lnTo>
                    <a:lnTo>
                      <a:pt x="396" y="254"/>
                    </a:lnTo>
                    <a:lnTo>
                      <a:pt x="394" y="232"/>
                    </a:lnTo>
                    <a:lnTo>
                      <a:pt x="390" y="209"/>
                    </a:lnTo>
                    <a:lnTo>
                      <a:pt x="386" y="188"/>
                    </a:lnTo>
                    <a:lnTo>
                      <a:pt x="377" y="167"/>
                    </a:lnTo>
                    <a:lnTo>
                      <a:pt x="371" y="146"/>
                    </a:lnTo>
                    <a:lnTo>
                      <a:pt x="361" y="127"/>
                    </a:lnTo>
                    <a:lnTo>
                      <a:pt x="350" y="109"/>
                    </a:lnTo>
                    <a:lnTo>
                      <a:pt x="340" y="90"/>
                    </a:lnTo>
                    <a:lnTo>
                      <a:pt x="327" y="73"/>
                    </a:lnTo>
                    <a:lnTo>
                      <a:pt x="313" y="59"/>
                    </a:lnTo>
                    <a:lnTo>
                      <a:pt x="298" y="44"/>
                    </a:lnTo>
                    <a:lnTo>
                      <a:pt x="284" y="31"/>
                    </a:lnTo>
                    <a:lnTo>
                      <a:pt x="267" y="19"/>
                    </a:lnTo>
                    <a:lnTo>
                      <a:pt x="250" y="9"/>
                    </a:lnTo>
                    <a:lnTo>
                      <a:pt x="232" y="0"/>
                    </a:lnTo>
                    <a:lnTo>
                      <a:pt x="23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5" name="Freeform 17"/>
              <p:cNvSpPr/>
              <p:nvPr/>
            </p:nvSpPr>
            <p:spPr bwMode="auto">
              <a:xfrm>
                <a:off x="3675063" y="1803400"/>
                <a:ext cx="641350" cy="701675"/>
              </a:xfrm>
              <a:custGeom>
                <a:avLst/>
                <a:gdLst>
                  <a:gd name="T0" fmla="*/ 223 w 404"/>
                  <a:gd name="T1" fmla="*/ 432 h 442"/>
                  <a:gd name="T2" fmla="*/ 223 w 404"/>
                  <a:gd name="T3" fmla="*/ 432 h 442"/>
                  <a:gd name="T4" fmla="*/ 223 w 404"/>
                  <a:gd name="T5" fmla="*/ 404 h 442"/>
                  <a:gd name="T6" fmla="*/ 227 w 404"/>
                  <a:gd name="T7" fmla="*/ 377 h 442"/>
                  <a:gd name="T8" fmla="*/ 231 w 404"/>
                  <a:gd name="T9" fmla="*/ 352 h 442"/>
                  <a:gd name="T10" fmla="*/ 236 w 404"/>
                  <a:gd name="T11" fmla="*/ 327 h 442"/>
                  <a:gd name="T12" fmla="*/ 244 w 404"/>
                  <a:gd name="T13" fmla="*/ 302 h 442"/>
                  <a:gd name="T14" fmla="*/ 252 w 404"/>
                  <a:gd name="T15" fmla="*/ 277 h 442"/>
                  <a:gd name="T16" fmla="*/ 261 w 404"/>
                  <a:gd name="T17" fmla="*/ 254 h 442"/>
                  <a:gd name="T18" fmla="*/ 273 w 404"/>
                  <a:gd name="T19" fmla="*/ 234 h 442"/>
                  <a:gd name="T20" fmla="*/ 286 w 404"/>
                  <a:gd name="T21" fmla="*/ 211 h 442"/>
                  <a:gd name="T22" fmla="*/ 298 w 404"/>
                  <a:gd name="T23" fmla="*/ 192 h 442"/>
                  <a:gd name="T24" fmla="*/ 313 w 404"/>
                  <a:gd name="T25" fmla="*/ 171 h 442"/>
                  <a:gd name="T26" fmla="*/ 329 w 404"/>
                  <a:gd name="T27" fmla="*/ 154 h 442"/>
                  <a:gd name="T28" fmla="*/ 348 w 404"/>
                  <a:gd name="T29" fmla="*/ 138 h 442"/>
                  <a:gd name="T30" fmla="*/ 365 w 404"/>
                  <a:gd name="T31" fmla="*/ 121 h 442"/>
                  <a:gd name="T32" fmla="*/ 386 w 404"/>
                  <a:gd name="T33" fmla="*/ 106 h 442"/>
                  <a:gd name="T34" fmla="*/ 404 w 404"/>
                  <a:gd name="T35" fmla="*/ 94 h 442"/>
                  <a:gd name="T36" fmla="*/ 404 w 404"/>
                  <a:gd name="T37" fmla="*/ 94 h 442"/>
                  <a:gd name="T38" fmla="*/ 388 w 404"/>
                  <a:gd name="T39" fmla="*/ 73 h 442"/>
                  <a:gd name="T40" fmla="*/ 371 w 404"/>
                  <a:gd name="T41" fmla="*/ 52 h 442"/>
                  <a:gd name="T42" fmla="*/ 358 w 404"/>
                  <a:gd name="T43" fmla="*/ 27 h 442"/>
                  <a:gd name="T44" fmla="*/ 348 w 404"/>
                  <a:gd name="T45" fmla="*/ 0 h 442"/>
                  <a:gd name="T46" fmla="*/ 348 w 404"/>
                  <a:gd name="T47" fmla="*/ 0 h 442"/>
                  <a:gd name="T48" fmla="*/ 256 w 404"/>
                  <a:gd name="T49" fmla="*/ 109 h 442"/>
                  <a:gd name="T50" fmla="*/ 165 w 404"/>
                  <a:gd name="T51" fmla="*/ 0 h 442"/>
                  <a:gd name="T52" fmla="*/ 165 w 404"/>
                  <a:gd name="T53" fmla="*/ 0 h 442"/>
                  <a:gd name="T54" fmla="*/ 148 w 404"/>
                  <a:gd name="T55" fmla="*/ 9 h 442"/>
                  <a:gd name="T56" fmla="*/ 129 w 404"/>
                  <a:gd name="T57" fmla="*/ 19 h 442"/>
                  <a:gd name="T58" fmla="*/ 115 w 404"/>
                  <a:gd name="T59" fmla="*/ 31 h 442"/>
                  <a:gd name="T60" fmla="*/ 98 w 404"/>
                  <a:gd name="T61" fmla="*/ 44 h 442"/>
                  <a:gd name="T62" fmla="*/ 84 w 404"/>
                  <a:gd name="T63" fmla="*/ 59 h 442"/>
                  <a:gd name="T64" fmla="*/ 71 w 404"/>
                  <a:gd name="T65" fmla="*/ 73 h 442"/>
                  <a:gd name="T66" fmla="*/ 59 w 404"/>
                  <a:gd name="T67" fmla="*/ 90 h 442"/>
                  <a:gd name="T68" fmla="*/ 46 w 404"/>
                  <a:gd name="T69" fmla="*/ 109 h 442"/>
                  <a:gd name="T70" fmla="*/ 36 w 404"/>
                  <a:gd name="T71" fmla="*/ 127 h 442"/>
                  <a:gd name="T72" fmla="*/ 27 w 404"/>
                  <a:gd name="T73" fmla="*/ 146 h 442"/>
                  <a:gd name="T74" fmla="*/ 19 w 404"/>
                  <a:gd name="T75" fmla="*/ 167 h 442"/>
                  <a:gd name="T76" fmla="*/ 13 w 404"/>
                  <a:gd name="T77" fmla="*/ 188 h 442"/>
                  <a:gd name="T78" fmla="*/ 6 w 404"/>
                  <a:gd name="T79" fmla="*/ 211 h 442"/>
                  <a:gd name="T80" fmla="*/ 4 w 404"/>
                  <a:gd name="T81" fmla="*/ 232 h 442"/>
                  <a:gd name="T82" fmla="*/ 0 w 404"/>
                  <a:gd name="T83" fmla="*/ 254 h 442"/>
                  <a:gd name="T84" fmla="*/ 0 w 404"/>
                  <a:gd name="T85" fmla="*/ 279 h 442"/>
                  <a:gd name="T86" fmla="*/ 0 w 404"/>
                  <a:gd name="T87" fmla="*/ 279 h 442"/>
                  <a:gd name="T88" fmla="*/ 2 w 404"/>
                  <a:gd name="T89" fmla="*/ 304 h 442"/>
                  <a:gd name="T90" fmla="*/ 4 w 404"/>
                  <a:gd name="T91" fmla="*/ 329 h 442"/>
                  <a:gd name="T92" fmla="*/ 4 w 404"/>
                  <a:gd name="T93" fmla="*/ 329 h 442"/>
                  <a:gd name="T94" fmla="*/ 23 w 404"/>
                  <a:gd name="T95" fmla="*/ 352 h 442"/>
                  <a:gd name="T96" fmla="*/ 46 w 404"/>
                  <a:gd name="T97" fmla="*/ 373 h 442"/>
                  <a:gd name="T98" fmla="*/ 71 w 404"/>
                  <a:gd name="T99" fmla="*/ 390 h 442"/>
                  <a:gd name="T100" fmla="*/ 98 w 404"/>
                  <a:gd name="T101" fmla="*/ 407 h 442"/>
                  <a:gd name="T102" fmla="*/ 127 w 404"/>
                  <a:gd name="T103" fmla="*/ 419 h 442"/>
                  <a:gd name="T104" fmla="*/ 159 w 404"/>
                  <a:gd name="T105" fmla="*/ 429 h 442"/>
                  <a:gd name="T106" fmla="*/ 190 w 404"/>
                  <a:gd name="T107" fmla="*/ 438 h 442"/>
                  <a:gd name="T108" fmla="*/ 223 w 404"/>
                  <a:gd name="T109" fmla="*/ 442 h 442"/>
                  <a:gd name="T110" fmla="*/ 223 w 404"/>
                  <a:gd name="T111" fmla="*/ 442 h 442"/>
                  <a:gd name="T112" fmla="*/ 223 w 404"/>
                  <a:gd name="T113" fmla="*/ 432 h 442"/>
                  <a:gd name="T114" fmla="*/ 223 w 404"/>
                  <a:gd name="T115" fmla="*/ 432 h 4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04" h="442">
                    <a:moveTo>
                      <a:pt x="223" y="432"/>
                    </a:moveTo>
                    <a:lnTo>
                      <a:pt x="223" y="432"/>
                    </a:lnTo>
                    <a:lnTo>
                      <a:pt x="223" y="404"/>
                    </a:lnTo>
                    <a:lnTo>
                      <a:pt x="227" y="377"/>
                    </a:lnTo>
                    <a:lnTo>
                      <a:pt x="231" y="352"/>
                    </a:lnTo>
                    <a:lnTo>
                      <a:pt x="236" y="327"/>
                    </a:lnTo>
                    <a:lnTo>
                      <a:pt x="244" y="302"/>
                    </a:lnTo>
                    <a:lnTo>
                      <a:pt x="252" y="277"/>
                    </a:lnTo>
                    <a:lnTo>
                      <a:pt x="261" y="254"/>
                    </a:lnTo>
                    <a:lnTo>
                      <a:pt x="273" y="234"/>
                    </a:lnTo>
                    <a:lnTo>
                      <a:pt x="286" y="211"/>
                    </a:lnTo>
                    <a:lnTo>
                      <a:pt x="298" y="192"/>
                    </a:lnTo>
                    <a:lnTo>
                      <a:pt x="313" y="171"/>
                    </a:lnTo>
                    <a:lnTo>
                      <a:pt x="329" y="154"/>
                    </a:lnTo>
                    <a:lnTo>
                      <a:pt x="348" y="138"/>
                    </a:lnTo>
                    <a:lnTo>
                      <a:pt x="365" y="121"/>
                    </a:lnTo>
                    <a:lnTo>
                      <a:pt x="386" y="106"/>
                    </a:lnTo>
                    <a:lnTo>
                      <a:pt x="404" y="94"/>
                    </a:lnTo>
                    <a:lnTo>
                      <a:pt x="404" y="94"/>
                    </a:lnTo>
                    <a:lnTo>
                      <a:pt x="388" y="73"/>
                    </a:lnTo>
                    <a:lnTo>
                      <a:pt x="371" y="52"/>
                    </a:lnTo>
                    <a:lnTo>
                      <a:pt x="358" y="27"/>
                    </a:lnTo>
                    <a:lnTo>
                      <a:pt x="348" y="0"/>
                    </a:lnTo>
                    <a:lnTo>
                      <a:pt x="348" y="0"/>
                    </a:lnTo>
                    <a:lnTo>
                      <a:pt x="256" y="109"/>
                    </a:lnTo>
                    <a:lnTo>
                      <a:pt x="165" y="0"/>
                    </a:lnTo>
                    <a:lnTo>
                      <a:pt x="165" y="0"/>
                    </a:lnTo>
                    <a:lnTo>
                      <a:pt x="148" y="9"/>
                    </a:lnTo>
                    <a:lnTo>
                      <a:pt x="129" y="19"/>
                    </a:lnTo>
                    <a:lnTo>
                      <a:pt x="115" y="31"/>
                    </a:lnTo>
                    <a:lnTo>
                      <a:pt x="98" y="44"/>
                    </a:lnTo>
                    <a:lnTo>
                      <a:pt x="84" y="59"/>
                    </a:lnTo>
                    <a:lnTo>
                      <a:pt x="71" y="73"/>
                    </a:lnTo>
                    <a:lnTo>
                      <a:pt x="59" y="90"/>
                    </a:lnTo>
                    <a:lnTo>
                      <a:pt x="46" y="109"/>
                    </a:lnTo>
                    <a:lnTo>
                      <a:pt x="36" y="127"/>
                    </a:lnTo>
                    <a:lnTo>
                      <a:pt x="27" y="146"/>
                    </a:lnTo>
                    <a:lnTo>
                      <a:pt x="19" y="167"/>
                    </a:lnTo>
                    <a:lnTo>
                      <a:pt x="13" y="188"/>
                    </a:lnTo>
                    <a:lnTo>
                      <a:pt x="6" y="211"/>
                    </a:lnTo>
                    <a:lnTo>
                      <a:pt x="4" y="232"/>
                    </a:lnTo>
                    <a:lnTo>
                      <a:pt x="0" y="254"/>
                    </a:lnTo>
                    <a:lnTo>
                      <a:pt x="0" y="279"/>
                    </a:lnTo>
                    <a:lnTo>
                      <a:pt x="0" y="279"/>
                    </a:lnTo>
                    <a:lnTo>
                      <a:pt x="2" y="304"/>
                    </a:lnTo>
                    <a:lnTo>
                      <a:pt x="4" y="329"/>
                    </a:lnTo>
                    <a:lnTo>
                      <a:pt x="4" y="329"/>
                    </a:lnTo>
                    <a:lnTo>
                      <a:pt x="23" y="352"/>
                    </a:lnTo>
                    <a:lnTo>
                      <a:pt x="46" y="373"/>
                    </a:lnTo>
                    <a:lnTo>
                      <a:pt x="71" y="390"/>
                    </a:lnTo>
                    <a:lnTo>
                      <a:pt x="98" y="407"/>
                    </a:lnTo>
                    <a:lnTo>
                      <a:pt x="127" y="419"/>
                    </a:lnTo>
                    <a:lnTo>
                      <a:pt x="159" y="429"/>
                    </a:lnTo>
                    <a:lnTo>
                      <a:pt x="190" y="438"/>
                    </a:lnTo>
                    <a:lnTo>
                      <a:pt x="223" y="442"/>
                    </a:lnTo>
                    <a:lnTo>
                      <a:pt x="223" y="442"/>
                    </a:lnTo>
                    <a:lnTo>
                      <a:pt x="223" y="432"/>
                    </a:lnTo>
                    <a:lnTo>
                      <a:pt x="223" y="4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28" name="组合 19"/>
            <p:cNvGrpSpPr/>
            <p:nvPr/>
          </p:nvGrpSpPr>
          <p:grpSpPr bwMode="auto">
            <a:xfrm>
              <a:off x="8739335" y="4586257"/>
              <a:ext cx="2842175" cy="1276710"/>
              <a:chOff x="1160463" y="2796138"/>
              <a:chExt cx="3701506" cy="630117"/>
            </a:xfrm>
          </p:grpSpPr>
          <p:sp>
            <p:nvSpPr>
              <p:cNvPr id="29" name="Text Box 11"/>
              <p:cNvSpPr txBox="1">
                <a:spLocks noChangeArrowheads="1"/>
              </p:cNvSpPr>
              <p:nvPr/>
            </p:nvSpPr>
            <p:spPr bwMode="auto">
              <a:xfrm>
                <a:off x="1160463" y="2796138"/>
                <a:ext cx="2337770" cy="2500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rPr>
                  <a:t>点击输入文字</a:t>
                </a:r>
                <a:endPara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0" name="矩形 18"/>
              <p:cNvSpPr>
                <a:spLocks noChangeArrowheads="1"/>
              </p:cNvSpPr>
              <p:nvPr/>
            </p:nvSpPr>
            <p:spPr bwMode="auto">
              <a:xfrm>
                <a:off x="1160463" y="2998774"/>
                <a:ext cx="3701506" cy="4274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此处添加详细文本描述，建议与标题相关并符合整体语言风格，语言描述尽量</a:t>
                </a:r>
                <a:endParaRPr lang="zh-CN" altLang="en-US" sz="140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8005234" y="1609805"/>
            <a:ext cx="3502232" cy="1276710"/>
            <a:chOff x="8005234" y="1609805"/>
            <a:chExt cx="3502232" cy="1276710"/>
          </a:xfrm>
        </p:grpSpPr>
        <p:grpSp>
          <p:nvGrpSpPr>
            <p:cNvPr id="6" name="组合 30"/>
            <p:cNvGrpSpPr/>
            <p:nvPr/>
          </p:nvGrpSpPr>
          <p:grpSpPr>
            <a:xfrm>
              <a:off x="8005234" y="1916237"/>
              <a:ext cx="579027" cy="544139"/>
              <a:chOff x="6902450" y="1241425"/>
              <a:chExt cx="1633537" cy="1535113"/>
            </a:xfrm>
            <a:solidFill>
              <a:srgbClr val="0B143B"/>
            </a:solidFill>
          </p:grpSpPr>
          <p:sp>
            <p:nvSpPr>
              <p:cNvPr id="7" name="Freeform 9"/>
              <p:cNvSpPr>
                <a:spLocks noEditPoints="1"/>
              </p:cNvSpPr>
              <p:nvPr/>
            </p:nvSpPr>
            <p:spPr bwMode="auto">
              <a:xfrm>
                <a:off x="6902450" y="1241425"/>
                <a:ext cx="1504950" cy="1316038"/>
              </a:xfrm>
              <a:custGeom>
                <a:avLst/>
                <a:gdLst>
                  <a:gd name="T0" fmla="*/ 719 w 948"/>
                  <a:gd name="T1" fmla="*/ 235 h 829"/>
                  <a:gd name="T2" fmla="*/ 694 w 948"/>
                  <a:gd name="T3" fmla="*/ 273 h 829"/>
                  <a:gd name="T4" fmla="*/ 948 w 948"/>
                  <a:gd name="T5" fmla="*/ 365 h 829"/>
                  <a:gd name="T6" fmla="*/ 375 w 948"/>
                  <a:gd name="T7" fmla="*/ 254 h 829"/>
                  <a:gd name="T8" fmla="*/ 496 w 948"/>
                  <a:gd name="T9" fmla="*/ 238 h 829"/>
                  <a:gd name="T10" fmla="*/ 617 w 948"/>
                  <a:gd name="T11" fmla="*/ 183 h 829"/>
                  <a:gd name="T12" fmla="*/ 513 w 948"/>
                  <a:gd name="T13" fmla="*/ 6 h 829"/>
                  <a:gd name="T14" fmla="*/ 419 w 948"/>
                  <a:gd name="T15" fmla="*/ 150 h 829"/>
                  <a:gd name="T16" fmla="*/ 375 w 948"/>
                  <a:gd name="T17" fmla="*/ 254 h 829"/>
                  <a:gd name="T18" fmla="*/ 673 w 948"/>
                  <a:gd name="T19" fmla="*/ 283 h 829"/>
                  <a:gd name="T20" fmla="*/ 632 w 948"/>
                  <a:gd name="T21" fmla="*/ 277 h 829"/>
                  <a:gd name="T22" fmla="*/ 602 w 948"/>
                  <a:gd name="T23" fmla="*/ 242 h 829"/>
                  <a:gd name="T24" fmla="*/ 407 w 948"/>
                  <a:gd name="T25" fmla="*/ 304 h 829"/>
                  <a:gd name="T26" fmla="*/ 382 w 948"/>
                  <a:gd name="T27" fmla="*/ 352 h 829"/>
                  <a:gd name="T28" fmla="*/ 346 w 948"/>
                  <a:gd name="T29" fmla="*/ 360 h 829"/>
                  <a:gd name="T30" fmla="*/ 346 w 948"/>
                  <a:gd name="T31" fmla="*/ 590 h 829"/>
                  <a:gd name="T32" fmla="*/ 388 w 948"/>
                  <a:gd name="T33" fmla="*/ 633 h 829"/>
                  <a:gd name="T34" fmla="*/ 509 w 948"/>
                  <a:gd name="T35" fmla="*/ 683 h 829"/>
                  <a:gd name="T36" fmla="*/ 669 w 948"/>
                  <a:gd name="T37" fmla="*/ 661 h 829"/>
                  <a:gd name="T38" fmla="*/ 357 w 948"/>
                  <a:gd name="T39" fmla="*/ 696 h 829"/>
                  <a:gd name="T40" fmla="*/ 477 w 948"/>
                  <a:gd name="T41" fmla="*/ 811 h 829"/>
                  <a:gd name="T42" fmla="*/ 627 w 948"/>
                  <a:gd name="T43" fmla="*/ 715 h 829"/>
                  <a:gd name="T44" fmla="*/ 421 w 948"/>
                  <a:gd name="T45" fmla="*/ 690 h 829"/>
                  <a:gd name="T46" fmla="*/ 307 w 948"/>
                  <a:gd name="T47" fmla="*/ 342 h 829"/>
                  <a:gd name="T48" fmla="*/ 144 w 948"/>
                  <a:gd name="T49" fmla="*/ 465 h 829"/>
                  <a:gd name="T50" fmla="*/ 155 w 948"/>
                  <a:gd name="T51" fmla="*/ 515 h 829"/>
                  <a:gd name="T52" fmla="*/ 284 w 948"/>
                  <a:gd name="T53" fmla="*/ 611 h 829"/>
                  <a:gd name="T54" fmla="*/ 313 w 948"/>
                  <a:gd name="T55" fmla="*/ 590 h 829"/>
                  <a:gd name="T56" fmla="*/ 315 w 948"/>
                  <a:gd name="T57" fmla="*/ 350 h 829"/>
                  <a:gd name="T58" fmla="*/ 48 w 948"/>
                  <a:gd name="T59" fmla="*/ 471 h 829"/>
                  <a:gd name="T60" fmla="*/ 2 w 948"/>
                  <a:gd name="T61" fmla="*/ 506 h 829"/>
                  <a:gd name="T62" fmla="*/ 52 w 948"/>
                  <a:gd name="T63" fmla="*/ 533 h 829"/>
                  <a:gd name="T64" fmla="*/ 661 w 948"/>
                  <a:gd name="T65" fmla="*/ 165 h 829"/>
                  <a:gd name="T66" fmla="*/ 705 w 948"/>
                  <a:gd name="T67" fmla="*/ 185 h 829"/>
                  <a:gd name="T68" fmla="*/ 807 w 948"/>
                  <a:gd name="T69" fmla="*/ 219 h 829"/>
                  <a:gd name="T70" fmla="*/ 819 w 948"/>
                  <a:gd name="T71" fmla="*/ 138 h 829"/>
                  <a:gd name="T72" fmla="*/ 642 w 948"/>
                  <a:gd name="T73" fmla="*/ 27 h 829"/>
                  <a:gd name="T74" fmla="*/ 571 w 948"/>
                  <a:gd name="T75" fmla="*/ 42 h 829"/>
                  <a:gd name="T76" fmla="*/ 661 w 948"/>
                  <a:gd name="T77" fmla="*/ 165 h 829"/>
                  <a:gd name="T78" fmla="*/ 290 w 948"/>
                  <a:gd name="T79" fmla="*/ 686 h 829"/>
                  <a:gd name="T80" fmla="*/ 275 w 948"/>
                  <a:gd name="T81" fmla="*/ 633 h 829"/>
                  <a:gd name="T82" fmla="*/ 134 w 948"/>
                  <a:gd name="T83" fmla="*/ 546 h 829"/>
                  <a:gd name="T84" fmla="*/ 84 w 948"/>
                  <a:gd name="T85" fmla="*/ 554 h 829"/>
                  <a:gd name="T86" fmla="*/ 36 w 948"/>
                  <a:gd name="T87" fmla="*/ 658 h 829"/>
                  <a:gd name="T88" fmla="*/ 167 w 948"/>
                  <a:gd name="T89" fmla="*/ 798 h 829"/>
                  <a:gd name="T90" fmla="*/ 342 w 948"/>
                  <a:gd name="T91" fmla="*/ 829 h 829"/>
                  <a:gd name="T92" fmla="*/ 332 w 948"/>
                  <a:gd name="T93" fmla="*/ 702 h 829"/>
                  <a:gd name="T94" fmla="*/ 127 w 948"/>
                  <a:gd name="T95" fmla="*/ 448 h 829"/>
                  <a:gd name="T96" fmla="*/ 292 w 948"/>
                  <a:gd name="T97" fmla="*/ 313 h 829"/>
                  <a:gd name="T98" fmla="*/ 309 w 948"/>
                  <a:gd name="T99" fmla="*/ 263 h 829"/>
                  <a:gd name="T100" fmla="*/ 352 w 948"/>
                  <a:gd name="T101" fmla="*/ 248 h 829"/>
                  <a:gd name="T102" fmla="*/ 396 w 948"/>
                  <a:gd name="T103" fmla="*/ 144 h 829"/>
                  <a:gd name="T104" fmla="*/ 490 w 948"/>
                  <a:gd name="T105" fmla="*/ 0 h 829"/>
                  <a:gd name="T106" fmla="*/ 273 w 948"/>
                  <a:gd name="T107" fmla="*/ 48 h 829"/>
                  <a:gd name="T108" fmla="*/ 102 w 948"/>
                  <a:gd name="T109" fmla="*/ 185 h 829"/>
                  <a:gd name="T110" fmla="*/ 17 w 948"/>
                  <a:gd name="T111" fmla="*/ 356 h 829"/>
                  <a:gd name="T112" fmla="*/ 71 w 948"/>
                  <a:gd name="T113" fmla="*/ 448 h 8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948" h="829">
                    <a:moveTo>
                      <a:pt x="909" y="263"/>
                    </a:moveTo>
                    <a:lnTo>
                      <a:pt x="909" y="263"/>
                    </a:lnTo>
                    <a:lnTo>
                      <a:pt x="863" y="252"/>
                    </a:lnTo>
                    <a:lnTo>
                      <a:pt x="815" y="244"/>
                    </a:lnTo>
                    <a:lnTo>
                      <a:pt x="767" y="238"/>
                    </a:lnTo>
                    <a:lnTo>
                      <a:pt x="719" y="235"/>
                    </a:lnTo>
                    <a:lnTo>
                      <a:pt x="719" y="235"/>
                    </a:lnTo>
                    <a:lnTo>
                      <a:pt x="715" y="246"/>
                    </a:lnTo>
                    <a:lnTo>
                      <a:pt x="711" y="256"/>
                    </a:lnTo>
                    <a:lnTo>
                      <a:pt x="702" y="267"/>
                    </a:lnTo>
                    <a:lnTo>
                      <a:pt x="694" y="273"/>
                    </a:lnTo>
                    <a:lnTo>
                      <a:pt x="694" y="273"/>
                    </a:lnTo>
                    <a:lnTo>
                      <a:pt x="705" y="310"/>
                    </a:lnTo>
                    <a:lnTo>
                      <a:pt x="715" y="348"/>
                    </a:lnTo>
                    <a:lnTo>
                      <a:pt x="723" y="385"/>
                    </a:lnTo>
                    <a:lnTo>
                      <a:pt x="730" y="425"/>
                    </a:lnTo>
                    <a:lnTo>
                      <a:pt x="948" y="365"/>
                    </a:lnTo>
                    <a:lnTo>
                      <a:pt x="948" y="365"/>
                    </a:lnTo>
                    <a:lnTo>
                      <a:pt x="940" y="338"/>
                    </a:lnTo>
                    <a:lnTo>
                      <a:pt x="932" y="313"/>
                    </a:lnTo>
                    <a:lnTo>
                      <a:pt x="921" y="288"/>
                    </a:lnTo>
                    <a:lnTo>
                      <a:pt x="909" y="263"/>
                    </a:lnTo>
                    <a:lnTo>
                      <a:pt x="909" y="263"/>
                    </a:lnTo>
                    <a:close/>
                    <a:moveTo>
                      <a:pt x="375" y="254"/>
                    </a:moveTo>
                    <a:lnTo>
                      <a:pt x="375" y="254"/>
                    </a:lnTo>
                    <a:lnTo>
                      <a:pt x="388" y="260"/>
                    </a:lnTo>
                    <a:lnTo>
                      <a:pt x="396" y="271"/>
                    </a:lnTo>
                    <a:lnTo>
                      <a:pt x="396" y="271"/>
                    </a:lnTo>
                    <a:lnTo>
                      <a:pt x="446" y="254"/>
                    </a:lnTo>
                    <a:lnTo>
                      <a:pt x="496" y="238"/>
                    </a:lnTo>
                    <a:lnTo>
                      <a:pt x="548" y="227"/>
                    </a:lnTo>
                    <a:lnTo>
                      <a:pt x="600" y="219"/>
                    </a:lnTo>
                    <a:lnTo>
                      <a:pt x="600" y="219"/>
                    </a:lnTo>
                    <a:lnTo>
                      <a:pt x="605" y="206"/>
                    </a:lnTo>
                    <a:lnTo>
                      <a:pt x="609" y="194"/>
                    </a:lnTo>
                    <a:lnTo>
                      <a:pt x="617" y="183"/>
                    </a:lnTo>
                    <a:lnTo>
                      <a:pt x="627" y="175"/>
                    </a:lnTo>
                    <a:lnTo>
                      <a:pt x="627" y="175"/>
                    </a:lnTo>
                    <a:lnTo>
                      <a:pt x="602" y="131"/>
                    </a:lnTo>
                    <a:lnTo>
                      <a:pt x="575" y="88"/>
                    </a:lnTo>
                    <a:lnTo>
                      <a:pt x="546" y="46"/>
                    </a:lnTo>
                    <a:lnTo>
                      <a:pt x="513" y="6"/>
                    </a:lnTo>
                    <a:lnTo>
                      <a:pt x="513" y="6"/>
                    </a:lnTo>
                    <a:lnTo>
                      <a:pt x="492" y="33"/>
                    </a:lnTo>
                    <a:lnTo>
                      <a:pt x="471" y="63"/>
                    </a:lnTo>
                    <a:lnTo>
                      <a:pt x="452" y="90"/>
                    </a:lnTo>
                    <a:lnTo>
                      <a:pt x="436" y="121"/>
                    </a:lnTo>
                    <a:lnTo>
                      <a:pt x="419" y="150"/>
                    </a:lnTo>
                    <a:lnTo>
                      <a:pt x="405" y="181"/>
                    </a:lnTo>
                    <a:lnTo>
                      <a:pt x="390" y="215"/>
                    </a:lnTo>
                    <a:lnTo>
                      <a:pt x="377" y="246"/>
                    </a:lnTo>
                    <a:lnTo>
                      <a:pt x="377" y="246"/>
                    </a:lnTo>
                    <a:lnTo>
                      <a:pt x="375" y="254"/>
                    </a:lnTo>
                    <a:lnTo>
                      <a:pt x="375" y="254"/>
                    </a:lnTo>
                    <a:close/>
                    <a:moveTo>
                      <a:pt x="707" y="429"/>
                    </a:moveTo>
                    <a:lnTo>
                      <a:pt x="707" y="429"/>
                    </a:lnTo>
                    <a:lnTo>
                      <a:pt x="700" y="394"/>
                    </a:lnTo>
                    <a:lnTo>
                      <a:pt x="694" y="356"/>
                    </a:lnTo>
                    <a:lnTo>
                      <a:pt x="684" y="319"/>
                    </a:lnTo>
                    <a:lnTo>
                      <a:pt x="673" y="283"/>
                    </a:lnTo>
                    <a:lnTo>
                      <a:pt x="673" y="283"/>
                    </a:lnTo>
                    <a:lnTo>
                      <a:pt x="661" y="285"/>
                    </a:lnTo>
                    <a:lnTo>
                      <a:pt x="661" y="285"/>
                    </a:lnTo>
                    <a:lnTo>
                      <a:pt x="650" y="283"/>
                    </a:lnTo>
                    <a:lnTo>
                      <a:pt x="640" y="281"/>
                    </a:lnTo>
                    <a:lnTo>
                      <a:pt x="632" y="277"/>
                    </a:lnTo>
                    <a:lnTo>
                      <a:pt x="623" y="273"/>
                    </a:lnTo>
                    <a:lnTo>
                      <a:pt x="617" y="267"/>
                    </a:lnTo>
                    <a:lnTo>
                      <a:pt x="611" y="258"/>
                    </a:lnTo>
                    <a:lnTo>
                      <a:pt x="607" y="250"/>
                    </a:lnTo>
                    <a:lnTo>
                      <a:pt x="602" y="242"/>
                    </a:lnTo>
                    <a:lnTo>
                      <a:pt x="602" y="242"/>
                    </a:lnTo>
                    <a:lnTo>
                      <a:pt x="552" y="250"/>
                    </a:lnTo>
                    <a:lnTo>
                      <a:pt x="502" y="260"/>
                    </a:lnTo>
                    <a:lnTo>
                      <a:pt x="455" y="275"/>
                    </a:lnTo>
                    <a:lnTo>
                      <a:pt x="407" y="294"/>
                    </a:lnTo>
                    <a:lnTo>
                      <a:pt x="407" y="294"/>
                    </a:lnTo>
                    <a:lnTo>
                      <a:pt x="407" y="304"/>
                    </a:lnTo>
                    <a:lnTo>
                      <a:pt x="407" y="304"/>
                    </a:lnTo>
                    <a:lnTo>
                      <a:pt x="407" y="317"/>
                    </a:lnTo>
                    <a:lnTo>
                      <a:pt x="402" y="327"/>
                    </a:lnTo>
                    <a:lnTo>
                      <a:pt x="396" y="335"/>
                    </a:lnTo>
                    <a:lnTo>
                      <a:pt x="390" y="344"/>
                    </a:lnTo>
                    <a:lnTo>
                      <a:pt x="382" y="352"/>
                    </a:lnTo>
                    <a:lnTo>
                      <a:pt x="371" y="356"/>
                    </a:lnTo>
                    <a:lnTo>
                      <a:pt x="361" y="360"/>
                    </a:lnTo>
                    <a:lnTo>
                      <a:pt x="350" y="363"/>
                    </a:lnTo>
                    <a:lnTo>
                      <a:pt x="350" y="363"/>
                    </a:lnTo>
                    <a:lnTo>
                      <a:pt x="346" y="360"/>
                    </a:lnTo>
                    <a:lnTo>
                      <a:pt x="346" y="360"/>
                    </a:lnTo>
                    <a:lnTo>
                      <a:pt x="338" y="417"/>
                    </a:lnTo>
                    <a:lnTo>
                      <a:pt x="334" y="473"/>
                    </a:lnTo>
                    <a:lnTo>
                      <a:pt x="332" y="531"/>
                    </a:lnTo>
                    <a:lnTo>
                      <a:pt x="336" y="588"/>
                    </a:lnTo>
                    <a:lnTo>
                      <a:pt x="336" y="588"/>
                    </a:lnTo>
                    <a:lnTo>
                      <a:pt x="346" y="590"/>
                    </a:lnTo>
                    <a:lnTo>
                      <a:pt x="357" y="592"/>
                    </a:lnTo>
                    <a:lnTo>
                      <a:pt x="365" y="598"/>
                    </a:lnTo>
                    <a:lnTo>
                      <a:pt x="373" y="604"/>
                    </a:lnTo>
                    <a:lnTo>
                      <a:pt x="380" y="613"/>
                    </a:lnTo>
                    <a:lnTo>
                      <a:pt x="384" y="623"/>
                    </a:lnTo>
                    <a:lnTo>
                      <a:pt x="388" y="633"/>
                    </a:lnTo>
                    <a:lnTo>
                      <a:pt x="388" y="644"/>
                    </a:lnTo>
                    <a:lnTo>
                      <a:pt x="388" y="644"/>
                    </a:lnTo>
                    <a:lnTo>
                      <a:pt x="388" y="654"/>
                    </a:lnTo>
                    <a:lnTo>
                      <a:pt x="388" y="654"/>
                    </a:lnTo>
                    <a:lnTo>
                      <a:pt x="448" y="671"/>
                    </a:lnTo>
                    <a:lnTo>
                      <a:pt x="509" y="683"/>
                    </a:lnTo>
                    <a:lnTo>
                      <a:pt x="571" y="690"/>
                    </a:lnTo>
                    <a:lnTo>
                      <a:pt x="634" y="694"/>
                    </a:lnTo>
                    <a:lnTo>
                      <a:pt x="634" y="694"/>
                    </a:lnTo>
                    <a:lnTo>
                      <a:pt x="646" y="692"/>
                    </a:lnTo>
                    <a:lnTo>
                      <a:pt x="646" y="692"/>
                    </a:lnTo>
                    <a:lnTo>
                      <a:pt x="669" y="661"/>
                    </a:lnTo>
                    <a:lnTo>
                      <a:pt x="688" y="629"/>
                    </a:lnTo>
                    <a:lnTo>
                      <a:pt x="700" y="600"/>
                    </a:lnTo>
                    <a:lnTo>
                      <a:pt x="711" y="575"/>
                    </a:lnTo>
                    <a:lnTo>
                      <a:pt x="523" y="481"/>
                    </a:lnTo>
                    <a:lnTo>
                      <a:pt x="707" y="429"/>
                    </a:lnTo>
                    <a:close/>
                    <a:moveTo>
                      <a:pt x="357" y="696"/>
                    </a:moveTo>
                    <a:lnTo>
                      <a:pt x="357" y="696"/>
                    </a:lnTo>
                    <a:lnTo>
                      <a:pt x="382" y="767"/>
                    </a:lnTo>
                    <a:lnTo>
                      <a:pt x="405" y="827"/>
                    </a:lnTo>
                    <a:lnTo>
                      <a:pt x="405" y="827"/>
                    </a:lnTo>
                    <a:lnTo>
                      <a:pt x="442" y="821"/>
                    </a:lnTo>
                    <a:lnTo>
                      <a:pt x="477" y="811"/>
                    </a:lnTo>
                    <a:lnTo>
                      <a:pt x="509" y="800"/>
                    </a:lnTo>
                    <a:lnTo>
                      <a:pt x="538" y="786"/>
                    </a:lnTo>
                    <a:lnTo>
                      <a:pt x="563" y="771"/>
                    </a:lnTo>
                    <a:lnTo>
                      <a:pt x="588" y="752"/>
                    </a:lnTo>
                    <a:lnTo>
                      <a:pt x="609" y="733"/>
                    </a:lnTo>
                    <a:lnTo>
                      <a:pt x="627" y="715"/>
                    </a:lnTo>
                    <a:lnTo>
                      <a:pt x="627" y="715"/>
                    </a:lnTo>
                    <a:lnTo>
                      <a:pt x="586" y="713"/>
                    </a:lnTo>
                    <a:lnTo>
                      <a:pt x="546" y="711"/>
                    </a:lnTo>
                    <a:lnTo>
                      <a:pt x="511" y="706"/>
                    </a:lnTo>
                    <a:lnTo>
                      <a:pt x="477" y="700"/>
                    </a:lnTo>
                    <a:lnTo>
                      <a:pt x="421" y="690"/>
                    </a:lnTo>
                    <a:lnTo>
                      <a:pt x="380" y="677"/>
                    </a:lnTo>
                    <a:lnTo>
                      <a:pt x="380" y="677"/>
                    </a:lnTo>
                    <a:lnTo>
                      <a:pt x="369" y="688"/>
                    </a:lnTo>
                    <a:lnTo>
                      <a:pt x="357" y="696"/>
                    </a:lnTo>
                    <a:lnTo>
                      <a:pt x="357" y="696"/>
                    </a:lnTo>
                    <a:close/>
                    <a:moveTo>
                      <a:pt x="307" y="342"/>
                    </a:moveTo>
                    <a:lnTo>
                      <a:pt x="307" y="342"/>
                    </a:lnTo>
                    <a:lnTo>
                      <a:pt x="263" y="369"/>
                    </a:lnTo>
                    <a:lnTo>
                      <a:pt x="221" y="398"/>
                    </a:lnTo>
                    <a:lnTo>
                      <a:pt x="182" y="429"/>
                    </a:lnTo>
                    <a:lnTo>
                      <a:pt x="144" y="465"/>
                    </a:lnTo>
                    <a:lnTo>
                      <a:pt x="144" y="465"/>
                    </a:lnTo>
                    <a:lnTo>
                      <a:pt x="150" y="471"/>
                    </a:lnTo>
                    <a:lnTo>
                      <a:pt x="155" y="479"/>
                    </a:lnTo>
                    <a:lnTo>
                      <a:pt x="157" y="490"/>
                    </a:lnTo>
                    <a:lnTo>
                      <a:pt x="157" y="498"/>
                    </a:lnTo>
                    <a:lnTo>
                      <a:pt x="157" y="498"/>
                    </a:lnTo>
                    <a:lnTo>
                      <a:pt x="155" y="515"/>
                    </a:lnTo>
                    <a:lnTo>
                      <a:pt x="148" y="527"/>
                    </a:lnTo>
                    <a:lnTo>
                      <a:pt x="148" y="527"/>
                    </a:lnTo>
                    <a:lnTo>
                      <a:pt x="182" y="550"/>
                    </a:lnTo>
                    <a:lnTo>
                      <a:pt x="215" y="573"/>
                    </a:lnTo>
                    <a:lnTo>
                      <a:pt x="248" y="594"/>
                    </a:lnTo>
                    <a:lnTo>
                      <a:pt x="284" y="611"/>
                    </a:lnTo>
                    <a:lnTo>
                      <a:pt x="284" y="611"/>
                    </a:lnTo>
                    <a:lnTo>
                      <a:pt x="290" y="604"/>
                    </a:lnTo>
                    <a:lnTo>
                      <a:pt x="296" y="598"/>
                    </a:lnTo>
                    <a:lnTo>
                      <a:pt x="305" y="594"/>
                    </a:lnTo>
                    <a:lnTo>
                      <a:pt x="313" y="590"/>
                    </a:lnTo>
                    <a:lnTo>
                      <a:pt x="313" y="590"/>
                    </a:lnTo>
                    <a:lnTo>
                      <a:pt x="309" y="531"/>
                    </a:lnTo>
                    <a:lnTo>
                      <a:pt x="311" y="473"/>
                    </a:lnTo>
                    <a:lnTo>
                      <a:pt x="315" y="415"/>
                    </a:lnTo>
                    <a:lnTo>
                      <a:pt x="323" y="356"/>
                    </a:lnTo>
                    <a:lnTo>
                      <a:pt x="323" y="356"/>
                    </a:lnTo>
                    <a:lnTo>
                      <a:pt x="315" y="350"/>
                    </a:lnTo>
                    <a:lnTo>
                      <a:pt x="307" y="342"/>
                    </a:lnTo>
                    <a:lnTo>
                      <a:pt x="307" y="342"/>
                    </a:lnTo>
                    <a:close/>
                    <a:moveTo>
                      <a:pt x="42" y="498"/>
                    </a:moveTo>
                    <a:lnTo>
                      <a:pt x="42" y="498"/>
                    </a:lnTo>
                    <a:lnTo>
                      <a:pt x="44" y="483"/>
                    </a:lnTo>
                    <a:lnTo>
                      <a:pt x="48" y="471"/>
                    </a:lnTo>
                    <a:lnTo>
                      <a:pt x="48" y="471"/>
                    </a:lnTo>
                    <a:lnTo>
                      <a:pt x="27" y="448"/>
                    </a:lnTo>
                    <a:lnTo>
                      <a:pt x="5" y="423"/>
                    </a:lnTo>
                    <a:lnTo>
                      <a:pt x="5" y="423"/>
                    </a:lnTo>
                    <a:lnTo>
                      <a:pt x="0" y="465"/>
                    </a:lnTo>
                    <a:lnTo>
                      <a:pt x="2" y="506"/>
                    </a:lnTo>
                    <a:lnTo>
                      <a:pt x="7" y="548"/>
                    </a:lnTo>
                    <a:lnTo>
                      <a:pt x="13" y="590"/>
                    </a:lnTo>
                    <a:lnTo>
                      <a:pt x="13" y="590"/>
                    </a:lnTo>
                    <a:lnTo>
                      <a:pt x="34" y="561"/>
                    </a:lnTo>
                    <a:lnTo>
                      <a:pt x="52" y="533"/>
                    </a:lnTo>
                    <a:lnTo>
                      <a:pt x="52" y="533"/>
                    </a:lnTo>
                    <a:lnTo>
                      <a:pt x="48" y="525"/>
                    </a:lnTo>
                    <a:lnTo>
                      <a:pt x="44" y="517"/>
                    </a:lnTo>
                    <a:lnTo>
                      <a:pt x="42" y="508"/>
                    </a:lnTo>
                    <a:lnTo>
                      <a:pt x="42" y="498"/>
                    </a:lnTo>
                    <a:lnTo>
                      <a:pt x="42" y="498"/>
                    </a:lnTo>
                    <a:close/>
                    <a:moveTo>
                      <a:pt x="661" y="165"/>
                    </a:moveTo>
                    <a:lnTo>
                      <a:pt x="661" y="165"/>
                    </a:lnTo>
                    <a:lnTo>
                      <a:pt x="671" y="167"/>
                    </a:lnTo>
                    <a:lnTo>
                      <a:pt x="680" y="169"/>
                    </a:lnTo>
                    <a:lnTo>
                      <a:pt x="690" y="173"/>
                    </a:lnTo>
                    <a:lnTo>
                      <a:pt x="698" y="179"/>
                    </a:lnTo>
                    <a:lnTo>
                      <a:pt x="705" y="185"/>
                    </a:lnTo>
                    <a:lnTo>
                      <a:pt x="711" y="194"/>
                    </a:lnTo>
                    <a:lnTo>
                      <a:pt x="715" y="202"/>
                    </a:lnTo>
                    <a:lnTo>
                      <a:pt x="717" y="213"/>
                    </a:lnTo>
                    <a:lnTo>
                      <a:pt x="717" y="213"/>
                    </a:lnTo>
                    <a:lnTo>
                      <a:pt x="763" y="215"/>
                    </a:lnTo>
                    <a:lnTo>
                      <a:pt x="807" y="219"/>
                    </a:lnTo>
                    <a:lnTo>
                      <a:pt x="850" y="225"/>
                    </a:lnTo>
                    <a:lnTo>
                      <a:pt x="894" y="235"/>
                    </a:lnTo>
                    <a:lnTo>
                      <a:pt x="894" y="235"/>
                    </a:lnTo>
                    <a:lnTo>
                      <a:pt x="871" y="200"/>
                    </a:lnTo>
                    <a:lnTo>
                      <a:pt x="846" y="169"/>
                    </a:lnTo>
                    <a:lnTo>
                      <a:pt x="819" y="138"/>
                    </a:lnTo>
                    <a:lnTo>
                      <a:pt x="788" y="110"/>
                    </a:lnTo>
                    <a:lnTo>
                      <a:pt x="757" y="85"/>
                    </a:lnTo>
                    <a:lnTo>
                      <a:pt x="721" y="63"/>
                    </a:lnTo>
                    <a:lnTo>
                      <a:pt x="682" y="44"/>
                    </a:lnTo>
                    <a:lnTo>
                      <a:pt x="642" y="27"/>
                    </a:lnTo>
                    <a:lnTo>
                      <a:pt x="642" y="27"/>
                    </a:lnTo>
                    <a:lnTo>
                      <a:pt x="617" y="19"/>
                    </a:lnTo>
                    <a:lnTo>
                      <a:pt x="592" y="13"/>
                    </a:lnTo>
                    <a:lnTo>
                      <a:pt x="567" y="8"/>
                    </a:lnTo>
                    <a:lnTo>
                      <a:pt x="540" y="4"/>
                    </a:lnTo>
                    <a:lnTo>
                      <a:pt x="540" y="4"/>
                    </a:lnTo>
                    <a:lnTo>
                      <a:pt x="571" y="42"/>
                    </a:lnTo>
                    <a:lnTo>
                      <a:pt x="600" y="83"/>
                    </a:lnTo>
                    <a:lnTo>
                      <a:pt x="625" y="123"/>
                    </a:lnTo>
                    <a:lnTo>
                      <a:pt x="648" y="167"/>
                    </a:lnTo>
                    <a:lnTo>
                      <a:pt x="648" y="167"/>
                    </a:lnTo>
                    <a:lnTo>
                      <a:pt x="661" y="165"/>
                    </a:lnTo>
                    <a:lnTo>
                      <a:pt x="661" y="165"/>
                    </a:lnTo>
                    <a:close/>
                    <a:moveTo>
                      <a:pt x="332" y="702"/>
                    </a:moveTo>
                    <a:lnTo>
                      <a:pt x="332" y="702"/>
                    </a:lnTo>
                    <a:lnTo>
                      <a:pt x="319" y="700"/>
                    </a:lnTo>
                    <a:lnTo>
                      <a:pt x="309" y="698"/>
                    </a:lnTo>
                    <a:lnTo>
                      <a:pt x="298" y="692"/>
                    </a:lnTo>
                    <a:lnTo>
                      <a:pt x="290" y="686"/>
                    </a:lnTo>
                    <a:lnTo>
                      <a:pt x="284" y="677"/>
                    </a:lnTo>
                    <a:lnTo>
                      <a:pt x="277" y="667"/>
                    </a:lnTo>
                    <a:lnTo>
                      <a:pt x="275" y="656"/>
                    </a:lnTo>
                    <a:lnTo>
                      <a:pt x="273" y="644"/>
                    </a:lnTo>
                    <a:lnTo>
                      <a:pt x="273" y="644"/>
                    </a:lnTo>
                    <a:lnTo>
                      <a:pt x="275" y="633"/>
                    </a:lnTo>
                    <a:lnTo>
                      <a:pt x="275" y="633"/>
                    </a:lnTo>
                    <a:lnTo>
                      <a:pt x="238" y="615"/>
                    </a:lnTo>
                    <a:lnTo>
                      <a:pt x="202" y="594"/>
                    </a:lnTo>
                    <a:lnTo>
                      <a:pt x="167" y="571"/>
                    </a:lnTo>
                    <a:lnTo>
                      <a:pt x="134" y="546"/>
                    </a:lnTo>
                    <a:lnTo>
                      <a:pt x="134" y="546"/>
                    </a:lnTo>
                    <a:lnTo>
                      <a:pt x="125" y="550"/>
                    </a:lnTo>
                    <a:lnTo>
                      <a:pt x="117" y="552"/>
                    </a:lnTo>
                    <a:lnTo>
                      <a:pt x="109" y="556"/>
                    </a:lnTo>
                    <a:lnTo>
                      <a:pt x="98" y="556"/>
                    </a:lnTo>
                    <a:lnTo>
                      <a:pt x="98" y="556"/>
                    </a:lnTo>
                    <a:lnTo>
                      <a:pt x="84" y="554"/>
                    </a:lnTo>
                    <a:lnTo>
                      <a:pt x="71" y="548"/>
                    </a:lnTo>
                    <a:lnTo>
                      <a:pt x="71" y="548"/>
                    </a:lnTo>
                    <a:lnTo>
                      <a:pt x="44" y="583"/>
                    </a:lnTo>
                    <a:lnTo>
                      <a:pt x="21" y="619"/>
                    </a:lnTo>
                    <a:lnTo>
                      <a:pt x="21" y="619"/>
                    </a:lnTo>
                    <a:lnTo>
                      <a:pt x="36" y="658"/>
                    </a:lnTo>
                    <a:lnTo>
                      <a:pt x="52" y="696"/>
                    </a:lnTo>
                    <a:lnTo>
                      <a:pt x="71" y="731"/>
                    </a:lnTo>
                    <a:lnTo>
                      <a:pt x="94" y="767"/>
                    </a:lnTo>
                    <a:lnTo>
                      <a:pt x="94" y="767"/>
                    </a:lnTo>
                    <a:lnTo>
                      <a:pt x="132" y="783"/>
                    </a:lnTo>
                    <a:lnTo>
                      <a:pt x="167" y="798"/>
                    </a:lnTo>
                    <a:lnTo>
                      <a:pt x="202" y="808"/>
                    </a:lnTo>
                    <a:lnTo>
                      <a:pt x="236" y="817"/>
                    </a:lnTo>
                    <a:lnTo>
                      <a:pt x="267" y="823"/>
                    </a:lnTo>
                    <a:lnTo>
                      <a:pt x="296" y="827"/>
                    </a:lnTo>
                    <a:lnTo>
                      <a:pt x="342" y="829"/>
                    </a:lnTo>
                    <a:lnTo>
                      <a:pt x="342" y="829"/>
                    </a:lnTo>
                    <a:lnTo>
                      <a:pt x="382" y="829"/>
                    </a:lnTo>
                    <a:lnTo>
                      <a:pt x="382" y="829"/>
                    </a:lnTo>
                    <a:lnTo>
                      <a:pt x="355" y="763"/>
                    </a:lnTo>
                    <a:lnTo>
                      <a:pt x="334" y="702"/>
                    </a:lnTo>
                    <a:lnTo>
                      <a:pt x="334" y="702"/>
                    </a:lnTo>
                    <a:lnTo>
                      <a:pt x="332" y="702"/>
                    </a:lnTo>
                    <a:lnTo>
                      <a:pt x="332" y="702"/>
                    </a:lnTo>
                    <a:close/>
                    <a:moveTo>
                      <a:pt x="98" y="442"/>
                    </a:moveTo>
                    <a:lnTo>
                      <a:pt x="98" y="442"/>
                    </a:lnTo>
                    <a:lnTo>
                      <a:pt x="113" y="444"/>
                    </a:lnTo>
                    <a:lnTo>
                      <a:pt x="127" y="448"/>
                    </a:lnTo>
                    <a:lnTo>
                      <a:pt x="127" y="448"/>
                    </a:lnTo>
                    <a:lnTo>
                      <a:pt x="165" y="413"/>
                    </a:lnTo>
                    <a:lnTo>
                      <a:pt x="207" y="379"/>
                    </a:lnTo>
                    <a:lnTo>
                      <a:pt x="250" y="348"/>
                    </a:lnTo>
                    <a:lnTo>
                      <a:pt x="294" y="321"/>
                    </a:lnTo>
                    <a:lnTo>
                      <a:pt x="294" y="321"/>
                    </a:lnTo>
                    <a:lnTo>
                      <a:pt x="292" y="313"/>
                    </a:lnTo>
                    <a:lnTo>
                      <a:pt x="292" y="304"/>
                    </a:lnTo>
                    <a:lnTo>
                      <a:pt x="292" y="304"/>
                    </a:lnTo>
                    <a:lnTo>
                      <a:pt x="294" y="292"/>
                    </a:lnTo>
                    <a:lnTo>
                      <a:pt x="296" y="281"/>
                    </a:lnTo>
                    <a:lnTo>
                      <a:pt x="302" y="273"/>
                    </a:lnTo>
                    <a:lnTo>
                      <a:pt x="309" y="263"/>
                    </a:lnTo>
                    <a:lnTo>
                      <a:pt x="317" y="256"/>
                    </a:lnTo>
                    <a:lnTo>
                      <a:pt x="327" y="252"/>
                    </a:lnTo>
                    <a:lnTo>
                      <a:pt x="338" y="248"/>
                    </a:lnTo>
                    <a:lnTo>
                      <a:pt x="350" y="246"/>
                    </a:lnTo>
                    <a:lnTo>
                      <a:pt x="350" y="246"/>
                    </a:lnTo>
                    <a:lnTo>
                      <a:pt x="352" y="248"/>
                    </a:lnTo>
                    <a:lnTo>
                      <a:pt x="352" y="248"/>
                    </a:lnTo>
                    <a:lnTo>
                      <a:pt x="357" y="240"/>
                    </a:lnTo>
                    <a:lnTo>
                      <a:pt x="357" y="240"/>
                    </a:lnTo>
                    <a:lnTo>
                      <a:pt x="369" y="206"/>
                    </a:lnTo>
                    <a:lnTo>
                      <a:pt x="382" y="175"/>
                    </a:lnTo>
                    <a:lnTo>
                      <a:pt x="396" y="144"/>
                    </a:lnTo>
                    <a:lnTo>
                      <a:pt x="413" y="115"/>
                    </a:lnTo>
                    <a:lnTo>
                      <a:pt x="430" y="83"/>
                    </a:lnTo>
                    <a:lnTo>
                      <a:pt x="448" y="56"/>
                    </a:lnTo>
                    <a:lnTo>
                      <a:pt x="469" y="27"/>
                    </a:lnTo>
                    <a:lnTo>
                      <a:pt x="490" y="0"/>
                    </a:lnTo>
                    <a:lnTo>
                      <a:pt x="490" y="0"/>
                    </a:lnTo>
                    <a:lnTo>
                      <a:pt x="452" y="0"/>
                    </a:lnTo>
                    <a:lnTo>
                      <a:pt x="415" y="4"/>
                    </a:lnTo>
                    <a:lnTo>
                      <a:pt x="377" y="10"/>
                    </a:lnTo>
                    <a:lnTo>
                      <a:pt x="342" y="21"/>
                    </a:lnTo>
                    <a:lnTo>
                      <a:pt x="307" y="33"/>
                    </a:lnTo>
                    <a:lnTo>
                      <a:pt x="273" y="48"/>
                    </a:lnTo>
                    <a:lnTo>
                      <a:pt x="242" y="65"/>
                    </a:lnTo>
                    <a:lnTo>
                      <a:pt x="211" y="83"/>
                    </a:lnTo>
                    <a:lnTo>
                      <a:pt x="180" y="106"/>
                    </a:lnTo>
                    <a:lnTo>
                      <a:pt x="152" y="129"/>
                    </a:lnTo>
                    <a:lnTo>
                      <a:pt x="125" y="156"/>
                    </a:lnTo>
                    <a:lnTo>
                      <a:pt x="102" y="185"/>
                    </a:lnTo>
                    <a:lnTo>
                      <a:pt x="80" y="217"/>
                    </a:lnTo>
                    <a:lnTo>
                      <a:pt x="61" y="248"/>
                    </a:lnTo>
                    <a:lnTo>
                      <a:pt x="42" y="283"/>
                    </a:lnTo>
                    <a:lnTo>
                      <a:pt x="27" y="321"/>
                    </a:lnTo>
                    <a:lnTo>
                      <a:pt x="27" y="321"/>
                    </a:lnTo>
                    <a:lnTo>
                      <a:pt x="17" y="356"/>
                    </a:lnTo>
                    <a:lnTo>
                      <a:pt x="9" y="392"/>
                    </a:lnTo>
                    <a:lnTo>
                      <a:pt x="9" y="392"/>
                    </a:lnTo>
                    <a:lnTo>
                      <a:pt x="36" y="423"/>
                    </a:lnTo>
                    <a:lnTo>
                      <a:pt x="65" y="454"/>
                    </a:lnTo>
                    <a:lnTo>
                      <a:pt x="65" y="454"/>
                    </a:lnTo>
                    <a:lnTo>
                      <a:pt x="71" y="448"/>
                    </a:lnTo>
                    <a:lnTo>
                      <a:pt x="80" y="444"/>
                    </a:lnTo>
                    <a:lnTo>
                      <a:pt x="90" y="442"/>
                    </a:lnTo>
                    <a:lnTo>
                      <a:pt x="98" y="442"/>
                    </a:lnTo>
                    <a:lnTo>
                      <a:pt x="98" y="442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" name="Freeform 10"/>
              <p:cNvSpPr/>
              <p:nvPr/>
            </p:nvSpPr>
            <p:spPr bwMode="auto">
              <a:xfrm>
                <a:off x="7131050" y="1906588"/>
                <a:ext cx="1404937" cy="869950"/>
              </a:xfrm>
              <a:custGeom>
                <a:avLst/>
                <a:gdLst>
                  <a:gd name="T0" fmla="*/ 0 w 885"/>
                  <a:gd name="T1" fmla="*/ 427 h 548"/>
                  <a:gd name="T2" fmla="*/ 73 w 885"/>
                  <a:gd name="T3" fmla="*/ 475 h 548"/>
                  <a:gd name="T4" fmla="*/ 144 w 885"/>
                  <a:gd name="T5" fmla="*/ 510 h 548"/>
                  <a:gd name="T6" fmla="*/ 215 w 885"/>
                  <a:gd name="T7" fmla="*/ 533 h 548"/>
                  <a:gd name="T8" fmla="*/ 281 w 885"/>
                  <a:gd name="T9" fmla="*/ 546 h 548"/>
                  <a:gd name="T10" fmla="*/ 346 w 885"/>
                  <a:gd name="T11" fmla="*/ 548 h 548"/>
                  <a:gd name="T12" fmla="*/ 406 w 885"/>
                  <a:gd name="T13" fmla="*/ 542 h 548"/>
                  <a:gd name="T14" fmla="*/ 465 w 885"/>
                  <a:gd name="T15" fmla="*/ 529 h 548"/>
                  <a:gd name="T16" fmla="*/ 517 w 885"/>
                  <a:gd name="T17" fmla="*/ 506 h 548"/>
                  <a:gd name="T18" fmla="*/ 567 w 885"/>
                  <a:gd name="T19" fmla="*/ 481 h 548"/>
                  <a:gd name="T20" fmla="*/ 613 w 885"/>
                  <a:gd name="T21" fmla="*/ 448 h 548"/>
                  <a:gd name="T22" fmla="*/ 654 w 885"/>
                  <a:gd name="T23" fmla="*/ 412 h 548"/>
                  <a:gd name="T24" fmla="*/ 690 w 885"/>
                  <a:gd name="T25" fmla="*/ 375 h 548"/>
                  <a:gd name="T26" fmla="*/ 721 w 885"/>
                  <a:gd name="T27" fmla="*/ 335 h 548"/>
                  <a:gd name="T28" fmla="*/ 746 w 885"/>
                  <a:gd name="T29" fmla="*/ 294 h 548"/>
                  <a:gd name="T30" fmla="*/ 767 w 885"/>
                  <a:gd name="T31" fmla="*/ 252 h 548"/>
                  <a:gd name="T32" fmla="*/ 779 w 885"/>
                  <a:gd name="T33" fmla="*/ 210 h 548"/>
                  <a:gd name="T34" fmla="*/ 885 w 885"/>
                  <a:gd name="T35" fmla="*/ 264 h 548"/>
                  <a:gd name="T36" fmla="*/ 508 w 885"/>
                  <a:gd name="T37" fmla="*/ 75 h 548"/>
                  <a:gd name="T38" fmla="*/ 623 w 885"/>
                  <a:gd name="T39" fmla="*/ 131 h 548"/>
                  <a:gd name="T40" fmla="*/ 610 w 885"/>
                  <a:gd name="T41" fmla="*/ 173 h 548"/>
                  <a:gd name="T42" fmla="*/ 586 w 885"/>
                  <a:gd name="T43" fmla="*/ 231 h 548"/>
                  <a:gd name="T44" fmla="*/ 542 w 885"/>
                  <a:gd name="T45" fmla="*/ 300 h 548"/>
                  <a:gd name="T46" fmla="*/ 513 w 885"/>
                  <a:gd name="T47" fmla="*/ 335 h 548"/>
                  <a:gd name="T48" fmla="*/ 475 w 885"/>
                  <a:gd name="T49" fmla="*/ 369 h 548"/>
                  <a:gd name="T50" fmla="*/ 431 w 885"/>
                  <a:gd name="T51" fmla="*/ 400 h 548"/>
                  <a:gd name="T52" fmla="*/ 381 w 885"/>
                  <a:gd name="T53" fmla="*/ 425 h 548"/>
                  <a:gd name="T54" fmla="*/ 323 w 885"/>
                  <a:gd name="T55" fmla="*/ 444 h 548"/>
                  <a:gd name="T56" fmla="*/ 256 w 885"/>
                  <a:gd name="T57" fmla="*/ 456 h 548"/>
                  <a:gd name="T58" fmla="*/ 181 w 885"/>
                  <a:gd name="T59" fmla="*/ 458 h 548"/>
                  <a:gd name="T60" fmla="*/ 96 w 885"/>
                  <a:gd name="T61" fmla="*/ 450 h 548"/>
                  <a:gd name="T62" fmla="*/ 0 w 885"/>
                  <a:gd name="T63" fmla="*/ 427 h 5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85" h="548">
                    <a:moveTo>
                      <a:pt x="0" y="427"/>
                    </a:moveTo>
                    <a:lnTo>
                      <a:pt x="0" y="427"/>
                    </a:lnTo>
                    <a:lnTo>
                      <a:pt x="38" y="454"/>
                    </a:lnTo>
                    <a:lnTo>
                      <a:pt x="73" y="475"/>
                    </a:lnTo>
                    <a:lnTo>
                      <a:pt x="108" y="494"/>
                    </a:lnTo>
                    <a:lnTo>
                      <a:pt x="144" y="510"/>
                    </a:lnTo>
                    <a:lnTo>
                      <a:pt x="179" y="523"/>
                    </a:lnTo>
                    <a:lnTo>
                      <a:pt x="215" y="533"/>
                    </a:lnTo>
                    <a:lnTo>
                      <a:pt x="248" y="542"/>
                    </a:lnTo>
                    <a:lnTo>
                      <a:pt x="281" y="546"/>
                    </a:lnTo>
                    <a:lnTo>
                      <a:pt x="313" y="548"/>
                    </a:lnTo>
                    <a:lnTo>
                      <a:pt x="346" y="548"/>
                    </a:lnTo>
                    <a:lnTo>
                      <a:pt x="375" y="546"/>
                    </a:lnTo>
                    <a:lnTo>
                      <a:pt x="406" y="542"/>
                    </a:lnTo>
                    <a:lnTo>
                      <a:pt x="436" y="535"/>
                    </a:lnTo>
                    <a:lnTo>
                      <a:pt x="465" y="529"/>
                    </a:lnTo>
                    <a:lnTo>
                      <a:pt x="492" y="519"/>
                    </a:lnTo>
                    <a:lnTo>
                      <a:pt x="517" y="506"/>
                    </a:lnTo>
                    <a:lnTo>
                      <a:pt x="544" y="494"/>
                    </a:lnTo>
                    <a:lnTo>
                      <a:pt x="567" y="481"/>
                    </a:lnTo>
                    <a:lnTo>
                      <a:pt x="592" y="464"/>
                    </a:lnTo>
                    <a:lnTo>
                      <a:pt x="613" y="448"/>
                    </a:lnTo>
                    <a:lnTo>
                      <a:pt x="635" y="431"/>
                    </a:lnTo>
                    <a:lnTo>
                      <a:pt x="654" y="412"/>
                    </a:lnTo>
                    <a:lnTo>
                      <a:pt x="673" y="394"/>
                    </a:lnTo>
                    <a:lnTo>
                      <a:pt x="690" y="375"/>
                    </a:lnTo>
                    <a:lnTo>
                      <a:pt x="706" y="354"/>
                    </a:lnTo>
                    <a:lnTo>
                      <a:pt x="721" y="335"/>
                    </a:lnTo>
                    <a:lnTo>
                      <a:pt x="735" y="314"/>
                    </a:lnTo>
                    <a:lnTo>
                      <a:pt x="746" y="294"/>
                    </a:lnTo>
                    <a:lnTo>
                      <a:pt x="756" y="273"/>
                    </a:lnTo>
                    <a:lnTo>
                      <a:pt x="767" y="252"/>
                    </a:lnTo>
                    <a:lnTo>
                      <a:pt x="773" y="231"/>
                    </a:lnTo>
                    <a:lnTo>
                      <a:pt x="779" y="210"/>
                    </a:lnTo>
                    <a:lnTo>
                      <a:pt x="779" y="210"/>
                    </a:lnTo>
                    <a:lnTo>
                      <a:pt x="885" y="264"/>
                    </a:lnTo>
                    <a:lnTo>
                      <a:pt x="777" y="0"/>
                    </a:lnTo>
                    <a:lnTo>
                      <a:pt x="508" y="75"/>
                    </a:lnTo>
                    <a:lnTo>
                      <a:pt x="623" y="131"/>
                    </a:lnTo>
                    <a:lnTo>
                      <a:pt x="623" y="131"/>
                    </a:lnTo>
                    <a:lnTo>
                      <a:pt x="619" y="152"/>
                    </a:lnTo>
                    <a:lnTo>
                      <a:pt x="610" y="173"/>
                    </a:lnTo>
                    <a:lnTo>
                      <a:pt x="600" y="200"/>
                    </a:lnTo>
                    <a:lnTo>
                      <a:pt x="586" y="231"/>
                    </a:lnTo>
                    <a:lnTo>
                      <a:pt x="567" y="264"/>
                    </a:lnTo>
                    <a:lnTo>
                      <a:pt x="542" y="300"/>
                    </a:lnTo>
                    <a:lnTo>
                      <a:pt x="527" y="319"/>
                    </a:lnTo>
                    <a:lnTo>
                      <a:pt x="513" y="335"/>
                    </a:lnTo>
                    <a:lnTo>
                      <a:pt x="494" y="352"/>
                    </a:lnTo>
                    <a:lnTo>
                      <a:pt x="475" y="369"/>
                    </a:lnTo>
                    <a:lnTo>
                      <a:pt x="454" y="385"/>
                    </a:lnTo>
                    <a:lnTo>
                      <a:pt x="431" y="400"/>
                    </a:lnTo>
                    <a:lnTo>
                      <a:pt x="408" y="412"/>
                    </a:lnTo>
                    <a:lnTo>
                      <a:pt x="381" y="425"/>
                    </a:lnTo>
                    <a:lnTo>
                      <a:pt x="354" y="435"/>
                    </a:lnTo>
                    <a:lnTo>
                      <a:pt x="323" y="444"/>
                    </a:lnTo>
                    <a:lnTo>
                      <a:pt x="290" y="452"/>
                    </a:lnTo>
                    <a:lnTo>
                      <a:pt x="256" y="456"/>
                    </a:lnTo>
                    <a:lnTo>
                      <a:pt x="219" y="458"/>
                    </a:lnTo>
                    <a:lnTo>
                      <a:pt x="181" y="458"/>
                    </a:lnTo>
                    <a:lnTo>
                      <a:pt x="140" y="454"/>
                    </a:lnTo>
                    <a:lnTo>
                      <a:pt x="96" y="450"/>
                    </a:lnTo>
                    <a:lnTo>
                      <a:pt x="50" y="439"/>
                    </a:lnTo>
                    <a:lnTo>
                      <a:pt x="0" y="427"/>
                    </a:lnTo>
                    <a:lnTo>
                      <a:pt x="0" y="427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grpSp>
          <p:nvGrpSpPr>
            <p:cNvPr id="31" name="组合 19"/>
            <p:cNvGrpSpPr/>
            <p:nvPr/>
          </p:nvGrpSpPr>
          <p:grpSpPr bwMode="auto">
            <a:xfrm>
              <a:off x="8665291" y="1609805"/>
              <a:ext cx="2842175" cy="1276710"/>
              <a:chOff x="1160463" y="2796138"/>
              <a:chExt cx="3701506" cy="630117"/>
            </a:xfrm>
          </p:grpSpPr>
          <p:sp>
            <p:nvSpPr>
              <p:cNvPr id="32" name="Text Box 11"/>
              <p:cNvSpPr txBox="1">
                <a:spLocks noChangeArrowheads="1"/>
              </p:cNvSpPr>
              <p:nvPr/>
            </p:nvSpPr>
            <p:spPr bwMode="auto">
              <a:xfrm>
                <a:off x="1160463" y="2796138"/>
                <a:ext cx="2337770" cy="2500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Arial" panose="020B0604020202020204" pitchFamily="34" charset="0"/>
                  </a:rPr>
                  <a:t>点击输入文字</a:t>
                </a:r>
                <a:endPara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矩形 18"/>
              <p:cNvSpPr>
                <a:spLocks noChangeArrowheads="1"/>
              </p:cNvSpPr>
              <p:nvPr/>
            </p:nvSpPr>
            <p:spPr bwMode="auto">
              <a:xfrm>
                <a:off x="1160463" y="2998774"/>
                <a:ext cx="3701506" cy="42748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400" noProof="0" dirty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lt"/>
                  </a:rPr>
                  <a:t>此处添加详细文本描述，建议与标题相关并符合整体语言风格，语言描述尽量</a:t>
                </a:r>
                <a:endParaRPr lang="zh-CN" altLang="en-US" sz="140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Click="0" advTm="2000">
        <p14:reveal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20" grpId="0" animBg="1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"/>
          <p:cNvPicPr>
            <a:picLocks noChangeAspect="1"/>
          </p:cNvPicPr>
          <p:nvPr/>
        </p:nvPicPr>
        <p:blipFill>
          <a:blip r:embed="rId1"/>
          <a:srcRect b="24826"/>
          <a:stretch>
            <a:fillRect/>
          </a:stretch>
        </p:blipFill>
        <p:spPr>
          <a:xfrm>
            <a:off x="33655" y="-6350"/>
            <a:ext cx="12174855" cy="68643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31265" y="2697480"/>
            <a:ext cx="25184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PART 03</a:t>
            </a:r>
            <a:endParaRPr lang="en-US" altLang="zh-CN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46835" y="3562350"/>
            <a:ext cx="29819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请输入标题</a:t>
            </a:r>
            <a:endParaRPr lang="zh-CN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06375" y="253365"/>
            <a:ext cx="11796395" cy="6351905"/>
          </a:xfrm>
          <a:prstGeom prst="rect">
            <a:avLst/>
          </a:prstGeom>
          <a:noFill/>
          <a:ln w="47625">
            <a:solidFill>
              <a:srgbClr val="9463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400685" y="2615565"/>
            <a:ext cx="2320925" cy="3786505"/>
          </a:xfrm>
          <a:prstGeom prst="rect">
            <a:avLst/>
          </a:prstGeom>
          <a:solidFill>
            <a:srgbClr val="C7A0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975610" y="2615565"/>
            <a:ext cx="2320925" cy="3786505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5518150" y="2615565"/>
            <a:ext cx="2320925" cy="3786505"/>
          </a:xfrm>
          <a:prstGeom prst="rect">
            <a:avLst/>
          </a:prstGeom>
          <a:solidFill>
            <a:srgbClr val="C7A0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111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63280" y="1258570"/>
            <a:ext cx="2790825" cy="5143500"/>
          </a:xfrm>
          <a:prstGeom prst="rect">
            <a:avLst/>
          </a:prstGeom>
        </p:spPr>
      </p:pic>
      <p:pic>
        <p:nvPicPr>
          <p:cNvPr id="25" name="图片 24" descr="2154152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3628" y="3373120"/>
            <a:ext cx="914400" cy="914400"/>
          </a:xfrm>
          <a:prstGeom prst="rect">
            <a:avLst/>
          </a:prstGeom>
        </p:spPr>
      </p:pic>
      <p:pic>
        <p:nvPicPr>
          <p:cNvPr id="26" name="图片 25" descr="21541534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58553" y="3373120"/>
            <a:ext cx="914400" cy="914400"/>
          </a:xfrm>
          <a:prstGeom prst="rect">
            <a:avLst/>
          </a:prstGeom>
        </p:spPr>
      </p:pic>
      <p:pic>
        <p:nvPicPr>
          <p:cNvPr id="27" name="图片 26" descr="21541539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21413" y="3373120"/>
            <a:ext cx="914400" cy="914400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814705" y="4583430"/>
            <a:ext cx="1452880" cy="1124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40000"/>
              </a:lnSpc>
            </a:pPr>
            <a:r>
              <a:rPr lang="zh-CN" altLang="zh-CN">
                <a:solidFill>
                  <a:schemeClr val="bg1"/>
                </a:solidFill>
              </a:rPr>
              <a:t>标题</a:t>
            </a:r>
            <a:endParaRPr lang="zh-CN" altLang="zh-CN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zh-CN" altLang="en-US" sz="1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ea"/>
                <a:sym typeface="+mn-lt"/>
              </a:rPr>
              <a:t>此处添加详细文本描述</a:t>
            </a:r>
            <a:endParaRPr lang="zh-CN" altLang="en-US" sz="1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Regular" panose="020B0500000000000000" pitchFamily="34" charset="-122"/>
              <a:ea typeface="思源黑体 CN Regular" panose="020B0500000000000000" pitchFamily="34" charset="-122"/>
              <a:cs typeface="+mn-ea"/>
              <a:sym typeface="+mn-lt"/>
            </a:endParaRPr>
          </a:p>
          <a:p>
            <a:pPr algn="ctr">
              <a:lnSpc>
                <a:spcPct val="140000"/>
              </a:lnSpc>
            </a:pPr>
            <a:r>
              <a:rPr lang="zh-CN" altLang="en-US" sz="1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ea"/>
                <a:sym typeface="+mn-lt"/>
              </a:rPr>
              <a:t>此处添加详细文本描述</a:t>
            </a:r>
            <a:endParaRPr lang="zh-CN" altLang="en-US" sz="1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Regular" panose="020B0500000000000000" pitchFamily="34" charset="-122"/>
              <a:ea typeface="思源黑体 CN Regular" panose="020B0500000000000000" pitchFamily="34" charset="-122"/>
              <a:cs typeface="+mn-ea"/>
              <a:sym typeface="+mn-lt"/>
            </a:endParaRPr>
          </a:p>
          <a:p>
            <a:pPr algn="ctr">
              <a:lnSpc>
                <a:spcPct val="140000"/>
              </a:lnSpc>
            </a:pPr>
            <a:endParaRPr lang="zh-CN" altLang="en-US" sz="1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Regular" panose="020B0500000000000000" pitchFamily="34" charset="-122"/>
              <a:ea typeface="思源黑体 CN Regular" panose="020B0500000000000000" pitchFamily="34" charset="-122"/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383280" y="4584065"/>
            <a:ext cx="1452880" cy="1124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40000"/>
              </a:lnSpc>
            </a:pPr>
            <a:r>
              <a:rPr lang="zh-CN" altLang="zh-CN">
                <a:solidFill>
                  <a:schemeClr val="bg1"/>
                </a:solidFill>
              </a:rPr>
              <a:t>标题</a:t>
            </a:r>
            <a:endParaRPr lang="zh-CN" altLang="zh-CN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zh-CN" altLang="en-US" sz="1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ea"/>
                <a:sym typeface="+mn-lt"/>
              </a:rPr>
              <a:t>此处添加详细文本描述</a:t>
            </a:r>
            <a:endParaRPr lang="zh-CN" altLang="en-US" sz="1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Regular" panose="020B0500000000000000" pitchFamily="34" charset="-122"/>
              <a:ea typeface="思源黑体 CN Regular" panose="020B0500000000000000" pitchFamily="34" charset="-122"/>
              <a:cs typeface="+mn-ea"/>
              <a:sym typeface="+mn-lt"/>
            </a:endParaRPr>
          </a:p>
          <a:p>
            <a:pPr algn="ctr">
              <a:lnSpc>
                <a:spcPct val="140000"/>
              </a:lnSpc>
            </a:pPr>
            <a:r>
              <a:rPr lang="zh-CN" altLang="en-US" sz="1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ea"/>
                <a:sym typeface="+mn-lt"/>
              </a:rPr>
              <a:t>此处添加详细文本描述</a:t>
            </a:r>
            <a:endParaRPr lang="zh-CN" altLang="en-US" sz="1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Regular" panose="020B0500000000000000" pitchFamily="34" charset="-122"/>
              <a:ea typeface="思源黑体 CN Regular" panose="020B0500000000000000" pitchFamily="34" charset="-122"/>
              <a:cs typeface="+mn-ea"/>
              <a:sym typeface="+mn-lt"/>
            </a:endParaRPr>
          </a:p>
          <a:p>
            <a:pPr algn="ctr">
              <a:lnSpc>
                <a:spcPct val="140000"/>
              </a:lnSpc>
            </a:pPr>
            <a:endParaRPr lang="zh-CN" altLang="en-US" sz="1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Regular" panose="020B0500000000000000" pitchFamily="34" charset="-122"/>
              <a:ea typeface="思源黑体 CN Regular" panose="020B0500000000000000" pitchFamily="34" charset="-122"/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951855" y="4584700"/>
            <a:ext cx="1452880" cy="112458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>
              <a:lnSpc>
                <a:spcPct val="140000"/>
              </a:lnSpc>
            </a:pPr>
            <a:r>
              <a:rPr lang="zh-CN" altLang="zh-CN">
                <a:solidFill>
                  <a:schemeClr val="bg1"/>
                </a:solidFill>
              </a:rPr>
              <a:t>标题</a:t>
            </a:r>
            <a:endParaRPr lang="zh-CN" altLang="zh-CN">
              <a:solidFill>
                <a:schemeClr val="bg1"/>
              </a:solidFill>
            </a:endParaRPr>
          </a:p>
          <a:p>
            <a:pPr algn="ctr">
              <a:lnSpc>
                <a:spcPct val="140000"/>
              </a:lnSpc>
            </a:pPr>
            <a:r>
              <a:rPr lang="zh-CN" altLang="en-US" sz="1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ea"/>
                <a:sym typeface="+mn-lt"/>
              </a:rPr>
              <a:t>此处添加详细文本描述</a:t>
            </a:r>
            <a:endParaRPr lang="zh-CN" altLang="en-US" sz="1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Regular" panose="020B0500000000000000" pitchFamily="34" charset="-122"/>
              <a:ea typeface="思源黑体 CN Regular" panose="020B0500000000000000" pitchFamily="34" charset="-122"/>
              <a:cs typeface="+mn-ea"/>
              <a:sym typeface="+mn-lt"/>
            </a:endParaRPr>
          </a:p>
          <a:p>
            <a:pPr algn="ctr">
              <a:lnSpc>
                <a:spcPct val="140000"/>
              </a:lnSpc>
            </a:pPr>
            <a:r>
              <a:rPr lang="zh-CN" altLang="en-US" sz="1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ea"/>
                <a:sym typeface="+mn-lt"/>
              </a:rPr>
              <a:t>此处添加详细文本描述</a:t>
            </a:r>
            <a:endParaRPr lang="zh-CN" altLang="en-US" sz="1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Regular" panose="020B0500000000000000" pitchFamily="34" charset="-122"/>
              <a:ea typeface="思源黑体 CN Regular" panose="020B0500000000000000" pitchFamily="34" charset="-122"/>
              <a:cs typeface="+mn-ea"/>
              <a:sym typeface="+mn-lt"/>
            </a:endParaRPr>
          </a:p>
          <a:p>
            <a:pPr algn="ctr">
              <a:lnSpc>
                <a:spcPct val="140000"/>
              </a:lnSpc>
            </a:pPr>
            <a:endParaRPr lang="zh-CN" altLang="en-US" sz="100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Regular" panose="020B0500000000000000" pitchFamily="34" charset="-122"/>
              <a:ea typeface="思源黑体 CN Regular" panose="020B0500000000000000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94335" y="1677670"/>
            <a:ext cx="75565" cy="958850"/>
          </a:xfrm>
          <a:prstGeom prst="rect">
            <a:avLst/>
          </a:prstGeom>
          <a:solidFill>
            <a:srgbClr val="C7A0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04520" y="1677670"/>
            <a:ext cx="45212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20000"/>
              </a:lnSpc>
              <a:buClrTx/>
              <a:buSzTx/>
              <a:buFontTx/>
            </a:pPr>
            <a:r>
              <a:rPr lang="zh-CN" altLang="zh-CN"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点击输入页面内容标题</a:t>
            </a:r>
            <a:endParaRPr lang="zh-CN" altLang="zh-CN" sz="2000" b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20000"/>
              </a:lnSpc>
              <a:buClrTx/>
              <a:buSzTx/>
              <a:buNone/>
            </a:pPr>
            <a:r>
              <a:rPr lang="zh-CN" altLang="en-US" sz="120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此处添加详细文本描述，建议与标题相关并符合整体语言风格，此处添加详细文本描述此处此处添加详细文本描述</a:t>
            </a:r>
            <a:endParaRPr lang="zh-CN" altLang="en-US" sz="120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679180" y="1981200"/>
            <a:ext cx="2407920" cy="3581400"/>
          </a:xfrm>
          <a:prstGeom prst="rect">
            <a:avLst/>
          </a:prstGeom>
          <a:blipFill rotWithShape="1">
            <a:blip r:embed="rId8"/>
            <a:tile tx="0" ty="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 rot="16200000">
            <a:off x="5091674" y="1214528"/>
            <a:ext cx="2004842" cy="5152104"/>
            <a:chOff x="5129458" y="1381986"/>
            <a:chExt cx="1933084" cy="4967698"/>
          </a:xfrm>
        </p:grpSpPr>
        <p:sp>
          <p:nvSpPr>
            <p:cNvPr id="2" name="Freeform 12"/>
            <p:cNvSpPr/>
            <p:nvPr/>
          </p:nvSpPr>
          <p:spPr>
            <a:xfrm>
              <a:off x="6096000" y="1381986"/>
              <a:ext cx="966542" cy="1933084"/>
            </a:xfrm>
            <a:custGeom>
              <a:avLst/>
              <a:gdLst>
                <a:gd name="connsiteX0" fmla="*/ 0 w 966542"/>
                <a:gd name="connsiteY0" fmla="*/ 0 h 1933084"/>
                <a:gd name="connsiteX1" fmla="*/ 966542 w 966542"/>
                <a:gd name="connsiteY1" fmla="*/ 966542 h 1933084"/>
                <a:gd name="connsiteX2" fmla="*/ 0 w 966542"/>
                <a:gd name="connsiteY2" fmla="*/ 1933084 h 1933084"/>
                <a:gd name="connsiteX3" fmla="*/ 0 w 966542"/>
                <a:gd name="connsiteY3" fmla="*/ 1518592 h 1933084"/>
                <a:gd name="connsiteX4" fmla="*/ 552050 w 966542"/>
                <a:gd name="connsiteY4" fmla="*/ 966542 h 1933084"/>
                <a:gd name="connsiteX5" fmla="*/ 0 w 966542"/>
                <a:gd name="connsiteY5" fmla="*/ 414492 h 1933084"/>
                <a:gd name="connsiteX6" fmla="*/ 0 w 966542"/>
                <a:gd name="connsiteY6" fmla="*/ 0 h 193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6542" h="1933084">
                  <a:moveTo>
                    <a:pt x="0" y="0"/>
                  </a:moveTo>
                  <a:cubicBezTo>
                    <a:pt x="533806" y="0"/>
                    <a:pt x="966542" y="432736"/>
                    <a:pt x="966542" y="966542"/>
                  </a:cubicBezTo>
                  <a:cubicBezTo>
                    <a:pt x="966542" y="1500348"/>
                    <a:pt x="533806" y="1933084"/>
                    <a:pt x="0" y="1933084"/>
                  </a:cubicBezTo>
                  <a:lnTo>
                    <a:pt x="0" y="1518592"/>
                  </a:lnTo>
                  <a:cubicBezTo>
                    <a:pt x="304889" y="1518592"/>
                    <a:pt x="552050" y="1271431"/>
                    <a:pt x="552050" y="966542"/>
                  </a:cubicBezTo>
                  <a:cubicBezTo>
                    <a:pt x="552050" y="661653"/>
                    <a:pt x="304889" y="414492"/>
                    <a:pt x="0" y="41449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71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" name="Freeform 16"/>
            <p:cNvSpPr/>
            <p:nvPr/>
          </p:nvSpPr>
          <p:spPr>
            <a:xfrm>
              <a:off x="5129458" y="2901693"/>
              <a:ext cx="966542" cy="1933084"/>
            </a:xfrm>
            <a:custGeom>
              <a:avLst/>
              <a:gdLst>
                <a:gd name="connsiteX0" fmla="*/ 966542 w 966542"/>
                <a:gd name="connsiteY0" fmla="*/ 0 h 1933084"/>
                <a:gd name="connsiteX1" fmla="*/ 966542 w 966542"/>
                <a:gd name="connsiteY1" fmla="*/ 414492 h 1933084"/>
                <a:gd name="connsiteX2" fmla="*/ 414492 w 966542"/>
                <a:gd name="connsiteY2" fmla="*/ 966542 h 1933084"/>
                <a:gd name="connsiteX3" fmla="*/ 966542 w 966542"/>
                <a:gd name="connsiteY3" fmla="*/ 1518592 h 1933084"/>
                <a:gd name="connsiteX4" fmla="*/ 966542 w 966542"/>
                <a:gd name="connsiteY4" fmla="*/ 1933084 h 1933084"/>
                <a:gd name="connsiteX5" fmla="*/ 0 w 966542"/>
                <a:gd name="connsiteY5" fmla="*/ 966542 h 1933084"/>
                <a:gd name="connsiteX6" fmla="*/ 966542 w 966542"/>
                <a:gd name="connsiteY6" fmla="*/ 0 h 193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6542" h="1933084">
                  <a:moveTo>
                    <a:pt x="966542" y="0"/>
                  </a:moveTo>
                  <a:lnTo>
                    <a:pt x="966542" y="414492"/>
                  </a:lnTo>
                  <a:cubicBezTo>
                    <a:pt x="661653" y="414492"/>
                    <a:pt x="414492" y="661653"/>
                    <a:pt x="414492" y="966542"/>
                  </a:cubicBezTo>
                  <a:cubicBezTo>
                    <a:pt x="414492" y="1271431"/>
                    <a:pt x="661653" y="1518592"/>
                    <a:pt x="966542" y="1518592"/>
                  </a:cubicBezTo>
                  <a:lnTo>
                    <a:pt x="966542" y="1933084"/>
                  </a:lnTo>
                  <a:cubicBezTo>
                    <a:pt x="432736" y="1933084"/>
                    <a:pt x="0" y="1500348"/>
                    <a:pt x="0" y="966542"/>
                  </a:cubicBezTo>
                  <a:cubicBezTo>
                    <a:pt x="0" y="432736"/>
                    <a:pt x="432736" y="0"/>
                    <a:pt x="966542" y="0"/>
                  </a:cubicBezTo>
                  <a:close/>
                </a:path>
              </a:pathLst>
            </a:custGeom>
            <a:solidFill>
              <a:srgbClr val="C7A08B"/>
            </a:solidFill>
            <a:ln w="571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Freeform 18"/>
            <p:cNvSpPr/>
            <p:nvPr/>
          </p:nvSpPr>
          <p:spPr>
            <a:xfrm>
              <a:off x="6096000" y="4416600"/>
              <a:ext cx="966542" cy="1933084"/>
            </a:xfrm>
            <a:custGeom>
              <a:avLst/>
              <a:gdLst>
                <a:gd name="connsiteX0" fmla="*/ 0 w 966542"/>
                <a:gd name="connsiteY0" fmla="*/ 0 h 1933084"/>
                <a:gd name="connsiteX1" fmla="*/ 966542 w 966542"/>
                <a:gd name="connsiteY1" fmla="*/ 966542 h 1933084"/>
                <a:gd name="connsiteX2" fmla="*/ 0 w 966542"/>
                <a:gd name="connsiteY2" fmla="*/ 1933084 h 1933084"/>
                <a:gd name="connsiteX3" fmla="*/ 0 w 966542"/>
                <a:gd name="connsiteY3" fmla="*/ 1518592 h 1933084"/>
                <a:gd name="connsiteX4" fmla="*/ 552050 w 966542"/>
                <a:gd name="connsiteY4" fmla="*/ 966542 h 1933084"/>
                <a:gd name="connsiteX5" fmla="*/ 0 w 966542"/>
                <a:gd name="connsiteY5" fmla="*/ 414492 h 1933084"/>
                <a:gd name="connsiteX6" fmla="*/ 0 w 966542"/>
                <a:gd name="connsiteY6" fmla="*/ 0 h 193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6542" h="1933084">
                  <a:moveTo>
                    <a:pt x="0" y="0"/>
                  </a:moveTo>
                  <a:cubicBezTo>
                    <a:pt x="533806" y="0"/>
                    <a:pt x="966542" y="432736"/>
                    <a:pt x="966542" y="966542"/>
                  </a:cubicBezTo>
                  <a:cubicBezTo>
                    <a:pt x="966542" y="1500348"/>
                    <a:pt x="533806" y="1933084"/>
                    <a:pt x="0" y="1933084"/>
                  </a:cubicBezTo>
                  <a:lnTo>
                    <a:pt x="0" y="1518592"/>
                  </a:lnTo>
                  <a:cubicBezTo>
                    <a:pt x="304889" y="1518592"/>
                    <a:pt x="552050" y="1271431"/>
                    <a:pt x="552050" y="966542"/>
                  </a:cubicBezTo>
                  <a:cubicBezTo>
                    <a:pt x="552050" y="661653"/>
                    <a:pt x="304889" y="414492"/>
                    <a:pt x="0" y="41449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571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Freeform 19"/>
            <p:cNvSpPr/>
            <p:nvPr/>
          </p:nvSpPr>
          <p:spPr>
            <a:xfrm>
              <a:off x="5129458" y="4416600"/>
              <a:ext cx="966542" cy="1933084"/>
            </a:xfrm>
            <a:custGeom>
              <a:avLst/>
              <a:gdLst>
                <a:gd name="connsiteX0" fmla="*/ 966542 w 966542"/>
                <a:gd name="connsiteY0" fmla="*/ 0 h 1933084"/>
                <a:gd name="connsiteX1" fmla="*/ 966542 w 966542"/>
                <a:gd name="connsiteY1" fmla="*/ 414492 h 1933084"/>
                <a:gd name="connsiteX2" fmla="*/ 414492 w 966542"/>
                <a:gd name="connsiteY2" fmla="*/ 966542 h 1933084"/>
                <a:gd name="connsiteX3" fmla="*/ 966542 w 966542"/>
                <a:gd name="connsiteY3" fmla="*/ 1518592 h 1933084"/>
                <a:gd name="connsiteX4" fmla="*/ 966542 w 966542"/>
                <a:gd name="connsiteY4" fmla="*/ 1933084 h 1933084"/>
                <a:gd name="connsiteX5" fmla="*/ 0 w 966542"/>
                <a:gd name="connsiteY5" fmla="*/ 966542 h 1933084"/>
                <a:gd name="connsiteX6" fmla="*/ 966542 w 966542"/>
                <a:gd name="connsiteY6" fmla="*/ 0 h 193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6542" h="1933084">
                  <a:moveTo>
                    <a:pt x="966542" y="0"/>
                  </a:moveTo>
                  <a:lnTo>
                    <a:pt x="966542" y="414492"/>
                  </a:lnTo>
                  <a:cubicBezTo>
                    <a:pt x="661653" y="414492"/>
                    <a:pt x="414492" y="661653"/>
                    <a:pt x="414492" y="966542"/>
                  </a:cubicBezTo>
                  <a:cubicBezTo>
                    <a:pt x="414492" y="1271431"/>
                    <a:pt x="661653" y="1518592"/>
                    <a:pt x="966542" y="1518592"/>
                  </a:cubicBezTo>
                  <a:lnTo>
                    <a:pt x="966542" y="1933084"/>
                  </a:lnTo>
                  <a:cubicBezTo>
                    <a:pt x="432736" y="1933084"/>
                    <a:pt x="0" y="1500348"/>
                    <a:pt x="0" y="966542"/>
                  </a:cubicBezTo>
                  <a:cubicBezTo>
                    <a:pt x="0" y="432736"/>
                    <a:pt x="432736" y="0"/>
                    <a:pt x="966542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571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Freeform 9"/>
            <p:cNvSpPr/>
            <p:nvPr/>
          </p:nvSpPr>
          <p:spPr>
            <a:xfrm>
              <a:off x="5129458" y="1381986"/>
              <a:ext cx="966542" cy="1933084"/>
            </a:xfrm>
            <a:custGeom>
              <a:avLst/>
              <a:gdLst>
                <a:gd name="connsiteX0" fmla="*/ 966542 w 966542"/>
                <a:gd name="connsiteY0" fmla="*/ 0 h 1933084"/>
                <a:gd name="connsiteX1" fmla="*/ 966542 w 966542"/>
                <a:gd name="connsiteY1" fmla="*/ 414492 h 1933084"/>
                <a:gd name="connsiteX2" fmla="*/ 414492 w 966542"/>
                <a:gd name="connsiteY2" fmla="*/ 966542 h 1933084"/>
                <a:gd name="connsiteX3" fmla="*/ 966542 w 966542"/>
                <a:gd name="connsiteY3" fmla="*/ 1518592 h 1933084"/>
                <a:gd name="connsiteX4" fmla="*/ 966542 w 966542"/>
                <a:gd name="connsiteY4" fmla="*/ 1933084 h 1933084"/>
                <a:gd name="connsiteX5" fmla="*/ 0 w 966542"/>
                <a:gd name="connsiteY5" fmla="*/ 966542 h 1933084"/>
                <a:gd name="connsiteX6" fmla="*/ 966542 w 966542"/>
                <a:gd name="connsiteY6" fmla="*/ 0 h 193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6542" h="1933084">
                  <a:moveTo>
                    <a:pt x="966542" y="0"/>
                  </a:moveTo>
                  <a:lnTo>
                    <a:pt x="966542" y="414492"/>
                  </a:lnTo>
                  <a:cubicBezTo>
                    <a:pt x="661653" y="414492"/>
                    <a:pt x="414492" y="661653"/>
                    <a:pt x="414492" y="966542"/>
                  </a:cubicBezTo>
                  <a:cubicBezTo>
                    <a:pt x="414492" y="1271431"/>
                    <a:pt x="661653" y="1518592"/>
                    <a:pt x="966542" y="1518592"/>
                  </a:cubicBezTo>
                  <a:lnTo>
                    <a:pt x="966542" y="1933084"/>
                  </a:lnTo>
                  <a:cubicBezTo>
                    <a:pt x="432736" y="1933084"/>
                    <a:pt x="0" y="1500348"/>
                    <a:pt x="0" y="966542"/>
                  </a:cubicBezTo>
                  <a:cubicBezTo>
                    <a:pt x="0" y="432736"/>
                    <a:pt x="432736" y="0"/>
                    <a:pt x="966542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71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Freeform 15"/>
            <p:cNvSpPr/>
            <p:nvPr/>
          </p:nvSpPr>
          <p:spPr>
            <a:xfrm>
              <a:off x="6096000" y="2901693"/>
              <a:ext cx="966542" cy="1933084"/>
            </a:xfrm>
            <a:custGeom>
              <a:avLst/>
              <a:gdLst>
                <a:gd name="connsiteX0" fmla="*/ 0 w 966542"/>
                <a:gd name="connsiteY0" fmla="*/ 0 h 1933084"/>
                <a:gd name="connsiteX1" fmla="*/ 966542 w 966542"/>
                <a:gd name="connsiteY1" fmla="*/ 966542 h 1933084"/>
                <a:gd name="connsiteX2" fmla="*/ 0 w 966542"/>
                <a:gd name="connsiteY2" fmla="*/ 1933084 h 1933084"/>
                <a:gd name="connsiteX3" fmla="*/ 0 w 966542"/>
                <a:gd name="connsiteY3" fmla="*/ 1518592 h 1933084"/>
                <a:gd name="connsiteX4" fmla="*/ 552050 w 966542"/>
                <a:gd name="connsiteY4" fmla="*/ 966542 h 1933084"/>
                <a:gd name="connsiteX5" fmla="*/ 0 w 966542"/>
                <a:gd name="connsiteY5" fmla="*/ 414492 h 1933084"/>
                <a:gd name="connsiteX6" fmla="*/ 0 w 966542"/>
                <a:gd name="connsiteY6" fmla="*/ 0 h 193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6542" h="1933084">
                  <a:moveTo>
                    <a:pt x="0" y="0"/>
                  </a:moveTo>
                  <a:cubicBezTo>
                    <a:pt x="533806" y="0"/>
                    <a:pt x="966542" y="432736"/>
                    <a:pt x="966542" y="966542"/>
                  </a:cubicBezTo>
                  <a:cubicBezTo>
                    <a:pt x="966542" y="1500348"/>
                    <a:pt x="533806" y="1933084"/>
                    <a:pt x="0" y="1933084"/>
                  </a:cubicBezTo>
                  <a:lnTo>
                    <a:pt x="0" y="1518592"/>
                  </a:lnTo>
                  <a:cubicBezTo>
                    <a:pt x="304889" y="1518592"/>
                    <a:pt x="552050" y="1271431"/>
                    <a:pt x="552050" y="966542"/>
                  </a:cubicBezTo>
                  <a:cubicBezTo>
                    <a:pt x="552050" y="661653"/>
                    <a:pt x="304889" y="414492"/>
                    <a:pt x="0" y="41449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7A08B"/>
            </a:solidFill>
            <a:ln w="57150"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TextBox 20"/>
            <p:cNvSpPr txBox="1"/>
            <p:nvPr/>
          </p:nvSpPr>
          <p:spPr>
            <a:xfrm rot="5400000">
              <a:off x="5784047" y="2066604"/>
              <a:ext cx="644836" cy="5638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vi-V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TextBox 21"/>
            <p:cNvSpPr txBox="1"/>
            <p:nvPr/>
          </p:nvSpPr>
          <p:spPr>
            <a:xfrm rot="5400000">
              <a:off x="5784047" y="3583911"/>
              <a:ext cx="644836" cy="5638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32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vi-VN" sz="32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TextBox 22"/>
            <p:cNvSpPr txBox="1"/>
            <p:nvPr/>
          </p:nvSpPr>
          <p:spPr>
            <a:xfrm rot="5400000">
              <a:off x="5784047" y="5106019"/>
              <a:ext cx="644836" cy="5638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vi-VN" sz="32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vi-VN" sz="32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8" name="组合 19"/>
          <p:cNvGrpSpPr/>
          <p:nvPr/>
        </p:nvGrpSpPr>
        <p:grpSpPr bwMode="auto">
          <a:xfrm>
            <a:off x="3208651" y="4785381"/>
            <a:ext cx="2575539" cy="1276711"/>
            <a:chOff x="1160464" y="2796138"/>
            <a:chExt cx="3354253" cy="630118"/>
          </a:xfrm>
        </p:grpSpPr>
        <p:sp>
          <p:nvSpPr>
            <p:cNvPr id="39" name="Text Box 11"/>
            <p:cNvSpPr txBox="1">
              <a:spLocks noChangeArrowheads="1"/>
            </p:cNvSpPr>
            <p:nvPr/>
          </p:nvSpPr>
          <p:spPr bwMode="auto">
            <a:xfrm>
              <a:off x="1668705" y="2796138"/>
              <a:ext cx="2337770" cy="229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点击输入文字</a:t>
              </a:r>
              <a:endPara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0" name="矩形 18"/>
            <p:cNvSpPr>
              <a:spLocks noChangeArrowheads="1"/>
            </p:cNvSpPr>
            <p:nvPr/>
          </p:nvSpPr>
          <p:spPr bwMode="auto">
            <a:xfrm>
              <a:off x="1160464" y="2998774"/>
              <a:ext cx="3354253" cy="427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zh-CN" altLang="en-US" sz="140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41" name="组合 19"/>
          <p:cNvGrpSpPr/>
          <p:nvPr/>
        </p:nvGrpSpPr>
        <p:grpSpPr bwMode="auto">
          <a:xfrm>
            <a:off x="4802966" y="1329369"/>
            <a:ext cx="2575539" cy="1276711"/>
            <a:chOff x="1160464" y="2796138"/>
            <a:chExt cx="3354253" cy="630118"/>
          </a:xfrm>
        </p:grpSpPr>
        <p:sp>
          <p:nvSpPr>
            <p:cNvPr id="42" name="Text Box 11"/>
            <p:cNvSpPr txBox="1">
              <a:spLocks noChangeArrowheads="1"/>
            </p:cNvSpPr>
            <p:nvPr/>
          </p:nvSpPr>
          <p:spPr bwMode="auto">
            <a:xfrm>
              <a:off x="1668705" y="2796138"/>
              <a:ext cx="2337770" cy="229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点击输入文字</a:t>
              </a:r>
              <a:endPara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3" name="矩形 18"/>
            <p:cNvSpPr>
              <a:spLocks noChangeArrowheads="1"/>
            </p:cNvSpPr>
            <p:nvPr/>
          </p:nvSpPr>
          <p:spPr bwMode="auto">
            <a:xfrm>
              <a:off x="1160464" y="2998774"/>
              <a:ext cx="3354253" cy="427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zh-CN" altLang="en-US" sz="140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44" name="组合 19"/>
          <p:cNvGrpSpPr/>
          <p:nvPr/>
        </p:nvGrpSpPr>
        <p:grpSpPr bwMode="auto">
          <a:xfrm>
            <a:off x="6355914" y="4785381"/>
            <a:ext cx="2575539" cy="1276711"/>
            <a:chOff x="1160464" y="2796138"/>
            <a:chExt cx="3354253" cy="630118"/>
          </a:xfrm>
        </p:grpSpPr>
        <p:sp>
          <p:nvSpPr>
            <p:cNvPr id="45" name="Text Box 11"/>
            <p:cNvSpPr txBox="1">
              <a:spLocks noChangeArrowheads="1"/>
            </p:cNvSpPr>
            <p:nvPr/>
          </p:nvSpPr>
          <p:spPr bwMode="auto">
            <a:xfrm>
              <a:off x="1668705" y="2796138"/>
              <a:ext cx="2337770" cy="229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点击输入文字</a:t>
              </a:r>
              <a:endPara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6" name="矩形 18"/>
            <p:cNvSpPr>
              <a:spLocks noChangeArrowheads="1"/>
            </p:cNvSpPr>
            <p:nvPr/>
          </p:nvSpPr>
          <p:spPr bwMode="auto">
            <a:xfrm>
              <a:off x="1160464" y="2998774"/>
              <a:ext cx="3354253" cy="427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zh-CN" altLang="en-US" sz="140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2000">
        <p:circle/>
      </p:transition>
    </mc:Choice>
    <mc:Fallback>
      <p:transition spd="slow" advClick="0" advTm="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图表 3"/>
          <p:cNvGraphicFramePr/>
          <p:nvPr/>
        </p:nvGraphicFramePr>
        <p:xfrm>
          <a:off x="886088" y="1484784"/>
          <a:ext cx="10421729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15" name="Group 3"/>
          <p:cNvGrpSpPr/>
          <p:nvPr/>
        </p:nvGrpSpPr>
        <p:grpSpPr>
          <a:xfrm>
            <a:off x="1055597" y="5157192"/>
            <a:ext cx="10297145" cy="1190980"/>
            <a:chOff x="8370955" y="2282455"/>
            <a:chExt cx="8796800" cy="1190980"/>
          </a:xfrm>
        </p:grpSpPr>
        <p:sp>
          <p:nvSpPr>
            <p:cNvPr id="16" name="TextBox 6"/>
            <p:cNvSpPr txBox="1"/>
            <p:nvPr/>
          </p:nvSpPr>
          <p:spPr>
            <a:xfrm>
              <a:off x="8370955" y="2282455"/>
              <a:ext cx="232127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输入标题内容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TextBox 7"/>
            <p:cNvSpPr txBox="1"/>
            <p:nvPr/>
          </p:nvSpPr>
          <p:spPr>
            <a:xfrm>
              <a:off x="8370958" y="2607295"/>
              <a:ext cx="8796797" cy="866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此处添加详细文本描述，建议与标题相关并符合整体语言风格，语言描述尽量此处添加详细文本描述，建议与标题相关并符合整体语言风格，语言描述尽量</a:t>
              </a:r>
              <a:endParaRPr lang="zh-CN" altLang="en-US" sz="140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lang="zh-CN" altLang="en-US" sz="140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"/>
          <p:cNvPicPr>
            <a:picLocks noChangeAspect="1"/>
          </p:cNvPicPr>
          <p:nvPr/>
        </p:nvPicPr>
        <p:blipFill>
          <a:blip r:embed="rId1"/>
          <a:srcRect b="24826"/>
          <a:stretch>
            <a:fillRect/>
          </a:stretch>
        </p:blipFill>
        <p:spPr>
          <a:xfrm>
            <a:off x="33655" y="-6350"/>
            <a:ext cx="12174855" cy="68643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31265" y="2697480"/>
            <a:ext cx="25184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PART 04</a:t>
            </a:r>
            <a:endParaRPr lang="en-US" altLang="zh-CN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46835" y="3562350"/>
            <a:ext cx="29819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请输入标题</a:t>
            </a:r>
            <a:endParaRPr lang="zh-CN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06375" y="253365"/>
            <a:ext cx="11796395" cy="6351905"/>
          </a:xfrm>
          <a:prstGeom prst="rect">
            <a:avLst/>
          </a:prstGeom>
          <a:noFill/>
          <a:ln w="47625">
            <a:solidFill>
              <a:srgbClr val="9463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2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/>
        </p:nvGrpSpPr>
        <p:grpSpPr>
          <a:xfrm>
            <a:off x="1708724" y="3236799"/>
            <a:ext cx="8777609" cy="1007980"/>
            <a:chOff x="1708724" y="3236799"/>
            <a:chExt cx="8777609" cy="1007980"/>
          </a:xfrm>
        </p:grpSpPr>
        <p:grpSp>
          <p:nvGrpSpPr>
            <p:cNvPr id="6" name="Group 1"/>
            <p:cNvGrpSpPr/>
            <p:nvPr/>
          </p:nvGrpSpPr>
          <p:grpSpPr>
            <a:xfrm>
              <a:off x="3748320" y="3284924"/>
              <a:ext cx="1790323" cy="932433"/>
              <a:chOff x="3913901" y="5865040"/>
              <a:chExt cx="3322518" cy="1730427"/>
            </a:xfrm>
          </p:grpSpPr>
          <p:cxnSp>
            <p:nvCxnSpPr>
              <p:cNvPr id="7" name="直接连接符 84"/>
              <p:cNvCxnSpPr/>
              <p:nvPr/>
            </p:nvCxnSpPr>
            <p:spPr>
              <a:xfrm flipV="1">
                <a:off x="5664989" y="6731856"/>
                <a:ext cx="1571430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8" name="弧形 85"/>
              <p:cNvSpPr/>
              <p:nvPr/>
            </p:nvSpPr>
            <p:spPr>
              <a:xfrm rot="16200000">
                <a:off x="3913901" y="5865040"/>
                <a:ext cx="1730427" cy="1730428"/>
              </a:xfrm>
              <a:prstGeom prst="arc">
                <a:avLst>
                  <a:gd name="adj1" fmla="val 2657162"/>
                  <a:gd name="adj2" fmla="val 8176062"/>
                </a:avLst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7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3" name="Group 53"/>
            <p:cNvGrpSpPr/>
            <p:nvPr/>
          </p:nvGrpSpPr>
          <p:grpSpPr>
            <a:xfrm>
              <a:off x="1708724" y="3244693"/>
              <a:ext cx="999616" cy="999876"/>
              <a:chOff x="7683929" y="9649657"/>
              <a:chExt cx="1999231" cy="1999752"/>
            </a:xfrm>
          </p:grpSpPr>
          <p:grpSp>
            <p:nvGrpSpPr>
              <p:cNvPr id="54" name="Group 78"/>
              <p:cNvGrpSpPr/>
              <p:nvPr/>
            </p:nvGrpSpPr>
            <p:grpSpPr>
              <a:xfrm rot="21316916">
                <a:off x="7683929" y="9649657"/>
                <a:ext cx="1999231" cy="1999752"/>
                <a:chOff x="5013110" y="5059616"/>
                <a:chExt cx="3378533" cy="3379413"/>
              </a:xfrm>
            </p:grpSpPr>
            <p:sp>
              <p:nvSpPr>
                <p:cNvPr id="55" name="Oval 81"/>
                <p:cNvSpPr/>
                <p:nvPr/>
              </p:nvSpPr>
              <p:spPr>
                <a:xfrm>
                  <a:off x="5013110" y="5059616"/>
                  <a:ext cx="3378533" cy="3379413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3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9710" tIns="54855" rIns="109710" bIns="54855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bg-BG" sz="9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57" name="Oval 82"/>
                <p:cNvSpPr/>
                <p:nvPr/>
              </p:nvSpPr>
              <p:spPr>
                <a:xfrm>
                  <a:off x="5286107" y="5332685"/>
                  <a:ext cx="2832537" cy="2833275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9710" tIns="54855" rIns="109710" bIns="54855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bg-BG" sz="9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58" name="Freeform 3"/>
              <p:cNvSpPr>
                <a:spLocks noChangeArrowheads="1"/>
              </p:cNvSpPr>
              <p:nvPr/>
            </p:nvSpPr>
            <p:spPr bwMode="auto">
              <a:xfrm>
                <a:off x="8300770" y="10295371"/>
                <a:ext cx="804670" cy="648009"/>
              </a:xfrm>
              <a:custGeom>
                <a:avLst/>
                <a:gdLst>
                  <a:gd name="T0" fmla="*/ 487 w 497"/>
                  <a:gd name="T1" fmla="*/ 71 h 400"/>
                  <a:gd name="T2" fmla="*/ 487 w 497"/>
                  <a:gd name="T3" fmla="*/ 71 h 400"/>
                  <a:gd name="T4" fmla="*/ 372 w 497"/>
                  <a:gd name="T5" fmla="*/ 0 h 400"/>
                  <a:gd name="T6" fmla="*/ 354 w 497"/>
                  <a:gd name="T7" fmla="*/ 0 h 400"/>
                  <a:gd name="T8" fmla="*/ 248 w 497"/>
                  <a:gd name="T9" fmla="*/ 71 h 400"/>
                  <a:gd name="T10" fmla="*/ 142 w 497"/>
                  <a:gd name="T11" fmla="*/ 0 h 400"/>
                  <a:gd name="T12" fmla="*/ 123 w 497"/>
                  <a:gd name="T13" fmla="*/ 0 h 400"/>
                  <a:gd name="T14" fmla="*/ 8 w 497"/>
                  <a:gd name="T15" fmla="*/ 71 h 400"/>
                  <a:gd name="T16" fmla="*/ 0 w 497"/>
                  <a:gd name="T17" fmla="*/ 89 h 400"/>
                  <a:gd name="T18" fmla="*/ 0 w 497"/>
                  <a:gd name="T19" fmla="*/ 382 h 400"/>
                  <a:gd name="T20" fmla="*/ 8 w 497"/>
                  <a:gd name="T21" fmla="*/ 390 h 400"/>
                  <a:gd name="T22" fmla="*/ 26 w 497"/>
                  <a:gd name="T23" fmla="*/ 390 h 400"/>
                  <a:gd name="T24" fmla="*/ 132 w 497"/>
                  <a:gd name="T25" fmla="*/ 328 h 400"/>
                  <a:gd name="T26" fmla="*/ 239 w 497"/>
                  <a:gd name="T27" fmla="*/ 390 h 400"/>
                  <a:gd name="T28" fmla="*/ 257 w 497"/>
                  <a:gd name="T29" fmla="*/ 390 h 400"/>
                  <a:gd name="T30" fmla="*/ 363 w 497"/>
                  <a:gd name="T31" fmla="*/ 328 h 400"/>
                  <a:gd name="T32" fmla="*/ 470 w 497"/>
                  <a:gd name="T33" fmla="*/ 390 h 400"/>
                  <a:gd name="T34" fmla="*/ 478 w 497"/>
                  <a:gd name="T35" fmla="*/ 399 h 400"/>
                  <a:gd name="T36" fmla="*/ 487 w 497"/>
                  <a:gd name="T37" fmla="*/ 390 h 400"/>
                  <a:gd name="T38" fmla="*/ 496 w 497"/>
                  <a:gd name="T39" fmla="*/ 382 h 400"/>
                  <a:gd name="T40" fmla="*/ 496 w 497"/>
                  <a:gd name="T41" fmla="*/ 89 h 400"/>
                  <a:gd name="T42" fmla="*/ 487 w 497"/>
                  <a:gd name="T43" fmla="*/ 71 h 400"/>
                  <a:gd name="T44" fmla="*/ 115 w 497"/>
                  <a:gd name="T45" fmla="*/ 293 h 400"/>
                  <a:gd name="T46" fmla="*/ 115 w 497"/>
                  <a:gd name="T47" fmla="*/ 293 h 400"/>
                  <a:gd name="T48" fmla="*/ 35 w 497"/>
                  <a:gd name="T49" fmla="*/ 346 h 400"/>
                  <a:gd name="T50" fmla="*/ 35 w 497"/>
                  <a:gd name="T51" fmla="*/ 98 h 400"/>
                  <a:gd name="T52" fmla="*/ 115 w 497"/>
                  <a:gd name="T53" fmla="*/ 44 h 400"/>
                  <a:gd name="T54" fmla="*/ 115 w 497"/>
                  <a:gd name="T55" fmla="*/ 293 h 400"/>
                  <a:gd name="T56" fmla="*/ 230 w 497"/>
                  <a:gd name="T57" fmla="*/ 346 h 400"/>
                  <a:gd name="T58" fmla="*/ 230 w 497"/>
                  <a:gd name="T59" fmla="*/ 346 h 400"/>
                  <a:gd name="T60" fmla="*/ 150 w 497"/>
                  <a:gd name="T61" fmla="*/ 293 h 400"/>
                  <a:gd name="T62" fmla="*/ 150 w 497"/>
                  <a:gd name="T63" fmla="*/ 44 h 400"/>
                  <a:gd name="T64" fmla="*/ 230 w 497"/>
                  <a:gd name="T65" fmla="*/ 98 h 400"/>
                  <a:gd name="T66" fmla="*/ 230 w 497"/>
                  <a:gd name="T67" fmla="*/ 346 h 400"/>
                  <a:gd name="T68" fmla="*/ 345 w 497"/>
                  <a:gd name="T69" fmla="*/ 293 h 400"/>
                  <a:gd name="T70" fmla="*/ 345 w 497"/>
                  <a:gd name="T71" fmla="*/ 293 h 400"/>
                  <a:gd name="T72" fmla="*/ 266 w 497"/>
                  <a:gd name="T73" fmla="*/ 346 h 400"/>
                  <a:gd name="T74" fmla="*/ 266 w 497"/>
                  <a:gd name="T75" fmla="*/ 98 h 400"/>
                  <a:gd name="T76" fmla="*/ 345 w 497"/>
                  <a:gd name="T77" fmla="*/ 44 h 400"/>
                  <a:gd name="T78" fmla="*/ 345 w 497"/>
                  <a:gd name="T79" fmla="*/ 293 h 400"/>
                  <a:gd name="T80" fmla="*/ 461 w 497"/>
                  <a:gd name="T81" fmla="*/ 346 h 400"/>
                  <a:gd name="T82" fmla="*/ 461 w 497"/>
                  <a:gd name="T83" fmla="*/ 346 h 400"/>
                  <a:gd name="T84" fmla="*/ 380 w 497"/>
                  <a:gd name="T85" fmla="*/ 293 h 400"/>
                  <a:gd name="T86" fmla="*/ 380 w 497"/>
                  <a:gd name="T87" fmla="*/ 44 h 400"/>
                  <a:gd name="T88" fmla="*/ 461 w 497"/>
                  <a:gd name="T89" fmla="*/ 98 h 400"/>
                  <a:gd name="T90" fmla="*/ 461 w 497"/>
                  <a:gd name="T91" fmla="*/ 346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97" h="400">
                    <a:moveTo>
                      <a:pt x="487" y="71"/>
                    </a:moveTo>
                    <a:lnTo>
                      <a:pt x="487" y="71"/>
                    </a:lnTo>
                    <a:cubicBezTo>
                      <a:pt x="372" y="0"/>
                      <a:pt x="372" y="0"/>
                      <a:pt x="372" y="0"/>
                    </a:cubicBezTo>
                    <a:cubicBezTo>
                      <a:pt x="363" y="0"/>
                      <a:pt x="363" y="0"/>
                      <a:pt x="354" y="0"/>
                    </a:cubicBezTo>
                    <a:cubicBezTo>
                      <a:pt x="248" y="71"/>
                      <a:pt x="248" y="71"/>
                      <a:pt x="248" y="71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32" y="0"/>
                      <a:pt x="132" y="0"/>
                      <a:pt x="123" y="0"/>
                    </a:cubicBezTo>
                    <a:cubicBezTo>
                      <a:pt x="8" y="71"/>
                      <a:pt x="8" y="71"/>
                      <a:pt x="8" y="71"/>
                    </a:cubicBezTo>
                    <a:cubicBezTo>
                      <a:pt x="0" y="80"/>
                      <a:pt x="0" y="80"/>
                      <a:pt x="0" y="89"/>
                    </a:cubicBezTo>
                    <a:cubicBezTo>
                      <a:pt x="0" y="382"/>
                      <a:pt x="0" y="382"/>
                      <a:pt x="0" y="382"/>
                    </a:cubicBezTo>
                    <a:cubicBezTo>
                      <a:pt x="0" y="382"/>
                      <a:pt x="0" y="390"/>
                      <a:pt x="8" y="390"/>
                    </a:cubicBezTo>
                    <a:cubicBezTo>
                      <a:pt x="8" y="399"/>
                      <a:pt x="17" y="399"/>
                      <a:pt x="26" y="390"/>
                    </a:cubicBezTo>
                    <a:cubicBezTo>
                      <a:pt x="132" y="328"/>
                      <a:pt x="132" y="328"/>
                      <a:pt x="132" y="328"/>
                    </a:cubicBezTo>
                    <a:cubicBezTo>
                      <a:pt x="239" y="390"/>
                      <a:pt x="239" y="390"/>
                      <a:pt x="239" y="390"/>
                    </a:cubicBezTo>
                    <a:cubicBezTo>
                      <a:pt x="248" y="399"/>
                      <a:pt x="248" y="399"/>
                      <a:pt x="257" y="390"/>
                    </a:cubicBezTo>
                    <a:cubicBezTo>
                      <a:pt x="363" y="328"/>
                      <a:pt x="363" y="328"/>
                      <a:pt x="363" y="328"/>
                    </a:cubicBezTo>
                    <a:cubicBezTo>
                      <a:pt x="470" y="390"/>
                      <a:pt x="470" y="390"/>
                      <a:pt x="470" y="390"/>
                    </a:cubicBezTo>
                    <a:cubicBezTo>
                      <a:pt x="470" y="399"/>
                      <a:pt x="478" y="399"/>
                      <a:pt x="478" y="399"/>
                    </a:cubicBezTo>
                    <a:cubicBezTo>
                      <a:pt x="478" y="399"/>
                      <a:pt x="487" y="399"/>
                      <a:pt x="487" y="390"/>
                    </a:cubicBezTo>
                    <a:cubicBezTo>
                      <a:pt x="496" y="390"/>
                      <a:pt x="496" y="382"/>
                      <a:pt x="496" y="382"/>
                    </a:cubicBezTo>
                    <a:cubicBezTo>
                      <a:pt x="496" y="89"/>
                      <a:pt x="496" y="89"/>
                      <a:pt x="496" y="89"/>
                    </a:cubicBezTo>
                    <a:cubicBezTo>
                      <a:pt x="496" y="80"/>
                      <a:pt x="496" y="80"/>
                      <a:pt x="487" y="71"/>
                    </a:cubicBezTo>
                    <a:close/>
                    <a:moveTo>
                      <a:pt x="115" y="293"/>
                    </a:moveTo>
                    <a:lnTo>
                      <a:pt x="115" y="293"/>
                    </a:lnTo>
                    <a:cubicBezTo>
                      <a:pt x="35" y="346"/>
                      <a:pt x="35" y="346"/>
                      <a:pt x="35" y="346"/>
                    </a:cubicBezTo>
                    <a:cubicBezTo>
                      <a:pt x="35" y="98"/>
                      <a:pt x="35" y="98"/>
                      <a:pt x="35" y="98"/>
                    </a:cubicBezTo>
                    <a:cubicBezTo>
                      <a:pt x="115" y="44"/>
                      <a:pt x="115" y="44"/>
                      <a:pt x="115" y="44"/>
                    </a:cubicBezTo>
                    <a:lnTo>
                      <a:pt x="115" y="293"/>
                    </a:lnTo>
                    <a:close/>
                    <a:moveTo>
                      <a:pt x="230" y="346"/>
                    </a:moveTo>
                    <a:lnTo>
                      <a:pt x="230" y="346"/>
                    </a:lnTo>
                    <a:cubicBezTo>
                      <a:pt x="150" y="293"/>
                      <a:pt x="150" y="293"/>
                      <a:pt x="150" y="293"/>
                    </a:cubicBezTo>
                    <a:cubicBezTo>
                      <a:pt x="150" y="44"/>
                      <a:pt x="150" y="44"/>
                      <a:pt x="150" y="44"/>
                    </a:cubicBezTo>
                    <a:cubicBezTo>
                      <a:pt x="230" y="98"/>
                      <a:pt x="230" y="98"/>
                      <a:pt x="230" y="98"/>
                    </a:cubicBezTo>
                    <a:lnTo>
                      <a:pt x="230" y="346"/>
                    </a:lnTo>
                    <a:close/>
                    <a:moveTo>
                      <a:pt x="345" y="293"/>
                    </a:moveTo>
                    <a:lnTo>
                      <a:pt x="345" y="293"/>
                    </a:lnTo>
                    <a:cubicBezTo>
                      <a:pt x="266" y="346"/>
                      <a:pt x="266" y="346"/>
                      <a:pt x="266" y="346"/>
                    </a:cubicBezTo>
                    <a:cubicBezTo>
                      <a:pt x="266" y="98"/>
                      <a:pt x="266" y="98"/>
                      <a:pt x="266" y="98"/>
                    </a:cubicBezTo>
                    <a:cubicBezTo>
                      <a:pt x="345" y="44"/>
                      <a:pt x="345" y="44"/>
                      <a:pt x="345" y="44"/>
                    </a:cubicBezTo>
                    <a:lnTo>
                      <a:pt x="345" y="293"/>
                    </a:lnTo>
                    <a:close/>
                    <a:moveTo>
                      <a:pt x="461" y="346"/>
                    </a:moveTo>
                    <a:lnTo>
                      <a:pt x="461" y="346"/>
                    </a:lnTo>
                    <a:cubicBezTo>
                      <a:pt x="380" y="293"/>
                      <a:pt x="380" y="293"/>
                      <a:pt x="380" y="293"/>
                    </a:cubicBezTo>
                    <a:cubicBezTo>
                      <a:pt x="380" y="44"/>
                      <a:pt x="380" y="44"/>
                      <a:pt x="380" y="44"/>
                    </a:cubicBezTo>
                    <a:cubicBezTo>
                      <a:pt x="461" y="98"/>
                      <a:pt x="461" y="98"/>
                      <a:pt x="461" y="98"/>
                    </a:cubicBezTo>
                    <a:lnTo>
                      <a:pt x="461" y="34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59" name="Group 54"/>
            <p:cNvGrpSpPr/>
            <p:nvPr/>
          </p:nvGrpSpPr>
          <p:grpSpPr>
            <a:xfrm>
              <a:off x="7574792" y="3244903"/>
              <a:ext cx="999616" cy="999876"/>
              <a:chOff x="14361737" y="2978422"/>
              <a:chExt cx="1999231" cy="1999752"/>
            </a:xfrm>
          </p:grpSpPr>
          <p:grpSp>
            <p:nvGrpSpPr>
              <p:cNvPr id="60" name="Group 74"/>
              <p:cNvGrpSpPr/>
              <p:nvPr/>
            </p:nvGrpSpPr>
            <p:grpSpPr>
              <a:xfrm rot="21316916">
                <a:off x="14361737" y="2978422"/>
                <a:ext cx="1999231" cy="1999752"/>
                <a:chOff x="5013110" y="5059616"/>
                <a:chExt cx="3378533" cy="3379413"/>
              </a:xfrm>
            </p:grpSpPr>
            <p:sp>
              <p:nvSpPr>
                <p:cNvPr id="61" name="Oval 76"/>
                <p:cNvSpPr/>
                <p:nvPr/>
              </p:nvSpPr>
              <p:spPr>
                <a:xfrm>
                  <a:off x="5013110" y="5059616"/>
                  <a:ext cx="3378533" cy="3379413"/>
                </a:xfrm>
                <a:prstGeom prst="ellipse">
                  <a:avLst/>
                </a:prstGeom>
                <a:solidFill>
                  <a:srgbClr val="946348">
                    <a:alpha val="3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9710" tIns="54855" rIns="109710" bIns="54855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bg-BG" sz="9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62" name="Oval 77"/>
                <p:cNvSpPr/>
                <p:nvPr/>
              </p:nvSpPr>
              <p:spPr>
                <a:xfrm>
                  <a:off x="5286107" y="5332685"/>
                  <a:ext cx="2832537" cy="2833275"/>
                </a:xfrm>
                <a:prstGeom prst="ellipse">
                  <a:avLst/>
                </a:prstGeom>
                <a:solidFill>
                  <a:srgbClr val="C7A0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9710" tIns="54855" rIns="109710" bIns="54855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bg-BG" sz="9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63" name="Freeform 22"/>
              <p:cNvSpPr>
                <a:spLocks noChangeArrowheads="1"/>
              </p:cNvSpPr>
              <p:nvPr/>
            </p:nvSpPr>
            <p:spPr bwMode="auto">
              <a:xfrm>
                <a:off x="15014064" y="3584307"/>
                <a:ext cx="747702" cy="747708"/>
              </a:xfrm>
              <a:custGeom>
                <a:avLst/>
                <a:gdLst>
                  <a:gd name="T0" fmla="*/ 230 w 461"/>
                  <a:gd name="T1" fmla="*/ 8 h 461"/>
                  <a:gd name="T2" fmla="*/ 230 w 461"/>
                  <a:gd name="T3" fmla="*/ 8 h 461"/>
                  <a:gd name="T4" fmla="*/ 0 w 461"/>
                  <a:gd name="T5" fmla="*/ 239 h 461"/>
                  <a:gd name="T6" fmla="*/ 230 w 461"/>
                  <a:gd name="T7" fmla="*/ 460 h 461"/>
                  <a:gd name="T8" fmla="*/ 460 w 461"/>
                  <a:gd name="T9" fmla="*/ 230 h 461"/>
                  <a:gd name="T10" fmla="*/ 230 w 461"/>
                  <a:gd name="T11" fmla="*/ 8 h 461"/>
                  <a:gd name="T12" fmla="*/ 230 w 461"/>
                  <a:gd name="T13" fmla="*/ 35 h 461"/>
                  <a:gd name="T14" fmla="*/ 230 w 461"/>
                  <a:gd name="T15" fmla="*/ 35 h 461"/>
                  <a:gd name="T16" fmla="*/ 319 w 461"/>
                  <a:gd name="T17" fmla="*/ 53 h 461"/>
                  <a:gd name="T18" fmla="*/ 291 w 461"/>
                  <a:gd name="T19" fmla="*/ 106 h 461"/>
                  <a:gd name="T20" fmla="*/ 230 w 461"/>
                  <a:gd name="T21" fmla="*/ 97 h 461"/>
                  <a:gd name="T22" fmla="*/ 168 w 461"/>
                  <a:gd name="T23" fmla="*/ 106 h 461"/>
                  <a:gd name="T24" fmla="*/ 141 w 461"/>
                  <a:gd name="T25" fmla="*/ 53 h 461"/>
                  <a:gd name="T26" fmla="*/ 230 w 461"/>
                  <a:gd name="T27" fmla="*/ 35 h 461"/>
                  <a:gd name="T28" fmla="*/ 106 w 461"/>
                  <a:gd name="T29" fmla="*/ 292 h 461"/>
                  <a:gd name="T30" fmla="*/ 106 w 461"/>
                  <a:gd name="T31" fmla="*/ 292 h 461"/>
                  <a:gd name="T32" fmla="*/ 53 w 461"/>
                  <a:gd name="T33" fmla="*/ 327 h 461"/>
                  <a:gd name="T34" fmla="*/ 35 w 461"/>
                  <a:gd name="T35" fmla="*/ 239 h 461"/>
                  <a:gd name="T36" fmla="*/ 53 w 461"/>
                  <a:gd name="T37" fmla="*/ 141 h 461"/>
                  <a:gd name="T38" fmla="*/ 106 w 461"/>
                  <a:gd name="T39" fmla="*/ 167 h 461"/>
                  <a:gd name="T40" fmla="*/ 88 w 461"/>
                  <a:gd name="T41" fmla="*/ 230 h 461"/>
                  <a:gd name="T42" fmla="*/ 106 w 461"/>
                  <a:gd name="T43" fmla="*/ 292 h 461"/>
                  <a:gd name="T44" fmla="*/ 230 w 461"/>
                  <a:gd name="T45" fmla="*/ 433 h 461"/>
                  <a:gd name="T46" fmla="*/ 230 w 461"/>
                  <a:gd name="T47" fmla="*/ 433 h 461"/>
                  <a:gd name="T48" fmla="*/ 141 w 461"/>
                  <a:gd name="T49" fmla="*/ 407 h 461"/>
                  <a:gd name="T50" fmla="*/ 168 w 461"/>
                  <a:gd name="T51" fmla="*/ 354 h 461"/>
                  <a:gd name="T52" fmla="*/ 230 w 461"/>
                  <a:gd name="T53" fmla="*/ 372 h 461"/>
                  <a:gd name="T54" fmla="*/ 291 w 461"/>
                  <a:gd name="T55" fmla="*/ 354 h 461"/>
                  <a:gd name="T56" fmla="*/ 319 w 461"/>
                  <a:gd name="T57" fmla="*/ 407 h 461"/>
                  <a:gd name="T58" fmla="*/ 230 w 461"/>
                  <a:gd name="T59" fmla="*/ 433 h 461"/>
                  <a:gd name="T60" fmla="*/ 230 w 461"/>
                  <a:gd name="T61" fmla="*/ 345 h 461"/>
                  <a:gd name="T62" fmla="*/ 230 w 461"/>
                  <a:gd name="T63" fmla="*/ 345 h 461"/>
                  <a:gd name="T64" fmla="*/ 124 w 461"/>
                  <a:gd name="T65" fmla="*/ 230 h 461"/>
                  <a:gd name="T66" fmla="*/ 230 w 461"/>
                  <a:gd name="T67" fmla="*/ 123 h 461"/>
                  <a:gd name="T68" fmla="*/ 336 w 461"/>
                  <a:gd name="T69" fmla="*/ 230 h 461"/>
                  <a:gd name="T70" fmla="*/ 230 w 461"/>
                  <a:gd name="T71" fmla="*/ 345 h 461"/>
                  <a:gd name="T72" fmla="*/ 354 w 461"/>
                  <a:gd name="T73" fmla="*/ 292 h 461"/>
                  <a:gd name="T74" fmla="*/ 354 w 461"/>
                  <a:gd name="T75" fmla="*/ 292 h 461"/>
                  <a:gd name="T76" fmla="*/ 372 w 461"/>
                  <a:gd name="T77" fmla="*/ 230 h 461"/>
                  <a:gd name="T78" fmla="*/ 354 w 461"/>
                  <a:gd name="T79" fmla="*/ 167 h 461"/>
                  <a:gd name="T80" fmla="*/ 407 w 461"/>
                  <a:gd name="T81" fmla="*/ 141 h 461"/>
                  <a:gd name="T82" fmla="*/ 425 w 461"/>
                  <a:gd name="T83" fmla="*/ 230 h 461"/>
                  <a:gd name="T84" fmla="*/ 407 w 461"/>
                  <a:gd name="T85" fmla="*/ 327 h 461"/>
                  <a:gd name="T86" fmla="*/ 354 w 461"/>
                  <a:gd name="T87" fmla="*/ 292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61" h="461">
                    <a:moveTo>
                      <a:pt x="230" y="8"/>
                    </a:moveTo>
                    <a:lnTo>
                      <a:pt x="230" y="8"/>
                    </a:lnTo>
                    <a:cubicBezTo>
                      <a:pt x="97" y="8"/>
                      <a:pt x="0" y="106"/>
                      <a:pt x="0" y="239"/>
                    </a:cubicBezTo>
                    <a:cubicBezTo>
                      <a:pt x="0" y="363"/>
                      <a:pt x="106" y="460"/>
                      <a:pt x="230" y="460"/>
                    </a:cubicBezTo>
                    <a:cubicBezTo>
                      <a:pt x="363" y="460"/>
                      <a:pt x="460" y="354"/>
                      <a:pt x="460" y="230"/>
                    </a:cubicBezTo>
                    <a:cubicBezTo>
                      <a:pt x="460" y="106"/>
                      <a:pt x="354" y="0"/>
                      <a:pt x="230" y="8"/>
                    </a:cubicBezTo>
                    <a:close/>
                    <a:moveTo>
                      <a:pt x="230" y="35"/>
                    </a:moveTo>
                    <a:lnTo>
                      <a:pt x="230" y="35"/>
                    </a:lnTo>
                    <a:cubicBezTo>
                      <a:pt x="256" y="35"/>
                      <a:pt x="291" y="44"/>
                      <a:pt x="319" y="53"/>
                    </a:cubicBezTo>
                    <a:cubicBezTo>
                      <a:pt x="291" y="106"/>
                      <a:pt x="291" y="106"/>
                      <a:pt x="291" y="106"/>
                    </a:cubicBezTo>
                    <a:cubicBezTo>
                      <a:pt x="275" y="97"/>
                      <a:pt x="247" y="97"/>
                      <a:pt x="230" y="97"/>
                    </a:cubicBezTo>
                    <a:cubicBezTo>
                      <a:pt x="203" y="97"/>
                      <a:pt x="185" y="97"/>
                      <a:pt x="168" y="106"/>
                    </a:cubicBezTo>
                    <a:cubicBezTo>
                      <a:pt x="141" y="53"/>
                      <a:pt x="141" y="53"/>
                      <a:pt x="141" y="53"/>
                    </a:cubicBezTo>
                    <a:cubicBezTo>
                      <a:pt x="168" y="44"/>
                      <a:pt x="194" y="35"/>
                      <a:pt x="230" y="35"/>
                    </a:cubicBezTo>
                    <a:close/>
                    <a:moveTo>
                      <a:pt x="106" y="292"/>
                    </a:moveTo>
                    <a:lnTo>
                      <a:pt x="106" y="292"/>
                    </a:lnTo>
                    <a:cubicBezTo>
                      <a:pt x="53" y="327"/>
                      <a:pt x="53" y="327"/>
                      <a:pt x="53" y="327"/>
                    </a:cubicBezTo>
                    <a:cubicBezTo>
                      <a:pt x="35" y="301"/>
                      <a:pt x="35" y="265"/>
                      <a:pt x="35" y="239"/>
                    </a:cubicBezTo>
                    <a:cubicBezTo>
                      <a:pt x="26" y="204"/>
                      <a:pt x="35" y="167"/>
                      <a:pt x="53" y="141"/>
                    </a:cubicBezTo>
                    <a:cubicBezTo>
                      <a:pt x="106" y="167"/>
                      <a:pt x="106" y="167"/>
                      <a:pt x="106" y="167"/>
                    </a:cubicBezTo>
                    <a:cubicBezTo>
                      <a:pt x="97" y="185"/>
                      <a:pt x="88" y="212"/>
                      <a:pt x="88" y="230"/>
                    </a:cubicBezTo>
                    <a:cubicBezTo>
                      <a:pt x="88" y="257"/>
                      <a:pt x="97" y="274"/>
                      <a:pt x="106" y="292"/>
                    </a:cubicBezTo>
                    <a:close/>
                    <a:moveTo>
                      <a:pt x="230" y="433"/>
                    </a:moveTo>
                    <a:lnTo>
                      <a:pt x="230" y="433"/>
                    </a:lnTo>
                    <a:cubicBezTo>
                      <a:pt x="194" y="433"/>
                      <a:pt x="168" y="425"/>
                      <a:pt x="141" y="407"/>
                    </a:cubicBezTo>
                    <a:cubicBezTo>
                      <a:pt x="168" y="354"/>
                      <a:pt x="168" y="354"/>
                      <a:pt x="168" y="354"/>
                    </a:cubicBezTo>
                    <a:cubicBezTo>
                      <a:pt x="185" y="363"/>
                      <a:pt x="203" y="372"/>
                      <a:pt x="230" y="372"/>
                    </a:cubicBezTo>
                    <a:cubicBezTo>
                      <a:pt x="247" y="372"/>
                      <a:pt x="275" y="363"/>
                      <a:pt x="291" y="354"/>
                    </a:cubicBezTo>
                    <a:cubicBezTo>
                      <a:pt x="319" y="407"/>
                      <a:pt x="319" y="407"/>
                      <a:pt x="319" y="407"/>
                    </a:cubicBezTo>
                    <a:cubicBezTo>
                      <a:pt x="291" y="425"/>
                      <a:pt x="266" y="433"/>
                      <a:pt x="230" y="433"/>
                    </a:cubicBezTo>
                    <a:close/>
                    <a:moveTo>
                      <a:pt x="230" y="345"/>
                    </a:moveTo>
                    <a:lnTo>
                      <a:pt x="230" y="345"/>
                    </a:lnTo>
                    <a:cubicBezTo>
                      <a:pt x="168" y="345"/>
                      <a:pt x="124" y="292"/>
                      <a:pt x="124" y="230"/>
                    </a:cubicBezTo>
                    <a:cubicBezTo>
                      <a:pt x="124" y="167"/>
                      <a:pt x="168" y="123"/>
                      <a:pt x="230" y="123"/>
                    </a:cubicBezTo>
                    <a:cubicBezTo>
                      <a:pt x="291" y="123"/>
                      <a:pt x="336" y="167"/>
                      <a:pt x="336" y="230"/>
                    </a:cubicBezTo>
                    <a:cubicBezTo>
                      <a:pt x="336" y="292"/>
                      <a:pt x="291" y="345"/>
                      <a:pt x="230" y="345"/>
                    </a:cubicBezTo>
                    <a:close/>
                    <a:moveTo>
                      <a:pt x="354" y="292"/>
                    </a:moveTo>
                    <a:lnTo>
                      <a:pt x="354" y="292"/>
                    </a:lnTo>
                    <a:cubicBezTo>
                      <a:pt x="363" y="274"/>
                      <a:pt x="372" y="257"/>
                      <a:pt x="372" y="230"/>
                    </a:cubicBezTo>
                    <a:cubicBezTo>
                      <a:pt x="372" y="212"/>
                      <a:pt x="363" y="185"/>
                      <a:pt x="354" y="167"/>
                    </a:cubicBezTo>
                    <a:cubicBezTo>
                      <a:pt x="407" y="141"/>
                      <a:pt x="407" y="141"/>
                      <a:pt x="407" y="141"/>
                    </a:cubicBezTo>
                    <a:cubicBezTo>
                      <a:pt x="416" y="167"/>
                      <a:pt x="425" y="195"/>
                      <a:pt x="425" y="230"/>
                    </a:cubicBezTo>
                    <a:cubicBezTo>
                      <a:pt x="425" y="265"/>
                      <a:pt x="416" y="292"/>
                      <a:pt x="407" y="327"/>
                    </a:cubicBezTo>
                    <a:lnTo>
                      <a:pt x="354" y="29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4" name="Group 55"/>
            <p:cNvGrpSpPr/>
            <p:nvPr/>
          </p:nvGrpSpPr>
          <p:grpSpPr>
            <a:xfrm>
              <a:off x="5618937" y="3239761"/>
              <a:ext cx="999616" cy="999876"/>
              <a:chOff x="12208441" y="5274469"/>
              <a:chExt cx="1999231" cy="1999752"/>
            </a:xfrm>
          </p:grpSpPr>
          <p:grpSp>
            <p:nvGrpSpPr>
              <p:cNvPr id="65" name="Group 61"/>
              <p:cNvGrpSpPr/>
              <p:nvPr/>
            </p:nvGrpSpPr>
            <p:grpSpPr>
              <a:xfrm rot="21316916">
                <a:off x="12208441" y="5274469"/>
                <a:ext cx="1999231" cy="1999752"/>
                <a:chOff x="5013110" y="5059616"/>
                <a:chExt cx="3378533" cy="3379413"/>
              </a:xfrm>
            </p:grpSpPr>
            <p:sp>
              <p:nvSpPr>
                <p:cNvPr id="66" name="Oval 63"/>
                <p:cNvSpPr/>
                <p:nvPr/>
              </p:nvSpPr>
              <p:spPr>
                <a:xfrm>
                  <a:off x="5013110" y="5059616"/>
                  <a:ext cx="3378533" cy="3379413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3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9710" tIns="54855" rIns="109710" bIns="54855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bg-BG" sz="9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67" name="Oval 73"/>
                <p:cNvSpPr/>
                <p:nvPr/>
              </p:nvSpPr>
              <p:spPr>
                <a:xfrm>
                  <a:off x="5286107" y="5332685"/>
                  <a:ext cx="2832537" cy="2833275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9710" tIns="54855" rIns="109710" bIns="54855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bg-BG" sz="9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68" name="Freeform 101"/>
              <p:cNvSpPr>
                <a:spLocks noChangeArrowheads="1"/>
              </p:cNvSpPr>
              <p:nvPr/>
            </p:nvSpPr>
            <p:spPr bwMode="auto">
              <a:xfrm>
                <a:off x="12885009" y="5933249"/>
                <a:ext cx="804670" cy="619524"/>
              </a:xfrm>
              <a:custGeom>
                <a:avLst/>
                <a:gdLst>
                  <a:gd name="T0" fmla="*/ 80 w 497"/>
                  <a:gd name="T1" fmla="*/ 248 h 382"/>
                  <a:gd name="T2" fmla="*/ 80 w 497"/>
                  <a:gd name="T3" fmla="*/ 248 h 382"/>
                  <a:gd name="T4" fmla="*/ 159 w 497"/>
                  <a:gd name="T5" fmla="*/ 328 h 382"/>
                  <a:gd name="T6" fmla="*/ 248 w 497"/>
                  <a:gd name="T7" fmla="*/ 381 h 382"/>
                  <a:gd name="T8" fmla="*/ 337 w 497"/>
                  <a:gd name="T9" fmla="*/ 337 h 382"/>
                  <a:gd name="T10" fmla="*/ 390 w 497"/>
                  <a:gd name="T11" fmla="*/ 258 h 382"/>
                  <a:gd name="T12" fmla="*/ 248 w 497"/>
                  <a:gd name="T13" fmla="*/ 328 h 382"/>
                  <a:gd name="T14" fmla="*/ 80 w 497"/>
                  <a:gd name="T15" fmla="*/ 248 h 382"/>
                  <a:gd name="T16" fmla="*/ 487 w 497"/>
                  <a:gd name="T17" fmla="*/ 124 h 382"/>
                  <a:gd name="T18" fmla="*/ 487 w 497"/>
                  <a:gd name="T19" fmla="*/ 124 h 382"/>
                  <a:gd name="T20" fmla="*/ 274 w 497"/>
                  <a:gd name="T21" fmla="*/ 9 h 382"/>
                  <a:gd name="T22" fmla="*/ 221 w 497"/>
                  <a:gd name="T23" fmla="*/ 9 h 382"/>
                  <a:gd name="T24" fmla="*/ 9 w 497"/>
                  <a:gd name="T25" fmla="*/ 124 h 382"/>
                  <a:gd name="T26" fmla="*/ 9 w 497"/>
                  <a:gd name="T27" fmla="*/ 160 h 382"/>
                  <a:gd name="T28" fmla="*/ 221 w 497"/>
                  <a:gd name="T29" fmla="*/ 275 h 382"/>
                  <a:gd name="T30" fmla="*/ 274 w 497"/>
                  <a:gd name="T31" fmla="*/ 275 h 382"/>
                  <a:gd name="T32" fmla="*/ 408 w 497"/>
                  <a:gd name="T33" fmla="*/ 195 h 382"/>
                  <a:gd name="T34" fmla="*/ 266 w 497"/>
                  <a:gd name="T35" fmla="*/ 160 h 382"/>
                  <a:gd name="T36" fmla="*/ 248 w 497"/>
                  <a:gd name="T37" fmla="*/ 168 h 382"/>
                  <a:gd name="T38" fmla="*/ 203 w 497"/>
                  <a:gd name="T39" fmla="*/ 133 h 382"/>
                  <a:gd name="T40" fmla="*/ 248 w 497"/>
                  <a:gd name="T41" fmla="*/ 107 h 382"/>
                  <a:gd name="T42" fmla="*/ 293 w 497"/>
                  <a:gd name="T43" fmla="*/ 124 h 382"/>
                  <a:gd name="T44" fmla="*/ 443 w 497"/>
                  <a:gd name="T45" fmla="*/ 177 h 382"/>
                  <a:gd name="T46" fmla="*/ 487 w 497"/>
                  <a:gd name="T47" fmla="*/ 160 h 382"/>
                  <a:gd name="T48" fmla="*/ 487 w 497"/>
                  <a:gd name="T49" fmla="*/ 124 h 382"/>
                  <a:gd name="T50" fmla="*/ 425 w 497"/>
                  <a:gd name="T51" fmla="*/ 346 h 382"/>
                  <a:gd name="T52" fmla="*/ 425 w 497"/>
                  <a:gd name="T53" fmla="*/ 346 h 382"/>
                  <a:gd name="T54" fmla="*/ 461 w 497"/>
                  <a:gd name="T55" fmla="*/ 337 h 382"/>
                  <a:gd name="T56" fmla="*/ 443 w 497"/>
                  <a:gd name="T57" fmla="*/ 177 h 382"/>
                  <a:gd name="T58" fmla="*/ 408 w 497"/>
                  <a:gd name="T59" fmla="*/ 195 h 382"/>
                  <a:gd name="T60" fmla="*/ 425 w 497"/>
                  <a:gd name="T61" fmla="*/ 346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97" h="382">
                    <a:moveTo>
                      <a:pt x="80" y="248"/>
                    </a:moveTo>
                    <a:lnTo>
                      <a:pt x="80" y="248"/>
                    </a:lnTo>
                    <a:cubicBezTo>
                      <a:pt x="97" y="293"/>
                      <a:pt x="106" y="311"/>
                      <a:pt x="159" y="328"/>
                    </a:cubicBezTo>
                    <a:cubicBezTo>
                      <a:pt x="203" y="355"/>
                      <a:pt x="230" y="381"/>
                      <a:pt x="248" y="381"/>
                    </a:cubicBezTo>
                    <a:cubicBezTo>
                      <a:pt x="266" y="381"/>
                      <a:pt x="293" y="355"/>
                      <a:pt x="337" y="337"/>
                    </a:cubicBezTo>
                    <a:cubicBezTo>
                      <a:pt x="390" y="311"/>
                      <a:pt x="372" y="311"/>
                      <a:pt x="390" y="258"/>
                    </a:cubicBezTo>
                    <a:cubicBezTo>
                      <a:pt x="248" y="328"/>
                      <a:pt x="248" y="328"/>
                      <a:pt x="248" y="328"/>
                    </a:cubicBezTo>
                    <a:lnTo>
                      <a:pt x="80" y="248"/>
                    </a:lnTo>
                    <a:close/>
                    <a:moveTo>
                      <a:pt x="487" y="124"/>
                    </a:moveTo>
                    <a:lnTo>
                      <a:pt x="487" y="124"/>
                    </a:lnTo>
                    <a:cubicBezTo>
                      <a:pt x="274" y="9"/>
                      <a:pt x="274" y="9"/>
                      <a:pt x="274" y="9"/>
                    </a:cubicBezTo>
                    <a:cubicBezTo>
                      <a:pt x="266" y="0"/>
                      <a:pt x="239" y="0"/>
                      <a:pt x="221" y="9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0" y="133"/>
                      <a:pt x="0" y="142"/>
                      <a:pt x="9" y="160"/>
                    </a:cubicBezTo>
                    <a:cubicBezTo>
                      <a:pt x="221" y="275"/>
                      <a:pt x="221" y="275"/>
                      <a:pt x="221" y="275"/>
                    </a:cubicBezTo>
                    <a:cubicBezTo>
                      <a:pt x="239" y="284"/>
                      <a:pt x="266" y="284"/>
                      <a:pt x="274" y="275"/>
                    </a:cubicBezTo>
                    <a:cubicBezTo>
                      <a:pt x="408" y="195"/>
                      <a:pt x="408" y="195"/>
                      <a:pt x="408" y="195"/>
                    </a:cubicBezTo>
                    <a:cubicBezTo>
                      <a:pt x="266" y="160"/>
                      <a:pt x="266" y="160"/>
                      <a:pt x="266" y="160"/>
                    </a:cubicBezTo>
                    <a:cubicBezTo>
                      <a:pt x="257" y="160"/>
                      <a:pt x="257" y="168"/>
                      <a:pt x="248" y="168"/>
                    </a:cubicBezTo>
                    <a:cubicBezTo>
                      <a:pt x="221" y="168"/>
                      <a:pt x="203" y="151"/>
                      <a:pt x="203" y="133"/>
                    </a:cubicBezTo>
                    <a:cubicBezTo>
                      <a:pt x="203" y="124"/>
                      <a:pt x="221" y="107"/>
                      <a:pt x="248" y="107"/>
                    </a:cubicBezTo>
                    <a:cubicBezTo>
                      <a:pt x="266" y="107"/>
                      <a:pt x="284" y="115"/>
                      <a:pt x="293" y="124"/>
                    </a:cubicBezTo>
                    <a:cubicBezTo>
                      <a:pt x="443" y="177"/>
                      <a:pt x="443" y="177"/>
                      <a:pt x="443" y="177"/>
                    </a:cubicBezTo>
                    <a:cubicBezTo>
                      <a:pt x="487" y="160"/>
                      <a:pt x="487" y="160"/>
                      <a:pt x="487" y="160"/>
                    </a:cubicBezTo>
                    <a:cubicBezTo>
                      <a:pt x="496" y="142"/>
                      <a:pt x="496" y="133"/>
                      <a:pt x="487" y="124"/>
                    </a:cubicBezTo>
                    <a:close/>
                    <a:moveTo>
                      <a:pt x="425" y="346"/>
                    </a:moveTo>
                    <a:lnTo>
                      <a:pt x="425" y="346"/>
                    </a:lnTo>
                    <a:cubicBezTo>
                      <a:pt x="416" y="355"/>
                      <a:pt x="452" y="364"/>
                      <a:pt x="461" y="337"/>
                    </a:cubicBezTo>
                    <a:cubicBezTo>
                      <a:pt x="469" y="213"/>
                      <a:pt x="443" y="177"/>
                      <a:pt x="443" y="177"/>
                    </a:cubicBezTo>
                    <a:cubicBezTo>
                      <a:pt x="408" y="195"/>
                      <a:pt x="408" y="195"/>
                      <a:pt x="408" y="195"/>
                    </a:cubicBezTo>
                    <a:cubicBezTo>
                      <a:pt x="408" y="195"/>
                      <a:pt x="443" y="222"/>
                      <a:pt x="425" y="34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69" name="Group 56"/>
            <p:cNvGrpSpPr/>
            <p:nvPr/>
          </p:nvGrpSpPr>
          <p:grpSpPr>
            <a:xfrm>
              <a:off x="3658163" y="3236799"/>
              <a:ext cx="999616" cy="999876"/>
              <a:chOff x="9907711" y="7463571"/>
              <a:chExt cx="1999231" cy="1999752"/>
            </a:xfrm>
          </p:grpSpPr>
          <p:grpSp>
            <p:nvGrpSpPr>
              <p:cNvPr id="70" name="Group 57"/>
              <p:cNvGrpSpPr/>
              <p:nvPr/>
            </p:nvGrpSpPr>
            <p:grpSpPr>
              <a:xfrm rot="21316916">
                <a:off x="9907711" y="7463571"/>
                <a:ext cx="1999231" cy="1999752"/>
                <a:chOff x="5013110" y="5059616"/>
                <a:chExt cx="3378533" cy="3379413"/>
              </a:xfrm>
            </p:grpSpPr>
            <p:sp>
              <p:nvSpPr>
                <p:cNvPr id="71" name="Oval 59"/>
                <p:cNvSpPr/>
                <p:nvPr/>
              </p:nvSpPr>
              <p:spPr>
                <a:xfrm>
                  <a:off x="5013110" y="5059616"/>
                  <a:ext cx="3378533" cy="3379413"/>
                </a:xfrm>
                <a:prstGeom prst="ellipse">
                  <a:avLst/>
                </a:prstGeom>
                <a:solidFill>
                  <a:srgbClr val="946348">
                    <a:alpha val="3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9710" tIns="54855" rIns="109710" bIns="54855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bg-BG" sz="9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72" name="Oval 60"/>
                <p:cNvSpPr/>
                <p:nvPr/>
              </p:nvSpPr>
              <p:spPr>
                <a:xfrm>
                  <a:off x="5286108" y="5332684"/>
                  <a:ext cx="2832536" cy="2833274"/>
                </a:xfrm>
                <a:prstGeom prst="ellipse">
                  <a:avLst/>
                </a:prstGeom>
                <a:solidFill>
                  <a:srgbClr val="C7A08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9710" tIns="54855" rIns="109710" bIns="54855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bg-BG" sz="9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73" name="Freeform 104"/>
              <p:cNvSpPr>
                <a:spLocks noChangeArrowheads="1"/>
              </p:cNvSpPr>
              <p:nvPr/>
            </p:nvSpPr>
            <p:spPr bwMode="auto">
              <a:xfrm>
                <a:off x="10528124" y="8136492"/>
                <a:ext cx="804676" cy="541196"/>
              </a:xfrm>
              <a:custGeom>
                <a:avLst/>
                <a:gdLst>
                  <a:gd name="T0" fmla="*/ 203 w 497"/>
                  <a:gd name="T1" fmla="*/ 257 h 337"/>
                  <a:gd name="T2" fmla="*/ 203 w 497"/>
                  <a:gd name="T3" fmla="*/ 257 h 337"/>
                  <a:gd name="T4" fmla="*/ 221 w 497"/>
                  <a:gd name="T5" fmla="*/ 327 h 337"/>
                  <a:gd name="T6" fmla="*/ 283 w 497"/>
                  <a:gd name="T7" fmla="*/ 310 h 337"/>
                  <a:gd name="T8" fmla="*/ 398 w 497"/>
                  <a:gd name="T9" fmla="*/ 9 h 337"/>
                  <a:gd name="T10" fmla="*/ 203 w 497"/>
                  <a:gd name="T11" fmla="*/ 257 h 337"/>
                  <a:gd name="T12" fmla="*/ 248 w 497"/>
                  <a:gd name="T13" fmla="*/ 71 h 337"/>
                  <a:gd name="T14" fmla="*/ 248 w 497"/>
                  <a:gd name="T15" fmla="*/ 71 h 337"/>
                  <a:gd name="T16" fmla="*/ 274 w 497"/>
                  <a:gd name="T17" fmla="*/ 71 h 337"/>
                  <a:gd name="T18" fmla="*/ 310 w 497"/>
                  <a:gd name="T19" fmla="*/ 26 h 337"/>
                  <a:gd name="T20" fmla="*/ 248 w 497"/>
                  <a:gd name="T21" fmla="*/ 17 h 337"/>
                  <a:gd name="T22" fmla="*/ 0 w 497"/>
                  <a:gd name="T23" fmla="*/ 283 h 337"/>
                  <a:gd name="T24" fmla="*/ 0 w 497"/>
                  <a:gd name="T25" fmla="*/ 310 h 337"/>
                  <a:gd name="T26" fmla="*/ 26 w 497"/>
                  <a:gd name="T27" fmla="*/ 336 h 337"/>
                  <a:gd name="T28" fmla="*/ 53 w 497"/>
                  <a:gd name="T29" fmla="*/ 310 h 337"/>
                  <a:gd name="T30" fmla="*/ 53 w 497"/>
                  <a:gd name="T31" fmla="*/ 283 h 337"/>
                  <a:gd name="T32" fmla="*/ 248 w 497"/>
                  <a:gd name="T33" fmla="*/ 71 h 337"/>
                  <a:gd name="T34" fmla="*/ 425 w 497"/>
                  <a:gd name="T35" fmla="*/ 98 h 337"/>
                  <a:gd name="T36" fmla="*/ 425 w 497"/>
                  <a:gd name="T37" fmla="*/ 98 h 337"/>
                  <a:gd name="T38" fmla="*/ 407 w 497"/>
                  <a:gd name="T39" fmla="*/ 151 h 337"/>
                  <a:gd name="T40" fmla="*/ 442 w 497"/>
                  <a:gd name="T41" fmla="*/ 283 h 337"/>
                  <a:gd name="T42" fmla="*/ 442 w 497"/>
                  <a:gd name="T43" fmla="*/ 310 h 337"/>
                  <a:gd name="T44" fmla="*/ 469 w 497"/>
                  <a:gd name="T45" fmla="*/ 336 h 337"/>
                  <a:gd name="T46" fmla="*/ 469 w 497"/>
                  <a:gd name="T47" fmla="*/ 336 h 337"/>
                  <a:gd name="T48" fmla="*/ 496 w 497"/>
                  <a:gd name="T49" fmla="*/ 310 h 337"/>
                  <a:gd name="T50" fmla="*/ 496 w 497"/>
                  <a:gd name="T51" fmla="*/ 283 h 337"/>
                  <a:gd name="T52" fmla="*/ 425 w 497"/>
                  <a:gd name="T53" fmla="*/ 98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97" h="337">
                    <a:moveTo>
                      <a:pt x="203" y="257"/>
                    </a:moveTo>
                    <a:lnTo>
                      <a:pt x="203" y="257"/>
                    </a:lnTo>
                    <a:cubicBezTo>
                      <a:pt x="186" y="283"/>
                      <a:pt x="194" y="310"/>
                      <a:pt x="221" y="327"/>
                    </a:cubicBezTo>
                    <a:cubicBezTo>
                      <a:pt x="239" y="336"/>
                      <a:pt x="266" y="336"/>
                      <a:pt x="283" y="310"/>
                    </a:cubicBezTo>
                    <a:cubicBezTo>
                      <a:pt x="301" y="274"/>
                      <a:pt x="407" y="9"/>
                      <a:pt x="398" y="9"/>
                    </a:cubicBezTo>
                    <a:cubicBezTo>
                      <a:pt x="389" y="0"/>
                      <a:pt x="221" y="230"/>
                      <a:pt x="203" y="257"/>
                    </a:cubicBezTo>
                    <a:close/>
                    <a:moveTo>
                      <a:pt x="248" y="71"/>
                    </a:moveTo>
                    <a:lnTo>
                      <a:pt x="248" y="71"/>
                    </a:lnTo>
                    <a:cubicBezTo>
                      <a:pt x="257" y="71"/>
                      <a:pt x="266" y="71"/>
                      <a:pt x="274" y="71"/>
                    </a:cubicBezTo>
                    <a:cubicBezTo>
                      <a:pt x="292" y="53"/>
                      <a:pt x="301" y="44"/>
                      <a:pt x="310" y="26"/>
                    </a:cubicBezTo>
                    <a:cubicBezTo>
                      <a:pt x="292" y="17"/>
                      <a:pt x="274" y="17"/>
                      <a:pt x="248" y="17"/>
                    </a:cubicBezTo>
                    <a:cubicBezTo>
                      <a:pt x="106" y="17"/>
                      <a:pt x="0" y="133"/>
                      <a:pt x="0" y="283"/>
                    </a:cubicBezTo>
                    <a:cubicBezTo>
                      <a:pt x="0" y="292"/>
                      <a:pt x="0" y="301"/>
                      <a:pt x="0" y="310"/>
                    </a:cubicBezTo>
                    <a:cubicBezTo>
                      <a:pt x="0" y="327"/>
                      <a:pt x="17" y="336"/>
                      <a:pt x="26" y="336"/>
                    </a:cubicBezTo>
                    <a:cubicBezTo>
                      <a:pt x="44" y="336"/>
                      <a:pt x="53" y="319"/>
                      <a:pt x="53" y="310"/>
                    </a:cubicBezTo>
                    <a:cubicBezTo>
                      <a:pt x="53" y="301"/>
                      <a:pt x="53" y="292"/>
                      <a:pt x="53" y="283"/>
                    </a:cubicBezTo>
                    <a:cubicBezTo>
                      <a:pt x="53" y="160"/>
                      <a:pt x="132" y="71"/>
                      <a:pt x="248" y="71"/>
                    </a:cubicBezTo>
                    <a:close/>
                    <a:moveTo>
                      <a:pt x="425" y="98"/>
                    </a:moveTo>
                    <a:lnTo>
                      <a:pt x="425" y="98"/>
                    </a:lnTo>
                    <a:cubicBezTo>
                      <a:pt x="416" y="115"/>
                      <a:pt x="416" y="133"/>
                      <a:pt x="407" y="151"/>
                    </a:cubicBezTo>
                    <a:cubicBezTo>
                      <a:pt x="433" y="186"/>
                      <a:pt x="442" y="239"/>
                      <a:pt x="442" y="283"/>
                    </a:cubicBezTo>
                    <a:cubicBezTo>
                      <a:pt x="442" y="292"/>
                      <a:pt x="442" y="301"/>
                      <a:pt x="442" y="310"/>
                    </a:cubicBezTo>
                    <a:cubicBezTo>
                      <a:pt x="442" y="319"/>
                      <a:pt x="451" y="336"/>
                      <a:pt x="469" y="336"/>
                    </a:cubicBezTo>
                    <a:lnTo>
                      <a:pt x="469" y="336"/>
                    </a:lnTo>
                    <a:cubicBezTo>
                      <a:pt x="478" y="336"/>
                      <a:pt x="496" y="327"/>
                      <a:pt x="496" y="310"/>
                    </a:cubicBezTo>
                    <a:cubicBezTo>
                      <a:pt x="496" y="301"/>
                      <a:pt x="496" y="292"/>
                      <a:pt x="496" y="283"/>
                    </a:cubicBezTo>
                    <a:cubicBezTo>
                      <a:pt x="496" y="213"/>
                      <a:pt x="469" y="151"/>
                      <a:pt x="425" y="9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74" name="Group 83"/>
            <p:cNvGrpSpPr/>
            <p:nvPr/>
          </p:nvGrpSpPr>
          <p:grpSpPr>
            <a:xfrm>
              <a:off x="5707119" y="3284924"/>
              <a:ext cx="1790323" cy="932433"/>
              <a:chOff x="3913901" y="5865040"/>
              <a:chExt cx="3322518" cy="1730427"/>
            </a:xfrm>
          </p:grpSpPr>
          <p:cxnSp>
            <p:nvCxnSpPr>
              <p:cNvPr id="75" name="直接连接符 84"/>
              <p:cNvCxnSpPr/>
              <p:nvPr/>
            </p:nvCxnSpPr>
            <p:spPr>
              <a:xfrm flipV="1">
                <a:off x="5664989" y="6731856"/>
                <a:ext cx="1571430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76" name="弧形 85"/>
              <p:cNvSpPr/>
              <p:nvPr/>
            </p:nvSpPr>
            <p:spPr>
              <a:xfrm rot="16200000">
                <a:off x="3913901" y="5865040"/>
                <a:ext cx="1730427" cy="1730428"/>
              </a:xfrm>
              <a:prstGeom prst="arc">
                <a:avLst>
                  <a:gd name="adj1" fmla="val 2657162"/>
                  <a:gd name="adj2" fmla="val 8176062"/>
                </a:avLst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7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77" name="Group 101"/>
            <p:cNvGrpSpPr/>
            <p:nvPr/>
          </p:nvGrpSpPr>
          <p:grpSpPr>
            <a:xfrm>
              <a:off x="7662974" y="3284924"/>
              <a:ext cx="1790323" cy="932433"/>
              <a:chOff x="3913901" y="5865040"/>
              <a:chExt cx="3322518" cy="1730427"/>
            </a:xfrm>
          </p:grpSpPr>
          <p:cxnSp>
            <p:nvCxnSpPr>
              <p:cNvPr id="78" name="直接连接符 84"/>
              <p:cNvCxnSpPr/>
              <p:nvPr/>
            </p:nvCxnSpPr>
            <p:spPr>
              <a:xfrm flipV="1">
                <a:off x="5664989" y="6731856"/>
                <a:ext cx="1571430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79" name="弧形 85"/>
              <p:cNvSpPr/>
              <p:nvPr/>
            </p:nvSpPr>
            <p:spPr>
              <a:xfrm rot="16200000">
                <a:off x="3913901" y="5865040"/>
                <a:ext cx="1730427" cy="1730428"/>
              </a:xfrm>
              <a:prstGeom prst="arc">
                <a:avLst>
                  <a:gd name="adj1" fmla="val 2657162"/>
                  <a:gd name="adj2" fmla="val 8176062"/>
                </a:avLst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7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0" name="Group 104"/>
            <p:cNvGrpSpPr/>
            <p:nvPr/>
          </p:nvGrpSpPr>
          <p:grpSpPr>
            <a:xfrm>
              <a:off x="1789860" y="3284924"/>
              <a:ext cx="1790323" cy="932433"/>
              <a:chOff x="3913901" y="5865040"/>
              <a:chExt cx="3322518" cy="1730427"/>
            </a:xfrm>
          </p:grpSpPr>
          <p:cxnSp>
            <p:nvCxnSpPr>
              <p:cNvPr id="81" name="直接连接符 84"/>
              <p:cNvCxnSpPr/>
              <p:nvPr/>
            </p:nvCxnSpPr>
            <p:spPr>
              <a:xfrm flipV="1">
                <a:off x="5664989" y="6731856"/>
                <a:ext cx="1571430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82" name="弧形 85"/>
              <p:cNvSpPr/>
              <p:nvPr/>
            </p:nvSpPr>
            <p:spPr>
              <a:xfrm rot="16200000">
                <a:off x="3913901" y="5865040"/>
                <a:ext cx="1730427" cy="1730428"/>
              </a:xfrm>
              <a:prstGeom prst="arc">
                <a:avLst>
                  <a:gd name="adj1" fmla="val 2657162"/>
                  <a:gd name="adj2" fmla="val 8176062"/>
                </a:avLst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700" b="0" i="0" u="none" strike="noStrike" kern="1200" cap="none" spc="0" normalizeH="0" baseline="0" noProof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83" name="Group 107"/>
            <p:cNvGrpSpPr/>
            <p:nvPr/>
          </p:nvGrpSpPr>
          <p:grpSpPr>
            <a:xfrm>
              <a:off x="9486717" y="3244752"/>
              <a:ext cx="999616" cy="999876"/>
              <a:chOff x="9907711" y="7463571"/>
              <a:chExt cx="1999231" cy="1999752"/>
            </a:xfrm>
          </p:grpSpPr>
          <p:grpSp>
            <p:nvGrpSpPr>
              <p:cNvPr id="84" name="Group 108"/>
              <p:cNvGrpSpPr/>
              <p:nvPr/>
            </p:nvGrpSpPr>
            <p:grpSpPr>
              <a:xfrm rot="21316916">
                <a:off x="9907711" y="7463571"/>
                <a:ext cx="1999231" cy="1999752"/>
                <a:chOff x="5013110" y="5059616"/>
                <a:chExt cx="3378533" cy="3379413"/>
              </a:xfrm>
            </p:grpSpPr>
            <p:sp>
              <p:nvSpPr>
                <p:cNvPr id="85" name="Oval 110"/>
                <p:cNvSpPr/>
                <p:nvPr/>
              </p:nvSpPr>
              <p:spPr>
                <a:xfrm>
                  <a:off x="5013110" y="5059616"/>
                  <a:ext cx="3378533" cy="3379413"/>
                </a:xfrm>
                <a:prstGeom prst="ellipse">
                  <a:avLst/>
                </a:prstGeom>
                <a:solidFill>
                  <a:schemeClr val="bg2">
                    <a:lumMod val="50000"/>
                    <a:alpha val="3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9710" tIns="54855" rIns="109710" bIns="54855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bg-BG" sz="9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  <p:sp>
              <p:nvSpPr>
                <p:cNvPr id="86" name="Oval 111"/>
                <p:cNvSpPr/>
                <p:nvPr/>
              </p:nvSpPr>
              <p:spPr>
                <a:xfrm>
                  <a:off x="5286108" y="5332684"/>
                  <a:ext cx="2832536" cy="2833274"/>
                </a:xfrm>
                <a:prstGeom prst="ellipse">
                  <a:avLst/>
                </a:pr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109710" tIns="54855" rIns="109710" bIns="54855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bg-BG" sz="9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cs"/>
                  </a:endParaRPr>
                </a:p>
              </p:txBody>
            </p:sp>
          </p:grpSp>
          <p:sp>
            <p:nvSpPr>
              <p:cNvPr id="87" name="Freeform 104"/>
              <p:cNvSpPr>
                <a:spLocks noChangeArrowheads="1"/>
              </p:cNvSpPr>
              <p:nvPr/>
            </p:nvSpPr>
            <p:spPr bwMode="auto">
              <a:xfrm>
                <a:off x="10528124" y="8136492"/>
                <a:ext cx="804676" cy="541196"/>
              </a:xfrm>
              <a:custGeom>
                <a:avLst/>
                <a:gdLst>
                  <a:gd name="T0" fmla="*/ 203 w 497"/>
                  <a:gd name="T1" fmla="*/ 257 h 337"/>
                  <a:gd name="T2" fmla="*/ 203 w 497"/>
                  <a:gd name="T3" fmla="*/ 257 h 337"/>
                  <a:gd name="T4" fmla="*/ 221 w 497"/>
                  <a:gd name="T5" fmla="*/ 327 h 337"/>
                  <a:gd name="T6" fmla="*/ 283 w 497"/>
                  <a:gd name="T7" fmla="*/ 310 h 337"/>
                  <a:gd name="T8" fmla="*/ 398 w 497"/>
                  <a:gd name="T9" fmla="*/ 9 h 337"/>
                  <a:gd name="T10" fmla="*/ 203 w 497"/>
                  <a:gd name="T11" fmla="*/ 257 h 337"/>
                  <a:gd name="T12" fmla="*/ 248 w 497"/>
                  <a:gd name="T13" fmla="*/ 71 h 337"/>
                  <a:gd name="T14" fmla="*/ 248 w 497"/>
                  <a:gd name="T15" fmla="*/ 71 h 337"/>
                  <a:gd name="T16" fmla="*/ 274 w 497"/>
                  <a:gd name="T17" fmla="*/ 71 h 337"/>
                  <a:gd name="T18" fmla="*/ 310 w 497"/>
                  <a:gd name="T19" fmla="*/ 26 h 337"/>
                  <a:gd name="T20" fmla="*/ 248 w 497"/>
                  <a:gd name="T21" fmla="*/ 17 h 337"/>
                  <a:gd name="T22" fmla="*/ 0 w 497"/>
                  <a:gd name="T23" fmla="*/ 283 h 337"/>
                  <a:gd name="T24" fmla="*/ 0 w 497"/>
                  <a:gd name="T25" fmla="*/ 310 h 337"/>
                  <a:gd name="T26" fmla="*/ 26 w 497"/>
                  <a:gd name="T27" fmla="*/ 336 h 337"/>
                  <a:gd name="T28" fmla="*/ 53 w 497"/>
                  <a:gd name="T29" fmla="*/ 310 h 337"/>
                  <a:gd name="T30" fmla="*/ 53 w 497"/>
                  <a:gd name="T31" fmla="*/ 283 h 337"/>
                  <a:gd name="T32" fmla="*/ 248 w 497"/>
                  <a:gd name="T33" fmla="*/ 71 h 337"/>
                  <a:gd name="T34" fmla="*/ 425 w 497"/>
                  <a:gd name="T35" fmla="*/ 98 h 337"/>
                  <a:gd name="T36" fmla="*/ 425 w 497"/>
                  <a:gd name="T37" fmla="*/ 98 h 337"/>
                  <a:gd name="T38" fmla="*/ 407 w 497"/>
                  <a:gd name="T39" fmla="*/ 151 h 337"/>
                  <a:gd name="T40" fmla="*/ 442 w 497"/>
                  <a:gd name="T41" fmla="*/ 283 h 337"/>
                  <a:gd name="T42" fmla="*/ 442 w 497"/>
                  <a:gd name="T43" fmla="*/ 310 h 337"/>
                  <a:gd name="T44" fmla="*/ 469 w 497"/>
                  <a:gd name="T45" fmla="*/ 336 h 337"/>
                  <a:gd name="T46" fmla="*/ 469 w 497"/>
                  <a:gd name="T47" fmla="*/ 336 h 337"/>
                  <a:gd name="T48" fmla="*/ 496 w 497"/>
                  <a:gd name="T49" fmla="*/ 310 h 337"/>
                  <a:gd name="T50" fmla="*/ 496 w 497"/>
                  <a:gd name="T51" fmla="*/ 283 h 337"/>
                  <a:gd name="T52" fmla="*/ 425 w 497"/>
                  <a:gd name="T53" fmla="*/ 98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97" h="337">
                    <a:moveTo>
                      <a:pt x="203" y="257"/>
                    </a:moveTo>
                    <a:lnTo>
                      <a:pt x="203" y="257"/>
                    </a:lnTo>
                    <a:cubicBezTo>
                      <a:pt x="186" y="283"/>
                      <a:pt x="194" y="310"/>
                      <a:pt x="221" y="327"/>
                    </a:cubicBezTo>
                    <a:cubicBezTo>
                      <a:pt x="239" y="336"/>
                      <a:pt x="266" y="336"/>
                      <a:pt x="283" y="310"/>
                    </a:cubicBezTo>
                    <a:cubicBezTo>
                      <a:pt x="301" y="274"/>
                      <a:pt x="407" y="9"/>
                      <a:pt x="398" y="9"/>
                    </a:cubicBezTo>
                    <a:cubicBezTo>
                      <a:pt x="389" y="0"/>
                      <a:pt x="221" y="230"/>
                      <a:pt x="203" y="257"/>
                    </a:cubicBezTo>
                    <a:close/>
                    <a:moveTo>
                      <a:pt x="248" y="71"/>
                    </a:moveTo>
                    <a:lnTo>
                      <a:pt x="248" y="71"/>
                    </a:lnTo>
                    <a:cubicBezTo>
                      <a:pt x="257" y="71"/>
                      <a:pt x="266" y="71"/>
                      <a:pt x="274" y="71"/>
                    </a:cubicBezTo>
                    <a:cubicBezTo>
                      <a:pt x="292" y="53"/>
                      <a:pt x="301" y="44"/>
                      <a:pt x="310" y="26"/>
                    </a:cubicBezTo>
                    <a:cubicBezTo>
                      <a:pt x="292" y="17"/>
                      <a:pt x="274" y="17"/>
                      <a:pt x="248" y="17"/>
                    </a:cubicBezTo>
                    <a:cubicBezTo>
                      <a:pt x="106" y="17"/>
                      <a:pt x="0" y="133"/>
                      <a:pt x="0" y="283"/>
                    </a:cubicBezTo>
                    <a:cubicBezTo>
                      <a:pt x="0" y="292"/>
                      <a:pt x="0" y="301"/>
                      <a:pt x="0" y="310"/>
                    </a:cubicBezTo>
                    <a:cubicBezTo>
                      <a:pt x="0" y="327"/>
                      <a:pt x="17" y="336"/>
                      <a:pt x="26" y="336"/>
                    </a:cubicBezTo>
                    <a:cubicBezTo>
                      <a:pt x="44" y="336"/>
                      <a:pt x="53" y="319"/>
                      <a:pt x="53" y="310"/>
                    </a:cubicBezTo>
                    <a:cubicBezTo>
                      <a:pt x="53" y="301"/>
                      <a:pt x="53" y="292"/>
                      <a:pt x="53" y="283"/>
                    </a:cubicBezTo>
                    <a:cubicBezTo>
                      <a:pt x="53" y="160"/>
                      <a:pt x="132" y="71"/>
                      <a:pt x="248" y="71"/>
                    </a:cubicBezTo>
                    <a:close/>
                    <a:moveTo>
                      <a:pt x="425" y="98"/>
                    </a:moveTo>
                    <a:lnTo>
                      <a:pt x="425" y="98"/>
                    </a:lnTo>
                    <a:cubicBezTo>
                      <a:pt x="416" y="115"/>
                      <a:pt x="416" y="133"/>
                      <a:pt x="407" y="151"/>
                    </a:cubicBezTo>
                    <a:cubicBezTo>
                      <a:pt x="433" y="186"/>
                      <a:pt x="442" y="239"/>
                      <a:pt x="442" y="283"/>
                    </a:cubicBezTo>
                    <a:cubicBezTo>
                      <a:pt x="442" y="292"/>
                      <a:pt x="442" y="301"/>
                      <a:pt x="442" y="310"/>
                    </a:cubicBezTo>
                    <a:cubicBezTo>
                      <a:pt x="442" y="319"/>
                      <a:pt x="451" y="336"/>
                      <a:pt x="469" y="336"/>
                    </a:cubicBezTo>
                    <a:lnTo>
                      <a:pt x="469" y="336"/>
                    </a:lnTo>
                    <a:cubicBezTo>
                      <a:pt x="478" y="336"/>
                      <a:pt x="496" y="327"/>
                      <a:pt x="496" y="310"/>
                    </a:cubicBezTo>
                    <a:cubicBezTo>
                      <a:pt x="496" y="301"/>
                      <a:pt x="496" y="292"/>
                      <a:pt x="496" y="283"/>
                    </a:cubicBezTo>
                    <a:cubicBezTo>
                      <a:pt x="496" y="213"/>
                      <a:pt x="469" y="151"/>
                      <a:pt x="425" y="9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88" name="组合 87"/>
          <p:cNvGrpSpPr/>
          <p:nvPr/>
        </p:nvGrpSpPr>
        <p:grpSpPr bwMode="auto">
          <a:xfrm>
            <a:off x="856097" y="4371149"/>
            <a:ext cx="2799958" cy="1276712"/>
            <a:chOff x="1160463" y="2796137"/>
            <a:chExt cx="3646525" cy="630118"/>
          </a:xfrm>
        </p:grpSpPr>
        <p:sp>
          <p:nvSpPr>
            <p:cNvPr id="89" name="Text Box 11"/>
            <p:cNvSpPr txBox="1">
              <a:spLocks noChangeArrowheads="1"/>
            </p:cNvSpPr>
            <p:nvPr/>
          </p:nvSpPr>
          <p:spPr bwMode="auto">
            <a:xfrm>
              <a:off x="1814840" y="2796137"/>
              <a:ext cx="2337770" cy="229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点击输入文字</a:t>
              </a:r>
              <a:endPara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0" name="矩形 18"/>
            <p:cNvSpPr>
              <a:spLocks noChangeArrowheads="1"/>
            </p:cNvSpPr>
            <p:nvPr/>
          </p:nvSpPr>
          <p:spPr bwMode="auto">
            <a:xfrm>
              <a:off x="1160463" y="2998774"/>
              <a:ext cx="3646525" cy="427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1" name="组合 90"/>
          <p:cNvGrpSpPr/>
          <p:nvPr/>
        </p:nvGrpSpPr>
        <p:grpSpPr bwMode="auto">
          <a:xfrm>
            <a:off x="4718765" y="4371149"/>
            <a:ext cx="2799958" cy="1276712"/>
            <a:chOff x="1160463" y="2796137"/>
            <a:chExt cx="3646525" cy="630118"/>
          </a:xfrm>
        </p:grpSpPr>
        <p:sp>
          <p:nvSpPr>
            <p:cNvPr id="92" name="Text Box 11"/>
            <p:cNvSpPr txBox="1">
              <a:spLocks noChangeArrowheads="1"/>
            </p:cNvSpPr>
            <p:nvPr/>
          </p:nvSpPr>
          <p:spPr bwMode="auto">
            <a:xfrm>
              <a:off x="1814840" y="2796137"/>
              <a:ext cx="2337770" cy="229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点击输入文字</a:t>
              </a:r>
              <a:endPara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3" name="矩形 18"/>
            <p:cNvSpPr>
              <a:spLocks noChangeArrowheads="1"/>
            </p:cNvSpPr>
            <p:nvPr/>
          </p:nvSpPr>
          <p:spPr bwMode="auto">
            <a:xfrm>
              <a:off x="1160463" y="2998774"/>
              <a:ext cx="3646525" cy="427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 bwMode="auto">
          <a:xfrm>
            <a:off x="8586546" y="4371149"/>
            <a:ext cx="2799958" cy="1276712"/>
            <a:chOff x="1160463" y="2796137"/>
            <a:chExt cx="3646525" cy="630118"/>
          </a:xfrm>
        </p:grpSpPr>
        <p:sp>
          <p:nvSpPr>
            <p:cNvPr id="95" name="Text Box 11"/>
            <p:cNvSpPr txBox="1">
              <a:spLocks noChangeArrowheads="1"/>
            </p:cNvSpPr>
            <p:nvPr/>
          </p:nvSpPr>
          <p:spPr bwMode="auto">
            <a:xfrm>
              <a:off x="1814840" y="2796137"/>
              <a:ext cx="2337770" cy="229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点击输入文字</a:t>
              </a:r>
              <a:endPara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6" name="矩形 18"/>
            <p:cNvSpPr>
              <a:spLocks noChangeArrowheads="1"/>
            </p:cNvSpPr>
            <p:nvPr/>
          </p:nvSpPr>
          <p:spPr bwMode="auto">
            <a:xfrm>
              <a:off x="1160463" y="2998774"/>
              <a:ext cx="3646525" cy="427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 bwMode="auto">
          <a:xfrm>
            <a:off x="6724147" y="1775037"/>
            <a:ext cx="2799958" cy="1276712"/>
            <a:chOff x="1160463" y="2796137"/>
            <a:chExt cx="3646525" cy="630118"/>
          </a:xfrm>
        </p:grpSpPr>
        <p:sp>
          <p:nvSpPr>
            <p:cNvPr id="98" name="Text Box 11"/>
            <p:cNvSpPr txBox="1">
              <a:spLocks noChangeArrowheads="1"/>
            </p:cNvSpPr>
            <p:nvPr/>
          </p:nvSpPr>
          <p:spPr bwMode="auto">
            <a:xfrm>
              <a:off x="1814840" y="2796137"/>
              <a:ext cx="2337770" cy="229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点击输入文字</a:t>
              </a:r>
              <a:endPara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99" name="矩形 18"/>
            <p:cNvSpPr>
              <a:spLocks noChangeArrowheads="1"/>
            </p:cNvSpPr>
            <p:nvPr/>
          </p:nvSpPr>
          <p:spPr bwMode="auto">
            <a:xfrm>
              <a:off x="1160463" y="2998774"/>
              <a:ext cx="3646525" cy="427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 bwMode="auto">
          <a:xfrm>
            <a:off x="2757992" y="1775037"/>
            <a:ext cx="2799958" cy="1276712"/>
            <a:chOff x="1160463" y="2796137"/>
            <a:chExt cx="3646525" cy="630118"/>
          </a:xfrm>
        </p:grpSpPr>
        <p:sp>
          <p:nvSpPr>
            <p:cNvPr id="101" name="Text Box 11"/>
            <p:cNvSpPr txBox="1">
              <a:spLocks noChangeArrowheads="1"/>
            </p:cNvSpPr>
            <p:nvPr/>
          </p:nvSpPr>
          <p:spPr bwMode="auto">
            <a:xfrm>
              <a:off x="1814840" y="2796137"/>
              <a:ext cx="2337770" cy="229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点击输入文字</a:t>
              </a:r>
              <a:endPara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矩形 18"/>
            <p:cNvSpPr>
              <a:spLocks noChangeArrowheads="1"/>
            </p:cNvSpPr>
            <p:nvPr/>
          </p:nvSpPr>
          <p:spPr bwMode="auto">
            <a:xfrm>
              <a:off x="1160463" y="2998774"/>
              <a:ext cx="3646525" cy="427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>
            <a:off x="6096000" y="987999"/>
            <a:ext cx="0" cy="5869858"/>
          </a:xfrm>
          <a:prstGeom prst="line">
            <a:avLst/>
          </a:prstGeom>
          <a:ln w="25400">
            <a:gradFill>
              <a:gsLst>
                <a:gs pos="0">
                  <a:schemeClr val="bg1"/>
                </a:gs>
                <a:gs pos="97037">
                  <a:schemeClr val="bg1"/>
                </a:gs>
                <a:gs pos="50000">
                  <a:schemeClr val="tx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20" y="1946787"/>
            <a:ext cx="4097783" cy="242303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30"/>
          <a:stretch>
            <a:fillRect/>
          </a:stretch>
        </p:blipFill>
        <p:spPr>
          <a:xfrm>
            <a:off x="7096397" y="1946787"/>
            <a:ext cx="4097783" cy="2423037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97820" y="4369824"/>
            <a:ext cx="4097783" cy="1411544"/>
          </a:xfrm>
          <a:prstGeom prst="rect">
            <a:avLst/>
          </a:prstGeom>
          <a:solidFill>
            <a:srgbClr val="C7A0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096397" y="4369824"/>
            <a:ext cx="4097783" cy="141154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19"/>
          <p:cNvGrpSpPr/>
          <p:nvPr/>
        </p:nvGrpSpPr>
        <p:grpSpPr bwMode="auto">
          <a:xfrm>
            <a:off x="1141634" y="4329880"/>
            <a:ext cx="3810154" cy="1018266"/>
            <a:chOff x="1160463" y="2796138"/>
            <a:chExt cx="4900738" cy="502563"/>
          </a:xfrm>
        </p:grpSpPr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2337770" cy="229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 smtClean="0">
                  <a:solidFill>
                    <a:schemeClr val="bg1"/>
                  </a:solidFill>
                  <a:latin typeface="Noto Sans S Chinese Bold" panose="020B0800000000000000" pitchFamily="34" charset="-122"/>
                  <a:ea typeface="Noto Sans S Chinese Bold" panose="020B0800000000000000" pitchFamily="34" charset="-122"/>
                  <a:sym typeface="Arial" panose="020B0604020202020204" pitchFamily="34" charset="0"/>
                </a:rPr>
                <a:t>点击输入文字</a:t>
              </a:r>
              <a:endParaRPr lang="zh-CN" altLang="en-US" dirty="0">
                <a:solidFill>
                  <a:schemeClr val="bg1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矩形 18"/>
            <p:cNvSpPr>
              <a:spLocks noChangeArrowheads="1"/>
            </p:cNvSpPr>
            <p:nvPr/>
          </p:nvSpPr>
          <p:spPr bwMode="auto">
            <a:xfrm>
              <a:off x="1160464" y="2998774"/>
              <a:ext cx="4900737" cy="299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zh-CN" altLang="en-US" sz="140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grpSp>
        <p:nvGrpSpPr>
          <p:cNvPr id="13" name="组合 19"/>
          <p:cNvGrpSpPr/>
          <p:nvPr/>
        </p:nvGrpSpPr>
        <p:grpSpPr bwMode="auto">
          <a:xfrm>
            <a:off x="7240211" y="4329880"/>
            <a:ext cx="3810154" cy="1018266"/>
            <a:chOff x="1160463" y="2796138"/>
            <a:chExt cx="4900738" cy="502563"/>
          </a:xfrm>
        </p:grpSpPr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1160463" y="2796138"/>
              <a:ext cx="2337770" cy="229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 smtClean="0">
                  <a:solidFill>
                    <a:schemeClr val="bg1"/>
                  </a:solidFill>
                  <a:latin typeface="Noto Sans S Chinese Bold" panose="020B0800000000000000" pitchFamily="34" charset="-122"/>
                  <a:ea typeface="Noto Sans S Chinese Bold" panose="020B0800000000000000" pitchFamily="34" charset="-122"/>
                  <a:sym typeface="Arial" panose="020B0604020202020204" pitchFamily="34" charset="0"/>
                </a:rPr>
                <a:t>点击输入文字</a:t>
              </a:r>
              <a:endParaRPr lang="zh-CN" altLang="en-US" dirty="0">
                <a:solidFill>
                  <a:schemeClr val="bg1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矩形 18"/>
            <p:cNvSpPr>
              <a:spLocks noChangeArrowheads="1"/>
            </p:cNvSpPr>
            <p:nvPr/>
          </p:nvSpPr>
          <p:spPr bwMode="auto">
            <a:xfrm>
              <a:off x="1160464" y="2998774"/>
              <a:ext cx="4900737" cy="299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en-US" altLang="zh-CN" sz="1400" dirty="0" smtClean="0">
                <a:solidFill>
                  <a:schemeClr val="bg1"/>
                </a:solidFill>
                <a:latin typeface="Noto Sans S Chinese Bold" panose="020B0800000000000000" pitchFamily="34" charset="-122"/>
                <a:ea typeface="Noto Sans S Chinese Bold" panose="020B0800000000000000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Click="0" advTm="200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9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5552890" y="5385101"/>
            <a:ext cx="1068842" cy="868975"/>
            <a:chOff x="1753550" y="5317690"/>
            <a:chExt cx="1138000" cy="925202"/>
          </a:xfrm>
          <a:solidFill>
            <a:srgbClr val="595959"/>
          </a:solidFill>
        </p:grpSpPr>
        <p:sp>
          <p:nvSpPr>
            <p:cNvPr id="15" name="Freeform 7"/>
            <p:cNvSpPr/>
            <p:nvPr/>
          </p:nvSpPr>
          <p:spPr bwMode="auto">
            <a:xfrm>
              <a:off x="1966346" y="6057852"/>
              <a:ext cx="707782" cy="185040"/>
            </a:xfrm>
            <a:custGeom>
              <a:avLst/>
              <a:gdLst/>
              <a:ahLst/>
              <a:cxnLst>
                <a:cxn ang="0">
                  <a:pos x="458" y="61"/>
                </a:cxn>
                <a:cxn ang="0">
                  <a:pos x="458" y="61"/>
                </a:cxn>
                <a:cxn ang="0">
                  <a:pos x="456" y="73"/>
                </a:cxn>
                <a:cxn ang="0">
                  <a:pos x="452" y="83"/>
                </a:cxn>
                <a:cxn ang="0">
                  <a:pos x="447" y="94"/>
                </a:cxn>
                <a:cxn ang="0">
                  <a:pos x="439" y="102"/>
                </a:cxn>
                <a:cxn ang="0">
                  <a:pos x="429" y="110"/>
                </a:cxn>
                <a:cxn ang="0">
                  <a:pos x="419" y="116"/>
                </a:cxn>
                <a:cxn ang="0">
                  <a:pos x="406" y="119"/>
                </a:cxn>
                <a:cxn ang="0">
                  <a:pos x="393" y="120"/>
                </a:cxn>
                <a:cxn ang="0">
                  <a:pos x="65" y="120"/>
                </a:cxn>
                <a:cxn ang="0">
                  <a:pos x="65" y="120"/>
                </a:cxn>
                <a:cxn ang="0">
                  <a:pos x="51" y="119"/>
                </a:cxn>
                <a:cxn ang="0">
                  <a:pos x="39" y="116"/>
                </a:cxn>
                <a:cxn ang="0">
                  <a:pos x="28" y="110"/>
                </a:cxn>
                <a:cxn ang="0">
                  <a:pos x="19" y="102"/>
                </a:cxn>
                <a:cxn ang="0">
                  <a:pos x="11" y="94"/>
                </a:cxn>
                <a:cxn ang="0">
                  <a:pos x="5" y="83"/>
                </a:cxn>
                <a:cxn ang="0">
                  <a:pos x="1" y="73"/>
                </a:cxn>
                <a:cxn ang="0">
                  <a:pos x="0" y="61"/>
                </a:cxn>
                <a:cxn ang="0">
                  <a:pos x="0" y="61"/>
                </a:cxn>
                <a:cxn ang="0">
                  <a:pos x="1" y="48"/>
                </a:cxn>
                <a:cxn ang="0">
                  <a:pos x="5" y="36"/>
                </a:cxn>
                <a:cxn ang="0">
                  <a:pos x="11" y="27"/>
                </a:cxn>
                <a:cxn ang="0">
                  <a:pos x="19" y="17"/>
                </a:cxn>
                <a:cxn ang="0">
                  <a:pos x="28" y="11"/>
                </a:cxn>
                <a:cxn ang="0">
                  <a:pos x="39" y="5"/>
                </a:cxn>
                <a:cxn ang="0">
                  <a:pos x="51" y="1"/>
                </a:cxn>
                <a:cxn ang="0">
                  <a:pos x="65" y="0"/>
                </a:cxn>
                <a:cxn ang="0">
                  <a:pos x="393" y="0"/>
                </a:cxn>
                <a:cxn ang="0">
                  <a:pos x="393" y="0"/>
                </a:cxn>
                <a:cxn ang="0">
                  <a:pos x="406" y="1"/>
                </a:cxn>
                <a:cxn ang="0">
                  <a:pos x="419" y="5"/>
                </a:cxn>
                <a:cxn ang="0">
                  <a:pos x="429" y="11"/>
                </a:cxn>
                <a:cxn ang="0">
                  <a:pos x="439" y="17"/>
                </a:cxn>
                <a:cxn ang="0">
                  <a:pos x="447" y="27"/>
                </a:cxn>
                <a:cxn ang="0">
                  <a:pos x="452" y="36"/>
                </a:cxn>
                <a:cxn ang="0">
                  <a:pos x="456" y="48"/>
                </a:cxn>
                <a:cxn ang="0">
                  <a:pos x="458" y="61"/>
                </a:cxn>
                <a:cxn ang="0">
                  <a:pos x="458" y="61"/>
                </a:cxn>
              </a:cxnLst>
              <a:rect l="0" t="0" r="r" b="b"/>
              <a:pathLst>
                <a:path w="458" h="120">
                  <a:moveTo>
                    <a:pt x="458" y="61"/>
                  </a:moveTo>
                  <a:lnTo>
                    <a:pt x="458" y="61"/>
                  </a:lnTo>
                  <a:lnTo>
                    <a:pt x="456" y="73"/>
                  </a:lnTo>
                  <a:lnTo>
                    <a:pt x="452" y="83"/>
                  </a:lnTo>
                  <a:lnTo>
                    <a:pt x="447" y="94"/>
                  </a:lnTo>
                  <a:lnTo>
                    <a:pt x="439" y="102"/>
                  </a:lnTo>
                  <a:lnTo>
                    <a:pt x="429" y="110"/>
                  </a:lnTo>
                  <a:lnTo>
                    <a:pt x="419" y="116"/>
                  </a:lnTo>
                  <a:lnTo>
                    <a:pt x="406" y="119"/>
                  </a:lnTo>
                  <a:lnTo>
                    <a:pt x="393" y="120"/>
                  </a:lnTo>
                  <a:lnTo>
                    <a:pt x="65" y="120"/>
                  </a:lnTo>
                  <a:lnTo>
                    <a:pt x="65" y="120"/>
                  </a:lnTo>
                  <a:lnTo>
                    <a:pt x="51" y="119"/>
                  </a:lnTo>
                  <a:lnTo>
                    <a:pt x="39" y="116"/>
                  </a:lnTo>
                  <a:lnTo>
                    <a:pt x="28" y="110"/>
                  </a:lnTo>
                  <a:lnTo>
                    <a:pt x="19" y="102"/>
                  </a:lnTo>
                  <a:lnTo>
                    <a:pt x="11" y="94"/>
                  </a:lnTo>
                  <a:lnTo>
                    <a:pt x="5" y="83"/>
                  </a:lnTo>
                  <a:lnTo>
                    <a:pt x="1" y="73"/>
                  </a:lnTo>
                  <a:lnTo>
                    <a:pt x="0" y="61"/>
                  </a:lnTo>
                  <a:lnTo>
                    <a:pt x="0" y="61"/>
                  </a:lnTo>
                  <a:lnTo>
                    <a:pt x="1" y="48"/>
                  </a:lnTo>
                  <a:lnTo>
                    <a:pt x="5" y="36"/>
                  </a:lnTo>
                  <a:lnTo>
                    <a:pt x="11" y="27"/>
                  </a:lnTo>
                  <a:lnTo>
                    <a:pt x="19" y="17"/>
                  </a:lnTo>
                  <a:lnTo>
                    <a:pt x="28" y="11"/>
                  </a:lnTo>
                  <a:lnTo>
                    <a:pt x="39" y="5"/>
                  </a:lnTo>
                  <a:lnTo>
                    <a:pt x="51" y="1"/>
                  </a:lnTo>
                  <a:lnTo>
                    <a:pt x="65" y="0"/>
                  </a:lnTo>
                  <a:lnTo>
                    <a:pt x="393" y="0"/>
                  </a:lnTo>
                  <a:lnTo>
                    <a:pt x="393" y="0"/>
                  </a:lnTo>
                  <a:lnTo>
                    <a:pt x="406" y="1"/>
                  </a:lnTo>
                  <a:lnTo>
                    <a:pt x="419" y="5"/>
                  </a:lnTo>
                  <a:lnTo>
                    <a:pt x="429" y="11"/>
                  </a:lnTo>
                  <a:lnTo>
                    <a:pt x="439" y="17"/>
                  </a:lnTo>
                  <a:lnTo>
                    <a:pt x="447" y="27"/>
                  </a:lnTo>
                  <a:lnTo>
                    <a:pt x="452" y="36"/>
                  </a:lnTo>
                  <a:lnTo>
                    <a:pt x="456" y="48"/>
                  </a:lnTo>
                  <a:lnTo>
                    <a:pt x="458" y="61"/>
                  </a:lnTo>
                  <a:lnTo>
                    <a:pt x="458" y="6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6" name="Freeform 8"/>
            <p:cNvSpPr/>
            <p:nvPr/>
          </p:nvSpPr>
          <p:spPr bwMode="auto">
            <a:xfrm>
              <a:off x="1795182" y="5988460"/>
              <a:ext cx="1045479" cy="157284"/>
            </a:xfrm>
            <a:custGeom>
              <a:avLst/>
              <a:gdLst/>
              <a:ahLst/>
              <a:cxnLst>
                <a:cxn ang="0">
                  <a:pos x="92" y="101"/>
                </a:cxn>
                <a:cxn ang="0">
                  <a:pos x="586" y="101"/>
                </a:cxn>
                <a:cxn ang="0">
                  <a:pos x="586" y="101"/>
                </a:cxn>
                <a:cxn ang="0">
                  <a:pos x="627" y="61"/>
                </a:cxn>
                <a:cxn ang="0">
                  <a:pos x="627" y="61"/>
                </a:cxn>
                <a:cxn ang="0">
                  <a:pos x="646" y="40"/>
                </a:cxn>
                <a:cxn ang="0">
                  <a:pos x="660" y="24"/>
                </a:cxn>
                <a:cxn ang="0">
                  <a:pos x="671" y="11"/>
                </a:cxn>
                <a:cxn ang="0">
                  <a:pos x="679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" y="8"/>
                </a:cxn>
                <a:cxn ang="0">
                  <a:pos x="4" y="8"/>
                </a:cxn>
                <a:cxn ang="0">
                  <a:pos x="45" y="51"/>
                </a:cxn>
                <a:cxn ang="0">
                  <a:pos x="92" y="101"/>
                </a:cxn>
                <a:cxn ang="0">
                  <a:pos x="92" y="101"/>
                </a:cxn>
              </a:cxnLst>
              <a:rect l="0" t="0" r="r" b="b"/>
              <a:pathLst>
                <a:path w="679" h="101">
                  <a:moveTo>
                    <a:pt x="92" y="101"/>
                  </a:moveTo>
                  <a:lnTo>
                    <a:pt x="586" y="101"/>
                  </a:lnTo>
                  <a:lnTo>
                    <a:pt x="586" y="101"/>
                  </a:lnTo>
                  <a:lnTo>
                    <a:pt x="627" y="61"/>
                  </a:lnTo>
                  <a:lnTo>
                    <a:pt x="627" y="61"/>
                  </a:lnTo>
                  <a:lnTo>
                    <a:pt x="646" y="40"/>
                  </a:lnTo>
                  <a:lnTo>
                    <a:pt x="660" y="24"/>
                  </a:lnTo>
                  <a:lnTo>
                    <a:pt x="671" y="11"/>
                  </a:lnTo>
                  <a:lnTo>
                    <a:pt x="67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8"/>
                  </a:lnTo>
                  <a:lnTo>
                    <a:pt x="4" y="8"/>
                  </a:lnTo>
                  <a:lnTo>
                    <a:pt x="45" y="51"/>
                  </a:lnTo>
                  <a:lnTo>
                    <a:pt x="92" y="101"/>
                  </a:lnTo>
                  <a:lnTo>
                    <a:pt x="92" y="10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7" name="Freeform 9"/>
            <p:cNvSpPr/>
            <p:nvPr/>
          </p:nvSpPr>
          <p:spPr bwMode="auto">
            <a:xfrm>
              <a:off x="1758174" y="5474974"/>
              <a:ext cx="1124123" cy="106400"/>
            </a:xfrm>
            <a:custGeom>
              <a:avLst/>
              <a:gdLst/>
              <a:ahLst/>
              <a:cxnLst>
                <a:cxn ang="0">
                  <a:pos x="729" y="34"/>
                </a:cxn>
                <a:cxn ang="0">
                  <a:pos x="729" y="34"/>
                </a:cxn>
                <a:cxn ang="0">
                  <a:pos x="728" y="42"/>
                </a:cxn>
                <a:cxn ang="0">
                  <a:pos x="727" y="48"/>
                </a:cxn>
                <a:cxn ang="0">
                  <a:pos x="724" y="54"/>
                </a:cxn>
                <a:cxn ang="0">
                  <a:pos x="720" y="60"/>
                </a:cxn>
                <a:cxn ang="0">
                  <a:pos x="715" y="64"/>
                </a:cxn>
                <a:cxn ang="0">
                  <a:pos x="710" y="67"/>
                </a:cxn>
                <a:cxn ang="0">
                  <a:pos x="704" y="69"/>
                </a:cxn>
                <a:cxn ang="0">
                  <a:pos x="698" y="69"/>
                </a:cxn>
                <a:cxn ang="0">
                  <a:pos x="31" y="69"/>
                </a:cxn>
                <a:cxn ang="0">
                  <a:pos x="31" y="69"/>
                </a:cxn>
                <a:cxn ang="0">
                  <a:pos x="25" y="69"/>
                </a:cxn>
                <a:cxn ang="0">
                  <a:pos x="19" y="67"/>
                </a:cxn>
                <a:cxn ang="0">
                  <a:pos x="14" y="64"/>
                </a:cxn>
                <a:cxn ang="0">
                  <a:pos x="10" y="60"/>
                </a:cxn>
                <a:cxn ang="0">
                  <a:pos x="6" y="54"/>
                </a:cxn>
                <a:cxn ang="0">
                  <a:pos x="3" y="48"/>
                </a:cxn>
                <a:cxn ang="0">
                  <a:pos x="0" y="42"/>
                </a:cxn>
                <a:cxn ang="0">
                  <a:pos x="0" y="34"/>
                </a:cxn>
                <a:cxn ang="0">
                  <a:pos x="0" y="34"/>
                </a:cxn>
                <a:cxn ang="0">
                  <a:pos x="0" y="27"/>
                </a:cxn>
                <a:cxn ang="0">
                  <a:pos x="3" y="22"/>
                </a:cxn>
                <a:cxn ang="0">
                  <a:pos x="6" y="15"/>
                </a:cxn>
                <a:cxn ang="0">
                  <a:pos x="10" y="10"/>
                </a:cxn>
                <a:cxn ang="0">
                  <a:pos x="14" y="6"/>
                </a:cxn>
                <a:cxn ang="0">
                  <a:pos x="19" y="3"/>
                </a:cxn>
                <a:cxn ang="0">
                  <a:pos x="25" y="0"/>
                </a:cxn>
                <a:cxn ang="0">
                  <a:pos x="31" y="0"/>
                </a:cxn>
                <a:cxn ang="0">
                  <a:pos x="698" y="0"/>
                </a:cxn>
                <a:cxn ang="0">
                  <a:pos x="698" y="0"/>
                </a:cxn>
                <a:cxn ang="0">
                  <a:pos x="704" y="0"/>
                </a:cxn>
                <a:cxn ang="0">
                  <a:pos x="710" y="3"/>
                </a:cxn>
                <a:cxn ang="0">
                  <a:pos x="715" y="6"/>
                </a:cxn>
                <a:cxn ang="0">
                  <a:pos x="720" y="10"/>
                </a:cxn>
                <a:cxn ang="0">
                  <a:pos x="724" y="15"/>
                </a:cxn>
                <a:cxn ang="0">
                  <a:pos x="727" y="22"/>
                </a:cxn>
                <a:cxn ang="0">
                  <a:pos x="728" y="27"/>
                </a:cxn>
                <a:cxn ang="0">
                  <a:pos x="729" y="34"/>
                </a:cxn>
                <a:cxn ang="0">
                  <a:pos x="729" y="34"/>
                </a:cxn>
              </a:cxnLst>
              <a:rect l="0" t="0" r="r" b="b"/>
              <a:pathLst>
                <a:path w="729" h="69">
                  <a:moveTo>
                    <a:pt x="729" y="34"/>
                  </a:moveTo>
                  <a:lnTo>
                    <a:pt x="729" y="34"/>
                  </a:lnTo>
                  <a:lnTo>
                    <a:pt x="728" y="42"/>
                  </a:lnTo>
                  <a:lnTo>
                    <a:pt x="727" y="48"/>
                  </a:lnTo>
                  <a:lnTo>
                    <a:pt x="724" y="54"/>
                  </a:lnTo>
                  <a:lnTo>
                    <a:pt x="720" y="60"/>
                  </a:lnTo>
                  <a:lnTo>
                    <a:pt x="715" y="64"/>
                  </a:lnTo>
                  <a:lnTo>
                    <a:pt x="710" y="67"/>
                  </a:lnTo>
                  <a:lnTo>
                    <a:pt x="704" y="69"/>
                  </a:lnTo>
                  <a:lnTo>
                    <a:pt x="698" y="69"/>
                  </a:lnTo>
                  <a:lnTo>
                    <a:pt x="31" y="69"/>
                  </a:lnTo>
                  <a:lnTo>
                    <a:pt x="31" y="69"/>
                  </a:lnTo>
                  <a:lnTo>
                    <a:pt x="25" y="69"/>
                  </a:lnTo>
                  <a:lnTo>
                    <a:pt x="19" y="67"/>
                  </a:lnTo>
                  <a:lnTo>
                    <a:pt x="14" y="64"/>
                  </a:lnTo>
                  <a:lnTo>
                    <a:pt x="10" y="60"/>
                  </a:lnTo>
                  <a:lnTo>
                    <a:pt x="6" y="54"/>
                  </a:lnTo>
                  <a:lnTo>
                    <a:pt x="3" y="48"/>
                  </a:lnTo>
                  <a:lnTo>
                    <a:pt x="0" y="42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0" y="27"/>
                  </a:lnTo>
                  <a:lnTo>
                    <a:pt x="3" y="22"/>
                  </a:lnTo>
                  <a:lnTo>
                    <a:pt x="6" y="15"/>
                  </a:lnTo>
                  <a:lnTo>
                    <a:pt x="10" y="10"/>
                  </a:lnTo>
                  <a:lnTo>
                    <a:pt x="14" y="6"/>
                  </a:lnTo>
                  <a:lnTo>
                    <a:pt x="19" y="3"/>
                  </a:lnTo>
                  <a:lnTo>
                    <a:pt x="25" y="0"/>
                  </a:lnTo>
                  <a:lnTo>
                    <a:pt x="31" y="0"/>
                  </a:lnTo>
                  <a:lnTo>
                    <a:pt x="698" y="0"/>
                  </a:lnTo>
                  <a:lnTo>
                    <a:pt x="698" y="0"/>
                  </a:lnTo>
                  <a:lnTo>
                    <a:pt x="704" y="0"/>
                  </a:lnTo>
                  <a:lnTo>
                    <a:pt x="710" y="3"/>
                  </a:lnTo>
                  <a:lnTo>
                    <a:pt x="715" y="6"/>
                  </a:lnTo>
                  <a:lnTo>
                    <a:pt x="720" y="10"/>
                  </a:lnTo>
                  <a:lnTo>
                    <a:pt x="724" y="15"/>
                  </a:lnTo>
                  <a:lnTo>
                    <a:pt x="727" y="22"/>
                  </a:lnTo>
                  <a:lnTo>
                    <a:pt x="728" y="27"/>
                  </a:lnTo>
                  <a:lnTo>
                    <a:pt x="729" y="34"/>
                  </a:lnTo>
                  <a:lnTo>
                    <a:pt x="729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8" name="Freeform 10"/>
            <p:cNvSpPr/>
            <p:nvPr/>
          </p:nvSpPr>
          <p:spPr bwMode="auto">
            <a:xfrm>
              <a:off x="1758174" y="5632259"/>
              <a:ext cx="1124123" cy="106400"/>
            </a:xfrm>
            <a:custGeom>
              <a:avLst/>
              <a:gdLst/>
              <a:ahLst/>
              <a:cxnLst>
                <a:cxn ang="0">
                  <a:pos x="729" y="35"/>
                </a:cxn>
                <a:cxn ang="0">
                  <a:pos x="729" y="35"/>
                </a:cxn>
                <a:cxn ang="0">
                  <a:pos x="728" y="42"/>
                </a:cxn>
                <a:cxn ang="0">
                  <a:pos x="727" y="48"/>
                </a:cxn>
                <a:cxn ang="0">
                  <a:pos x="724" y="55"/>
                </a:cxn>
                <a:cxn ang="0">
                  <a:pos x="720" y="59"/>
                </a:cxn>
                <a:cxn ang="0">
                  <a:pos x="715" y="63"/>
                </a:cxn>
                <a:cxn ang="0">
                  <a:pos x="710" y="67"/>
                </a:cxn>
                <a:cxn ang="0">
                  <a:pos x="704" y="69"/>
                </a:cxn>
                <a:cxn ang="0">
                  <a:pos x="698" y="70"/>
                </a:cxn>
                <a:cxn ang="0">
                  <a:pos x="31" y="70"/>
                </a:cxn>
                <a:cxn ang="0">
                  <a:pos x="31" y="70"/>
                </a:cxn>
                <a:cxn ang="0">
                  <a:pos x="25" y="69"/>
                </a:cxn>
                <a:cxn ang="0">
                  <a:pos x="19" y="67"/>
                </a:cxn>
                <a:cxn ang="0">
                  <a:pos x="14" y="63"/>
                </a:cxn>
                <a:cxn ang="0">
                  <a:pos x="10" y="59"/>
                </a:cxn>
                <a:cxn ang="0">
                  <a:pos x="6" y="55"/>
                </a:cxn>
                <a:cxn ang="0">
                  <a:pos x="3" y="48"/>
                </a:cxn>
                <a:cxn ang="0">
                  <a:pos x="0" y="42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0" y="28"/>
                </a:cxn>
                <a:cxn ang="0">
                  <a:pos x="3" y="21"/>
                </a:cxn>
                <a:cxn ang="0">
                  <a:pos x="6" y="16"/>
                </a:cxn>
                <a:cxn ang="0">
                  <a:pos x="10" y="10"/>
                </a:cxn>
                <a:cxn ang="0">
                  <a:pos x="14" y="6"/>
                </a:cxn>
                <a:cxn ang="0">
                  <a:pos x="19" y="2"/>
                </a:cxn>
                <a:cxn ang="0">
                  <a:pos x="25" y="1"/>
                </a:cxn>
                <a:cxn ang="0">
                  <a:pos x="31" y="0"/>
                </a:cxn>
                <a:cxn ang="0">
                  <a:pos x="698" y="0"/>
                </a:cxn>
                <a:cxn ang="0">
                  <a:pos x="698" y="0"/>
                </a:cxn>
                <a:cxn ang="0">
                  <a:pos x="704" y="1"/>
                </a:cxn>
                <a:cxn ang="0">
                  <a:pos x="710" y="2"/>
                </a:cxn>
                <a:cxn ang="0">
                  <a:pos x="715" y="6"/>
                </a:cxn>
                <a:cxn ang="0">
                  <a:pos x="720" y="10"/>
                </a:cxn>
                <a:cxn ang="0">
                  <a:pos x="724" y="16"/>
                </a:cxn>
                <a:cxn ang="0">
                  <a:pos x="727" y="21"/>
                </a:cxn>
                <a:cxn ang="0">
                  <a:pos x="728" y="28"/>
                </a:cxn>
                <a:cxn ang="0">
                  <a:pos x="729" y="35"/>
                </a:cxn>
                <a:cxn ang="0">
                  <a:pos x="729" y="35"/>
                </a:cxn>
              </a:cxnLst>
              <a:rect l="0" t="0" r="r" b="b"/>
              <a:pathLst>
                <a:path w="729" h="70">
                  <a:moveTo>
                    <a:pt x="729" y="35"/>
                  </a:moveTo>
                  <a:lnTo>
                    <a:pt x="729" y="35"/>
                  </a:lnTo>
                  <a:lnTo>
                    <a:pt x="728" y="42"/>
                  </a:lnTo>
                  <a:lnTo>
                    <a:pt x="727" y="48"/>
                  </a:lnTo>
                  <a:lnTo>
                    <a:pt x="724" y="55"/>
                  </a:lnTo>
                  <a:lnTo>
                    <a:pt x="720" y="59"/>
                  </a:lnTo>
                  <a:lnTo>
                    <a:pt x="715" y="63"/>
                  </a:lnTo>
                  <a:lnTo>
                    <a:pt x="710" y="67"/>
                  </a:lnTo>
                  <a:lnTo>
                    <a:pt x="704" y="69"/>
                  </a:lnTo>
                  <a:lnTo>
                    <a:pt x="698" y="70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25" y="69"/>
                  </a:lnTo>
                  <a:lnTo>
                    <a:pt x="19" y="67"/>
                  </a:lnTo>
                  <a:lnTo>
                    <a:pt x="14" y="63"/>
                  </a:lnTo>
                  <a:lnTo>
                    <a:pt x="10" y="59"/>
                  </a:lnTo>
                  <a:lnTo>
                    <a:pt x="6" y="55"/>
                  </a:lnTo>
                  <a:lnTo>
                    <a:pt x="3" y="48"/>
                  </a:lnTo>
                  <a:lnTo>
                    <a:pt x="0" y="42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28"/>
                  </a:lnTo>
                  <a:lnTo>
                    <a:pt x="3" y="21"/>
                  </a:lnTo>
                  <a:lnTo>
                    <a:pt x="6" y="16"/>
                  </a:lnTo>
                  <a:lnTo>
                    <a:pt x="10" y="10"/>
                  </a:lnTo>
                  <a:lnTo>
                    <a:pt x="14" y="6"/>
                  </a:lnTo>
                  <a:lnTo>
                    <a:pt x="19" y="2"/>
                  </a:lnTo>
                  <a:lnTo>
                    <a:pt x="25" y="1"/>
                  </a:lnTo>
                  <a:lnTo>
                    <a:pt x="31" y="0"/>
                  </a:lnTo>
                  <a:lnTo>
                    <a:pt x="698" y="0"/>
                  </a:lnTo>
                  <a:lnTo>
                    <a:pt x="698" y="0"/>
                  </a:lnTo>
                  <a:lnTo>
                    <a:pt x="704" y="1"/>
                  </a:lnTo>
                  <a:lnTo>
                    <a:pt x="710" y="2"/>
                  </a:lnTo>
                  <a:lnTo>
                    <a:pt x="715" y="6"/>
                  </a:lnTo>
                  <a:lnTo>
                    <a:pt x="720" y="10"/>
                  </a:lnTo>
                  <a:lnTo>
                    <a:pt x="724" y="16"/>
                  </a:lnTo>
                  <a:lnTo>
                    <a:pt x="727" y="21"/>
                  </a:lnTo>
                  <a:lnTo>
                    <a:pt x="728" y="28"/>
                  </a:lnTo>
                  <a:lnTo>
                    <a:pt x="729" y="35"/>
                  </a:lnTo>
                  <a:lnTo>
                    <a:pt x="729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9" name="Freeform 11"/>
            <p:cNvSpPr/>
            <p:nvPr/>
          </p:nvSpPr>
          <p:spPr bwMode="auto">
            <a:xfrm>
              <a:off x="1758174" y="5789543"/>
              <a:ext cx="1124123" cy="106400"/>
            </a:xfrm>
            <a:custGeom>
              <a:avLst/>
              <a:gdLst/>
              <a:ahLst/>
              <a:cxnLst>
                <a:cxn ang="0">
                  <a:pos x="729" y="35"/>
                </a:cxn>
                <a:cxn ang="0">
                  <a:pos x="729" y="35"/>
                </a:cxn>
                <a:cxn ang="0">
                  <a:pos x="728" y="42"/>
                </a:cxn>
                <a:cxn ang="0">
                  <a:pos x="727" y="49"/>
                </a:cxn>
                <a:cxn ang="0">
                  <a:pos x="724" y="54"/>
                </a:cxn>
                <a:cxn ang="0">
                  <a:pos x="720" y="60"/>
                </a:cxn>
                <a:cxn ang="0">
                  <a:pos x="715" y="64"/>
                </a:cxn>
                <a:cxn ang="0">
                  <a:pos x="710" y="68"/>
                </a:cxn>
                <a:cxn ang="0">
                  <a:pos x="704" y="69"/>
                </a:cxn>
                <a:cxn ang="0">
                  <a:pos x="698" y="70"/>
                </a:cxn>
                <a:cxn ang="0">
                  <a:pos x="31" y="70"/>
                </a:cxn>
                <a:cxn ang="0">
                  <a:pos x="31" y="70"/>
                </a:cxn>
                <a:cxn ang="0">
                  <a:pos x="25" y="69"/>
                </a:cxn>
                <a:cxn ang="0">
                  <a:pos x="19" y="68"/>
                </a:cxn>
                <a:cxn ang="0">
                  <a:pos x="14" y="64"/>
                </a:cxn>
                <a:cxn ang="0">
                  <a:pos x="10" y="60"/>
                </a:cxn>
                <a:cxn ang="0">
                  <a:pos x="6" y="54"/>
                </a:cxn>
                <a:cxn ang="0">
                  <a:pos x="3" y="49"/>
                </a:cxn>
                <a:cxn ang="0">
                  <a:pos x="0" y="42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0" y="29"/>
                </a:cxn>
                <a:cxn ang="0">
                  <a:pos x="3" y="22"/>
                </a:cxn>
                <a:cxn ang="0">
                  <a:pos x="6" y="16"/>
                </a:cxn>
                <a:cxn ang="0">
                  <a:pos x="10" y="11"/>
                </a:cxn>
                <a:cxn ang="0">
                  <a:pos x="14" y="7"/>
                </a:cxn>
                <a:cxn ang="0">
                  <a:pos x="19" y="3"/>
                </a:cxn>
                <a:cxn ang="0">
                  <a:pos x="25" y="2"/>
                </a:cxn>
                <a:cxn ang="0">
                  <a:pos x="31" y="0"/>
                </a:cxn>
                <a:cxn ang="0">
                  <a:pos x="698" y="0"/>
                </a:cxn>
                <a:cxn ang="0">
                  <a:pos x="698" y="0"/>
                </a:cxn>
                <a:cxn ang="0">
                  <a:pos x="704" y="2"/>
                </a:cxn>
                <a:cxn ang="0">
                  <a:pos x="710" y="3"/>
                </a:cxn>
                <a:cxn ang="0">
                  <a:pos x="715" y="7"/>
                </a:cxn>
                <a:cxn ang="0">
                  <a:pos x="720" y="11"/>
                </a:cxn>
                <a:cxn ang="0">
                  <a:pos x="724" y="16"/>
                </a:cxn>
                <a:cxn ang="0">
                  <a:pos x="727" y="22"/>
                </a:cxn>
                <a:cxn ang="0">
                  <a:pos x="728" y="29"/>
                </a:cxn>
                <a:cxn ang="0">
                  <a:pos x="729" y="35"/>
                </a:cxn>
                <a:cxn ang="0">
                  <a:pos x="729" y="35"/>
                </a:cxn>
              </a:cxnLst>
              <a:rect l="0" t="0" r="r" b="b"/>
              <a:pathLst>
                <a:path w="729" h="70">
                  <a:moveTo>
                    <a:pt x="729" y="35"/>
                  </a:moveTo>
                  <a:lnTo>
                    <a:pt x="729" y="35"/>
                  </a:lnTo>
                  <a:lnTo>
                    <a:pt x="728" y="42"/>
                  </a:lnTo>
                  <a:lnTo>
                    <a:pt x="727" y="49"/>
                  </a:lnTo>
                  <a:lnTo>
                    <a:pt x="724" y="54"/>
                  </a:lnTo>
                  <a:lnTo>
                    <a:pt x="720" y="60"/>
                  </a:lnTo>
                  <a:lnTo>
                    <a:pt x="715" y="64"/>
                  </a:lnTo>
                  <a:lnTo>
                    <a:pt x="710" y="68"/>
                  </a:lnTo>
                  <a:lnTo>
                    <a:pt x="704" y="69"/>
                  </a:lnTo>
                  <a:lnTo>
                    <a:pt x="698" y="70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25" y="69"/>
                  </a:lnTo>
                  <a:lnTo>
                    <a:pt x="19" y="68"/>
                  </a:lnTo>
                  <a:lnTo>
                    <a:pt x="14" y="64"/>
                  </a:lnTo>
                  <a:lnTo>
                    <a:pt x="10" y="60"/>
                  </a:lnTo>
                  <a:lnTo>
                    <a:pt x="6" y="54"/>
                  </a:lnTo>
                  <a:lnTo>
                    <a:pt x="3" y="49"/>
                  </a:lnTo>
                  <a:lnTo>
                    <a:pt x="0" y="42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29"/>
                  </a:lnTo>
                  <a:lnTo>
                    <a:pt x="3" y="22"/>
                  </a:lnTo>
                  <a:lnTo>
                    <a:pt x="6" y="16"/>
                  </a:lnTo>
                  <a:lnTo>
                    <a:pt x="10" y="11"/>
                  </a:lnTo>
                  <a:lnTo>
                    <a:pt x="14" y="7"/>
                  </a:lnTo>
                  <a:lnTo>
                    <a:pt x="19" y="3"/>
                  </a:lnTo>
                  <a:lnTo>
                    <a:pt x="25" y="2"/>
                  </a:lnTo>
                  <a:lnTo>
                    <a:pt x="31" y="0"/>
                  </a:lnTo>
                  <a:lnTo>
                    <a:pt x="698" y="0"/>
                  </a:lnTo>
                  <a:lnTo>
                    <a:pt x="698" y="0"/>
                  </a:lnTo>
                  <a:lnTo>
                    <a:pt x="704" y="2"/>
                  </a:lnTo>
                  <a:lnTo>
                    <a:pt x="710" y="3"/>
                  </a:lnTo>
                  <a:lnTo>
                    <a:pt x="715" y="7"/>
                  </a:lnTo>
                  <a:lnTo>
                    <a:pt x="720" y="11"/>
                  </a:lnTo>
                  <a:lnTo>
                    <a:pt x="724" y="16"/>
                  </a:lnTo>
                  <a:lnTo>
                    <a:pt x="727" y="22"/>
                  </a:lnTo>
                  <a:lnTo>
                    <a:pt x="728" y="29"/>
                  </a:lnTo>
                  <a:lnTo>
                    <a:pt x="729" y="35"/>
                  </a:lnTo>
                  <a:lnTo>
                    <a:pt x="729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753550" y="5317690"/>
              <a:ext cx="1138000" cy="106400"/>
            </a:xfrm>
            <a:custGeom>
              <a:avLst/>
              <a:gdLst/>
              <a:ahLst/>
              <a:cxnLst>
                <a:cxn ang="0">
                  <a:pos x="740" y="35"/>
                </a:cxn>
                <a:cxn ang="0">
                  <a:pos x="740" y="35"/>
                </a:cxn>
                <a:cxn ang="0">
                  <a:pos x="738" y="42"/>
                </a:cxn>
                <a:cxn ang="0">
                  <a:pos x="737" y="48"/>
                </a:cxn>
                <a:cxn ang="0">
                  <a:pos x="734" y="54"/>
                </a:cxn>
                <a:cxn ang="0">
                  <a:pos x="730" y="59"/>
                </a:cxn>
                <a:cxn ang="0">
                  <a:pos x="725" y="63"/>
                </a:cxn>
                <a:cxn ang="0">
                  <a:pos x="720" y="66"/>
                </a:cxn>
                <a:cxn ang="0">
                  <a:pos x="714" y="69"/>
                </a:cxn>
                <a:cxn ang="0">
                  <a:pos x="707" y="70"/>
                </a:cxn>
                <a:cxn ang="0">
                  <a:pos x="31" y="70"/>
                </a:cxn>
                <a:cxn ang="0">
                  <a:pos x="31" y="70"/>
                </a:cxn>
                <a:cxn ang="0">
                  <a:pos x="26" y="69"/>
                </a:cxn>
                <a:cxn ang="0">
                  <a:pos x="19" y="66"/>
                </a:cxn>
                <a:cxn ang="0">
                  <a:pos x="13" y="63"/>
                </a:cxn>
                <a:cxn ang="0">
                  <a:pos x="9" y="59"/>
                </a:cxn>
                <a:cxn ang="0">
                  <a:pos x="5" y="54"/>
                </a:cxn>
                <a:cxn ang="0">
                  <a:pos x="3" y="48"/>
                </a:cxn>
                <a:cxn ang="0">
                  <a:pos x="0" y="42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0" y="28"/>
                </a:cxn>
                <a:cxn ang="0">
                  <a:pos x="3" y="21"/>
                </a:cxn>
                <a:cxn ang="0">
                  <a:pos x="5" y="15"/>
                </a:cxn>
                <a:cxn ang="0">
                  <a:pos x="9" y="11"/>
                </a:cxn>
                <a:cxn ang="0">
                  <a:pos x="13" y="5"/>
                </a:cxn>
                <a:cxn ang="0">
                  <a:pos x="19" y="3"/>
                </a:cxn>
                <a:cxn ang="0">
                  <a:pos x="26" y="1"/>
                </a:cxn>
                <a:cxn ang="0">
                  <a:pos x="31" y="0"/>
                </a:cxn>
                <a:cxn ang="0">
                  <a:pos x="707" y="0"/>
                </a:cxn>
                <a:cxn ang="0">
                  <a:pos x="707" y="0"/>
                </a:cxn>
                <a:cxn ang="0">
                  <a:pos x="714" y="1"/>
                </a:cxn>
                <a:cxn ang="0">
                  <a:pos x="720" y="3"/>
                </a:cxn>
                <a:cxn ang="0">
                  <a:pos x="725" y="5"/>
                </a:cxn>
                <a:cxn ang="0">
                  <a:pos x="730" y="11"/>
                </a:cxn>
                <a:cxn ang="0">
                  <a:pos x="734" y="15"/>
                </a:cxn>
                <a:cxn ang="0">
                  <a:pos x="737" y="21"/>
                </a:cxn>
                <a:cxn ang="0">
                  <a:pos x="738" y="28"/>
                </a:cxn>
                <a:cxn ang="0">
                  <a:pos x="740" y="35"/>
                </a:cxn>
                <a:cxn ang="0">
                  <a:pos x="740" y="35"/>
                </a:cxn>
              </a:cxnLst>
              <a:rect l="0" t="0" r="r" b="b"/>
              <a:pathLst>
                <a:path w="740" h="70">
                  <a:moveTo>
                    <a:pt x="740" y="35"/>
                  </a:moveTo>
                  <a:lnTo>
                    <a:pt x="740" y="35"/>
                  </a:lnTo>
                  <a:lnTo>
                    <a:pt x="738" y="42"/>
                  </a:lnTo>
                  <a:lnTo>
                    <a:pt x="737" y="48"/>
                  </a:lnTo>
                  <a:lnTo>
                    <a:pt x="734" y="54"/>
                  </a:lnTo>
                  <a:lnTo>
                    <a:pt x="730" y="59"/>
                  </a:lnTo>
                  <a:lnTo>
                    <a:pt x="725" y="63"/>
                  </a:lnTo>
                  <a:lnTo>
                    <a:pt x="720" y="66"/>
                  </a:lnTo>
                  <a:lnTo>
                    <a:pt x="714" y="69"/>
                  </a:lnTo>
                  <a:lnTo>
                    <a:pt x="707" y="70"/>
                  </a:lnTo>
                  <a:lnTo>
                    <a:pt x="31" y="70"/>
                  </a:lnTo>
                  <a:lnTo>
                    <a:pt x="31" y="70"/>
                  </a:lnTo>
                  <a:lnTo>
                    <a:pt x="26" y="69"/>
                  </a:lnTo>
                  <a:lnTo>
                    <a:pt x="19" y="66"/>
                  </a:lnTo>
                  <a:lnTo>
                    <a:pt x="13" y="63"/>
                  </a:lnTo>
                  <a:lnTo>
                    <a:pt x="9" y="59"/>
                  </a:lnTo>
                  <a:lnTo>
                    <a:pt x="5" y="54"/>
                  </a:lnTo>
                  <a:lnTo>
                    <a:pt x="3" y="48"/>
                  </a:lnTo>
                  <a:lnTo>
                    <a:pt x="0" y="42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0" y="28"/>
                  </a:lnTo>
                  <a:lnTo>
                    <a:pt x="3" y="21"/>
                  </a:lnTo>
                  <a:lnTo>
                    <a:pt x="5" y="15"/>
                  </a:lnTo>
                  <a:lnTo>
                    <a:pt x="9" y="11"/>
                  </a:lnTo>
                  <a:lnTo>
                    <a:pt x="13" y="5"/>
                  </a:lnTo>
                  <a:lnTo>
                    <a:pt x="19" y="3"/>
                  </a:lnTo>
                  <a:lnTo>
                    <a:pt x="26" y="1"/>
                  </a:lnTo>
                  <a:lnTo>
                    <a:pt x="31" y="0"/>
                  </a:lnTo>
                  <a:lnTo>
                    <a:pt x="707" y="0"/>
                  </a:lnTo>
                  <a:lnTo>
                    <a:pt x="707" y="0"/>
                  </a:lnTo>
                  <a:lnTo>
                    <a:pt x="714" y="1"/>
                  </a:lnTo>
                  <a:lnTo>
                    <a:pt x="720" y="3"/>
                  </a:lnTo>
                  <a:lnTo>
                    <a:pt x="725" y="5"/>
                  </a:lnTo>
                  <a:lnTo>
                    <a:pt x="730" y="11"/>
                  </a:lnTo>
                  <a:lnTo>
                    <a:pt x="734" y="15"/>
                  </a:lnTo>
                  <a:lnTo>
                    <a:pt x="737" y="21"/>
                  </a:lnTo>
                  <a:lnTo>
                    <a:pt x="738" y="28"/>
                  </a:lnTo>
                  <a:lnTo>
                    <a:pt x="740" y="35"/>
                  </a:lnTo>
                  <a:lnTo>
                    <a:pt x="740" y="3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862052" y="2182926"/>
            <a:ext cx="2467896" cy="3106588"/>
            <a:chOff x="1018012" y="1908319"/>
            <a:chExt cx="2627579" cy="3307599"/>
          </a:xfrm>
          <a:solidFill>
            <a:srgbClr val="624230"/>
          </a:solidFill>
        </p:grpSpPr>
        <p:sp>
          <p:nvSpPr>
            <p:cNvPr id="22" name="Freeform 14"/>
            <p:cNvSpPr/>
            <p:nvPr/>
          </p:nvSpPr>
          <p:spPr bwMode="auto">
            <a:xfrm>
              <a:off x="1910834" y="1908319"/>
              <a:ext cx="1734757" cy="110099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124" y="712"/>
                </a:cxn>
                <a:cxn ang="0">
                  <a:pos x="909" y="250"/>
                </a:cxn>
                <a:cxn ang="0">
                  <a:pos x="419" y="0"/>
                </a:cxn>
                <a:cxn ang="0">
                  <a:pos x="0" y="0"/>
                </a:cxn>
              </a:cxnLst>
              <a:rect l="0" t="0" r="r" b="b"/>
              <a:pathLst>
                <a:path w="1124" h="712">
                  <a:moveTo>
                    <a:pt x="0" y="0"/>
                  </a:moveTo>
                  <a:lnTo>
                    <a:pt x="1124" y="712"/>
                  </a:lnTo>
                  <a:lnTo>
                    <a:pt x="909" y="250"/>
                  </a:lnTo>
                  <a:lnTo>
                    <a:pt x="41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A08B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3" name="Freeform 16"/>
            <p:cNvSpPr/>
            <p:nvPr/>
          </p:nvSpPr>
          <p:spPr bwMode="auto">
            <a:xfrm>
              <a:off x="1018012" y="2805765"/>
              <a:ext cx="2627576" cy="77254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04" y="214"/>
                </a:cxn>
                <a:cxn ang="0">
                  <a:pos x="1687" y="447"/>
                </a:cxn>
                <a:cxn ang="0">
                  <a:pos x="0" y="502"/>
                </a:cxn>
                <a:cxn ang="0">
                  <a:pos x="0" y="0"/>
                </a:cxn>
              </a:cxnLst>
              <a:rect l="0" t="0" r="r" b="b"/>
              <a:pathLst>
                <a:path w="1704" h="502">
                  <a:moveTo>
                    <a:pt x="0" y="0"/>
                  </a:moveTo>
                  <a:lnTo>
                    <a:pt x="1704" y="214"/>
                  </a:lnTo>
                  <a:lnTo>
                    <a:pt x="1687" y="447"/>
                  </a:lnTo>
                  <a:lnTo>
                    <a:pt x="0" y="5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A08B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4" name="Freeform 19"/>
            <p:cNvSpPr/>
            <p:nvPr/>
          </p:nvSpPr>
          <p:spPr bwMode="auto">
            <a:xfrm>
              <a:off x="1216932" y="4036284"/>
              <a:ext cx="1956805" cy="78179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67" y="270"/>
                </a:cxn>
                <a:cxn ang="0">
                  <a:pos x="1194" y="506"/>
                </a:cxn>
                <a:cxn ang="0">
                  <a:pos x="60" y="108"/>
                </a:cxn>
                <a:cxn ang="0">
                  <a:pos x="0" y="0"/>
                </a:cxn>
              </a:cxnLst>
              <a:rect l="0" t="0" r="r" b="b"/>
              <a:pathLst>
                <a:path w="1267" h="506">
                  <a:moveTo>
                    <a:pt x="0" y="0"/>
                  </a:moveTo>
                  <a:lnTo>
                    <a:pt x="1267" y="270"/>
                  </a:lnTo>
                  <a:lnTo>
                    <a:pt x="1194" y="506"/>
                  </a:lnTo>
                  <a:lnTo>
                    <a:pt x="60" y="1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A08B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5" name="Freeform 22"/>
            <p:cNvSpPr/>
            <p:nvPr/>
          </p:nvSpPr>
          <p:spPr bwMode="auto">
            <a:xfrm>
              <a:off x="1489865" y="4526641"/>
              <a:ext cx="1475700" cy="68927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957" y="380"/>
                </a:cxn>
                <a:cxn ang="0">
                  <a:pos x="905" y="447"/>
                </a:cxn>
                <a:cxn ang="0">
                  <a:pos x="32" y="118"/>
                </a:cxn>
                <a:cxn ang="0">
                  <a:pos x="0" y="0"/>
                </a:cxn>
              </a:cxnLst>
              <a:rect l="0" t="0" r="r" b="b"/>
              <a:pathLst>
                <a:path w="957" h="447">
                  <a:moveTo>
                    <a:pt x="0" y="0"/>
                  </a:moveTo>
                  <a:lnTo>
                    <a:pt x="957" y="380"/>
                  </a:lnTo>
                  <a:lnTo>
                    <a:pt x="905" y="447"/>
                  </a:lnTo>
                  <a:lnTo>
                    <a:pt x="32" y="1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A08B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862052" y="2182926"/>
            <a:ext cx="2467896" cy="3106588"/>
            <a:chOff x="1018012" y="1908319"/>
            <a:chExt cx="2627579" cy="3307599"/>
          </a:xfrm>
          <a:solidFill>
            <a:srgbClr val="595959"/>
          </a:solidFill>
        </p:grpSpPr>
        <p:sp>
          <p:nvSpPr>
            <p:cNvPr id="27" name="Freeform 17"/>
            <p:cNvSpPr/>
            <p:nvPr/>
          </p:nvSpPr>
          <p:spPr bwMode="auto">
            <a:xfrm>
              <a:off x="1216932" y="2296904"/>
              <a:ext cx="2428659" cy="1905916"/>
            </a:xfrm>
            <a:custGeom>
              <a:avLst/>
              <a:gdLst/>
              <a:ahLst/>
              <a:cxnLst>
                <a:cxn ang="0">
                  <a:pos x="1358" y="0"/>
                </a:cxn>
                <a:cxn ang="0">
                  <a:pos x="0" y="1130"/>
                </a:cxn>
                <a:cxn ang="0">
                  <a:pos x="60" y="1238"/>
                </a:cxn>
                <a:cxn ang="0">
                  <a:pos x="1573" y="462"/>
                </a:cxn>
                <a:cxn ang="0">
                  <a:pos x="1358" y="0"/>
                </a:cxn>
              </a:cxnLst>
              <a:rect l="0" t="0" r="r" b="b"/>
              <a:pathLst>
                <a:path w="1573" h="1238">
                  <a:moveTo>
                    <a:pt x="1358" y="0"/>
                  </a:moveTo>
                  <a:lnTo>
                    <a:pt x="0" y="1130"/>
                  </a:lnTo>
                  <a:lnTo>
                    <a:pt x="60" y="1238"/>
                  </a:lnTo>
                  <a:lnTo>
                    <a:pt x="1573" y="462"/>
                  </a:lnTo>
                  <a:lnTo>
                    <a:pt x="135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8" name="Freeform 20"/>
            <p:cNvSpPr/>
            <p:nvPr/>
          </p:nvSpPr>
          <p:spPr bwMode="auto">
            <a:xfrm>
              <a:off x="1489865" y="3134213"/>
              <a:ext cx="2155723" cy="1572843"/>
            </a:xfrm>
            <a:custGeom>
              <a:avLst/>
              <a:gdLst/>
              <a:ahLst/>
              <a:cxnLst>
                <a:cxn ang="0">
                  <a:pos x="1398" y="0"/>
                </a:cxn>
                <a:cxn ang="0">
                  <a:pos x="0" y="902"/>
                </a:cxn>
                <a:cxn ang="0">
                  <a:pos x="32" y="1020"/>
                </a:cxn>
                <a:cxn ang="0">
                  <a:pos x="1381" y="233"/>
                </a:cxn>
                <a:cxn ang="0">
                  <a:pos x="1398" y="0"/>
                </a:cxn>
              </a:cxnLst>
              <a:rect l="0" t="0" r="r" b="b"/>
              <a:pathLst>
                <a:path w="1398" h="1020">
                  <a:moveTo>
                    <a:pt x="1398" y="0"/>
                  </a:moveTo>
                  <a:lnTo>
                    <a:pt x="0" y="902"/>
                  </a:lnTo>
                  <a:lnTo>
                    <a:pt x="32" y="1020"/>
                  </a:lnTo>
                  <a:lnTo>
                    <a:pt x="1381" y="233"/>
                  </a:lnTo>
                  <a:lnTo>
                    <a:pt x="1398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1018012" y="1908319"/>
              <a:ext cx="1540464" cy="1669991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0" y="581"/>
                </a:cxn>
                <a:cxn ang="0">
                  <a:pos x="0" y="1083"/>
                </a:cxn>
                <a:cxn ang="0">
                  <a:pos x="999" y="0"/>
                </a:cxn>
                <a:cxn ang="0">
                  <a:pos x="580" y="0"/>
                </a:cxn>
              </a:cxnLst>
              <a:rect l="0" t="0" r="r" b="b"/>
              <a:pathLst>
                <a:path w="999" h="1083">
                  <a:moveTo>
                    <a:pt x="580" y="0"/>
                  </a:moveTo>
                  <a:lnTo>
                    <a:pt x="0" y="581"/>
                  </a:lnTo>
                  <a:lnTo>
                    <a:pt x="0" y="1083"/>
                  </a:lnTo>
                  <a:lnTo>
                    <a:pt x="999" y="0"/>
                  </a:lnTo>
                  <a:lnTo>
                    <a:pt x="58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1684158" y="4452625"/>
              <a:ext cx="1489577" cy="763293"/>
            </a:xfrm>
            <a:custGeom>
              <a:avLst/>
              <a:gdLst/>
              <a:ahLst/>
              <a:cxnLst>
                <a:cxn ang="0">
                  <a:pos x="61" y="494"/>
                </a:cxn>
                <a:cxn ang="0">
                  <a:pos x="893" y="236"/>
                </a:cxn>
                <a:cxn ang="0">
                  <a:pos x="966" y="0"/>
                </a:cxn>
                <a:cxn ang="0">
                  <a:pos x="0" y="436"/>
                </a:cxn>
                <a:cxn ang="0">
                  <a:pos x="61" y="494"/>
                </a:cxn>
              </a:cxnLst>
              <a:rect l="0" t="0" r="r" b="b"/>
              <a:pathLst>
                <a:path w="966" h="494">
                  <a:moveTo>
                    <a:pt x="61" y="494"/>
                  </a:moveTo>
                  <a:lnTo>
                    <a:pt x="893" y="236"/>
                  </a:lnTo>
                  <a:lnTo>
                    <a:pt x="966" y="0"/>
                  </a:lnTo>
                  <a:lnTo>
                    <a:pt x="0" y="436"/>
                  </a:lnTo>
                  <a:lnTo>
                    <a:pt x="61" y="49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1" name="Freeform 25"/>
            <p:cNvSpPr/>
            <p:nvPr/>
          </p:nvSpPr>
          <p:spPr bwMode="auto">
            <a:xfrm>
              <a:off x="1684158" y="5114146"/>
              <a:ext cx="1281407" cy="101772"/>
            </a:xfrm>
            <a:custGeom>
              <a:avLst/>
              <a:gdLst/>
              <a:ahLst/>
              <a:cxnLst>
                <a:cxn ang="0">
                  <a:pos x="0" y="9"/>
                </a:cxn>
                <a:cxn ang="0">
                  <a:pos x="831" y="0"/>
                </a:cxn>
                <a:cxn ang="0">
                  <a:pos x="779" y="67"/>
                </a:cxn>
                <a:cxn ang="0">
                  <a:pos x="61" y="67"/>
                </a:cxn>
                <a:cxn ang="0">
                  <a:pos x="0" y="9"/>
                </a:cxn>
              </a:cxnLst>
              <a:rect l="0" t="0" r="r" b="b"/>
              <a:pathLst>
                <a:path w="831" h="67">
                  <a:moveTo>
                    <a:pt x="0" y="9"/>
                  </a:moveTo>
                  <a:lnTo>
                    <a:pt x="831" y="0"/>
                  </a:lnTo>
                  <a:lnTo>
                    <a:pt x="779" y="67"/>
                  </a:lnTo>
                  <a:lnTo>
                    <a:pt x="61" y="67"/>
                  </a:lnTo>
                  <a:lnTo>
                    <a:pt x="0" y="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34" name="组合 33"/>
          <p:cNvGrpSpPr/>
          <p:nvPr/>
        </p:nvGrpSpPr>
        <p:grpSpPr bwMode="auto">
          <a:xfrm>
            <a:off x="7725332" y="4041966"/>
            <a:ext cx="3544514" cy="1018267"/>
            <a:chOff x="1160463" y="2796137"/>
            <a:chExt cx="4616197" cy="502563"/>
          </a:xfrm>
        </p:grpSpPr>
        <p:sp>
          <p:nvSpPr>
            <p:cNvPr id="35" name="Text Box 11"/>
            <p:cNvSpPr txBox="1">
              <a:spLocks noChangeArrowheads="1"/>
            </p:cNvSpPr>
            <p:nvPr/>
          </p:nvSpPr>
          <p:spPr bwMode="auto">
            <a:xfrm>
              <a:off x="1160463" y="2796137"/>
              <a:ext cx="2337770" cy="219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点击输入文字</a:t>
              </a:r>
              <a:endPara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6" name="矩形 18"/>
            <p:cNvSpPr>
              <a:spLocks noChangeArrowheads="1"/>
            </p:cNvSpPr>
            <p:nvPr/>
          </p:nvSpPr>
          <p:spPr bwMode="auto">
            <a:xfrm>
              <a:off x="1160463" y="2998774"/>
              <a:ext cx="4616197" cy="299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 bwMode="auto">
          <a:xfrm>
            <a:off x="898257" y="4041966"/>
            <a:ext cx="3544514" cy="1018267"/>
            <a:chOff x="1160463" y="2796137"/>
            <a:chExt cx="4616197" cy="502563"/>
          </a:xfrm>
        </p:grpSpPr>
        <p:sp>
          <p:nvSpPr>
            <p:cNvPr id="38" name="Text Box 11"/>
            <p:cNvSpPr txBox="1">
              <a:spLocks noChangeArrowheads="1"/>
            </p:cNvSpPr>
            <p:nvPr/>
          </p:nvSpPr>
          <p:spPr bwMode="auto">
            <a:xfrm>
              <a:off x="3438890" y="2796137"/>
              <a:ext cx="2337770" cy="229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点击输入文字</a:t>
              </a:r>
              <a:endPara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39" name="矩形 18"/>
            <p:cNvSpPr>
              <a:spLocks noChangeArrowheads="1"/>
            </p:cNvSpPr>
            <p:nvPr/>
          </p:nvSpPr>
          <p:spPr bwMode="auto">
            <a:xfrm>
              <a:off x="1160463" y="2998774"/>
              <a:ext cx="4616197" cy="299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 bwMode="auto">
          <a:xfrm>
            <a:off x="7725332" y="2110669"/>
            <a:ext cx="3544514" cy="1018267"/>
            <a:chOff x="1160463" y="2796137"/>
            <a:chExt cx="4616197" cy="502563"/>
          </a:xfrm>
        </p:grpSpPr>
        <p:sp>
          <p:nvSpPr>
            <p:cNvPr id="44" name="Text Box 11"/>
            <p:cNvSpPr txBox="1">
              <a:spLocks noChangeArrowheads="1"/>
            </p:cNvSpPr>
            <p:nvPr/>
          </p:nvSpPr>
          <p:spPr bwMode="auto">
            <a:xfrm>
              <a:off x="1160463" y="2796137"/>
              <a:ext cx="2337770" cy="2193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点击输入文字</a:t>
              </a:r>
              <a:endPara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5" name="矩形 18"/>
            <p:cNvSpPr>
              <a:spLocks noChangeArrowheads="1"/>
            </p:cNvSpPr>
            <p:nvPr/>
          </p:nvSpPr>
          <p:spPr bwMode="auto">
            <a:xfrm>
              <a:off x="1160463" y="2998774"/>
              <a:ext cx="4616197" cy="299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 bwMode="auto">
          <a:xfrm>
            <a:off x="898257" y="2110669"/>
            <a:ext cx="3544514" cy="1018267"/>
            <a:chOff x="1160463" y="2796137"/>
            <a:chExt cx="4616197" cy="502563"/>
          </a:xfrm>
        </p:grpSpPr>
        <p:sp>
          <p:nvSpPr>
            <p:cNvPr id="47" name="Text Box 11"/>
            <p:cNvSpPr txBox="1">
              <a:spLocks noChangeArrowheads="1"/>
            </p:cNvSpPr>
            <p:nvPr/>
          </p:nvSpPr>
          <p:spPr bwMode="auto">
            <a:xfrm>
              <a:off x="3438890" y="2796137"/>
              <a:ext cx="2337770" cy="229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 eaLnBrk="1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点击输入文字</a:t>
              </a:r>
              <a:endPara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48" name="矩形 18"/>
            <p:cNvSpPr>
              <a:spLocks noChangeArrowheads="1"/>
            </p:cNvSpPr>
            <p:nvPr/>
          </p:nvSpPr>
          <p:spPr bwMode="auto">
            <a:xfrm>
              <a:off x="1160463" y="2998774"/>
              <a:ext cx="4616197" cy="299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此处添加详细文本描述，建议与标题相关并符合整体语言风格，语言描述尽量</a:t>
              </a:r>
              <a:endPara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spd="slow" advClick="0" advTm="2000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"/>
          <p:cNvPicPr>
            <a:picLocks noChangeAspect="1"/>
          </p:cNvPicPr>
          <p:nvPr/>
        </p:nvPicPr>
        <p:blipFill>
          <a:blip r:embed="rId1"/>
          <a:srcRect b="24826"/>
          <a:stretch>
            <a:fillRect/>
          </a:stretch>
        </p:blipFill>
        <p:spPr>
          <a:xfrm>
            <a:off x="17145" y="-6350"/>
            <a:ext cx="12174855" cy="686435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06375" y="253365"/>
            <a:ext cx="11796395" cy="6351905"/>
          </a:xfrm>
          <a:prstGeom prst="rect">
            <a:avLst/>
          </a:prstGeom>
          <a:noFill/>
          <a:ln w="47625">
            <a:solidFill>
              <a:srgbClr val="9463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bensound-anewbeginnin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5000.000000" out="50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56060" y="-950191"/>
            <a:ext cx="609600" cy="609600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558800" y="3244243"/>
            <a:ext cx="48768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Artificial Intelligence PPTCN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11262" y="2045485"/>
            <a:ext cx="5669280" cy="11988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zh-CN" altLang="en-US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字魂54号-贤黑" panose="00000500000000000000" pitchFamily="2" charset="-122"/>
              </a:rPr>
              <a:t>感谢您的聆听</a:t>
            </a:r>
            <a:endParaRPr lang="zh-CN" altLang="en-US" sz="7200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ea typeface="字魂54号-贤黑" panose="000005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58800" y="4188752"/>
            <a:ext cx="5373736" cy="1033937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050" b="0" i="0" u="none" strike="noStrike" cap="none" normalizeH="0" baseline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微软雅黑" panose="020B0503020204020204" charset="-122"/>
              </a:rPr>
              <a:t>This set of templates is a high-quality professional commercial PPT template. The content can be changed at will. All charts in the template are drawn in PowerPoint. All are vector diagrams. </a:t>
            </a:r>
            <a:endParaRPr kumimoji="0" lang="en-US" altLang="zh-CN" sz="1050" b="0" i="0" u="none" strike="noStrike" cap="none" normalizeH="0" baseline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微软雅黑" panose="020B0503020204020204" charset="-122"/>
            </a:endParaRPr>
          </a:p>
          <a:p>
            <a:pPr lvl="0" algn="l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Arial Unicode MS" panose="020B0604020202020204" pitchFamily="3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58800" y="3719142"/>
            <a:ext cx="4929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  <a:ea typeface="字魂54号-贤黑" panose="00000500000000000000" pitchFamily="2" charset="-122"/>
              </a:rPr>
              <a:t>构建高速信息时代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  <a:ea typeface="字魂54号-贤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549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000">
        <p:fade/>
      </p:transition>
    </mc:Choice>
    <mc:Fallback>
      <p:transition spd="med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ISPRING_PRESENTATION_TITLE" val="大气高端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2613</Words>
  <Application>WPS 演示</Application>
  <PresentationFormat>宽屏</PresentationFormat>
  <Paragraphs>260</Paragraphs>
  <Slides>20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49" baseType="lpstr">
      <vt:lpstr>Arial</vt:lpstr>
      <vt:lpstr>宋体</vt:lpstr>
      <vt:lpstr>Wingdings</vt:lpstr>
      <vt:lpstr>Noto Sans S Chinese Bold</vt:lpstr>
      <vt:lpstr>Calibri</vt:lpstr>
      <vt:lpstr>微软雅黑</vt:lpstr>
      <vt:lpstr>Arial Unicode MS</vt:lpstr>
      <vt:lpstr>Calibri Light</vt:lpstr>
      <vt:lpstr>Gill Sans</vt:lpstr>
      <vt:lpstr>Noto Sans S Chinese Medium</vt:lpstr>
      <vt:lpstr>Arial Black</vt:lpstr>
      <vt:lpstr>字魂54号-贤黑</vt:lpstr>
      <vt:lpstr>黑体</vt:lpstr>
      <vt:lpstr>Arial Unicode MS</vt:lpstr>
      <vt:lpstr>汉仪雅酷黑简</vt:lpstr>
      <vt:lpstr>Segoe Print</vt:lpstr>
      <vt:lpstr>刘炳森隶书</vt:lpstr>
      <vt:lpstr>站酷快乐体</vt:lpstr>
      <vt:lpstr>Agency FB</vt:lpstr>
      <vt:lpstr>Trebuchet MS</vt:lpstr>
      <vt:lpstr>微软雅黑 Light</vt:lpstr>
      <vt:lpstr>Gill Sans</vt:lpstr>
      <vt:lpstr>Lato Light</vt:lpstr>
      <vt:lpstr>张海山草泥马体</vt:lpstr>
      <vt:lpstr>等线</vt:lpstr>
      <vt:lpstr>思源黑体 CN Regular</vt:lpstr>
      <vt:lpstr>思源黑体 CN Bold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大气高端2</dc:title>
  <dc:creator>谢 若婷</dc:creator>
  <cp:lastModifiedBy>罗祉璇</cp:lastModifiedBy>
  <cp:revision>23</cp:revision>
  <dcterms:created xsi:type="dcterms:W3CDTF">2018-07-29T15:23:00Z</dcterms:created>
  <dcterms:modified xsi:type="dcterms:W3CDTF">2020-07-28T02:30:22Z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