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5" r:id="rId18"/>
    <p:sldId id="272" r:id="rId19"/>
    <p:sldId id="273" r:id="rId20"/>
    <p:sldId id="274" r:id="rId21"/>
    <p:sldId id="276" r:id="rId22"/>
    <p:sldId id="277" r:id="rId23"/>
  </p:sldIdLst>
  <p:sldSz cx="9144000" cy="5143500" type="screen16x9"/>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85931"/>
    <a:srgbClr val="FFFFFF"/>
    <a:srgbClr val="4D7392"/>
    <a:srgbClr val="A06E55"/>
    <a:srgbClr val="647C83"/>
    <a:srgbClr val="889BA2"/>
    <a:srgbClr val="A6755C"/>
    <a:srgbClr val="47515B"/>
    <a:srgbClr val="587D99"/>
    <a:srgbClr val="D8CBC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1947" autoAdjust="0"/>
    <p:restoredTop sz="94151" autoAdjust="0"/>
  </p:normalViewPr>
  <p:slideViewPr>
    <p:cSldViewPr snapToGrid="0">
      <p:cViewPr varScale="1">
        <p:scale>
          <a:sx n="90" d="100"/>
          <a:sy n="90" d="100"/>
        </p:scale>
        <p:origin x="-308" y="-6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8993F1-B1CA-4F1A-BFE7-05B0E9A306B6}" type="datetimeFigureOut">
              <a:rPr lang="zh-CN" altLang="en-US" smtClean="0"/>
              <a:pPr/>
              <a:t>2018/1/25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FBA4EE-4CDE-4985-9B3D-47A6F19FD11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1</a:t>
            </a:fld>
            <a:endParaRPr lang="zh-CN" altLang="en-US"/>
          </a:p>
        </p:txBody>
      </p:sp>
    </p:spTree>
    <p:extLst>
      <p:ext uri="{BB962C8B-B14F-4D97-AF65-F5344CB8AC3E}">
        <p14:creationId xmlns:p14="http://schemas.microsoft.com/office/powerpoint/2010/main" xmlns="" val="3285699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2</a:t>
            </a:fld>
            <a:endParaRPr lang="zh-CN" altLang="en-US"/>
          </a:p>
        </p:txBody>
      </p:sp>
    </p:spTree>
    <p:extLst>
      <p:ext uri="{BB962C8B-B14F-4D97-AF65-F5344CB8AC3E}">
        <p14:creationId xmlns:p14="http://schemas.microsoft.com/office/powerpoint/2010/main" xmlns="" val="2589109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3</a:t>
            </a:fld>
            <a:endParaRPr lang="zh-CN" altLang="en-US"/>
          </a:p>
        </p:txBody>
      </p:sp>
    </p:spTree>
    <p:extLst>
      <p:ext uri="{BB962C8B-B14F-4D97-AF65-F5344CB8AC3E}">
        <p14:creationId xmlns:p14="http://schemas.microsoft.com/office/powerpoint/2010/main" xmlns="" val="3955839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4</a:t>
            </a:fld>
            <a:endParaRPr lang="zh-CN" altLang="en-US"/>
          </a:p>
        </p:txBody>
      </p:sp>
    </p:spTree>
    <p:extLst>
      <p:ext uri="{BB962C8B-B14F-4D97-AF65-F5344CB8AC3E}">
        <p14:creationId xmlns:p14="http://schemas.microsoft.com/office/powerpoint/2010/main" xmlns="" val="450539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5</a:t>
            </a:fld>
            <a:endParaRPr lang="zh-CN" altLang="en-US"/>
          </a:p>
        </p:txBody>
      </p:sp>
    </p:spTree>
    <p:extLst>
      <p:ext uri="{BB962C8B-B14F-4D97-AF65-F5344CB8AC3E}">
        <p14:creationId xmlns:p14="http://schemas.microsoft.com/office/powerpoint/2010/main" xmlns="" val="2611350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6</a:t>
            </a:fld>
            <a:endParaRPr lang="zh-CN" altLang="en-US"/>
          </a:p>
        </p:txBody>
      </p:sp>
    </p:spTree>
    <p:extLst>
      <p:ext uri="{BB962C8B-B14F-4D97-AF65-F5344CB8AC3E}">
        <p14:creationId xmlns:p14="http://schemas.microsoft.com/office/powerpoint/2010/main" xmlns="" val="580044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7</a:t>
            </a:fld>
            <a:endParaRPr lang="zh-CN" altLang="en-US"/>
          </a:p>
        </p:txBody>
      </p:sp>
    </p:spTree>
    <p:extLst>
      <p:ext uri="{BB962C8B-B14F-4D97-AF65-F5344CB8AC3E}">
        <p14:creationId xmlns:p14="http://schemas.microsoft.com/office/powerpoint/2010/main" xmlns="" val="29496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8</a:t>
            </a:fld>
            <a:endParaRPr lang="zh-CN" altLang="en-US"/>
          </a:p>
        </p:txBody>
      </p:sp>
    </p:spTree>
    <p:extLst>
      <p:ext uri="{BB962C8B-B14F-4D97-AF65-F5344CB8AC3E}">
        <p14:creationId xmlns:p14="http://schemas.microsoft.com/office/powerpoint/2010/main" xmlns="" val="2917334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9</a:t>
            </a:fld>
            <a:endParaRPr lang="zh-CN" altLang="en-US"/>
          </a:p>
        </p:txBody>
      </p:sp>
    </p:spTree>
    <p:extLst>
      <p:ext uri="{BB962C8B-B14F-4D97-AF65-F5344CB8AC3E}">
        <p14:creationId xmlns:p14="http://schemas.microsoft.com/office/powerpoint/2010/main" xmlns="" val="2911870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10</a:t>
            </a:fld>
            <a:endParaRPr lang="zh-CN" altLang="en-US"/>
          </a:p>
        </p:txBody>
      </p:sp>
    </p:spTree>
    <p:extLst>
      <p:ext uri="{BB962C8B-B14F-4D97-AF65-F5344CB8AC3E}">
        <p14:creationId xmlns:p14="http://schemas.microsoft.com/office/powerpoint/2010/main" xmlns="" val="3437883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11</a:t>
            </a:fld>
            <a:endParaRPr lang="zh-CN" altLang="en-US"/>
          </a:p>
        </p:txBody>
      </p:sp>
    </p:spTree>
    <p:extLst>
      <p:ext uri="{BB962C8B-B14F-4D97-AF65-F5344CB8AC3E}">
        <p14:creationId xmlns:p14="http://schemas.microsoft.com/office/powerpoint/2010/main" xmlns="" val="1125067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12</a:t>
            </a:fld>
            <a:endParaRPr lang="zh-CN" altLang="en-US"/>
          </a:p>
        </p:txBody>
      </p:sp>
    </p:spTree>
    <p:extLst>
      <p:ext uri="{BB962C8B-B14F-4D97-AF65-F5344CB8AC3E}">
        <p14:creationId xmlns:p14="http://schemas.microsoft.com/office/powerpoint/2010/main" xmlns="" val="2679209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13</a:t>
            </a:fld>
            <a:endParaRPr lang="zh-CN" altLang="en-US"/>
          </a:p>
        </p:txBody>
      </p:sp>
    </p:spTree>
    <p:extLst>
      <p:ext uri="{BB962C8B-B14F-4D97-AF65-F5344CB8AC3E}">
        <p14:creationId xmlns:p14="http://schemas.microsoft.com/office/powerpoint/2010/main" xmlns="" val="3518732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14</a:t>
            </a:fld>
            <a:endParaRPr lang="zh-CN" altLang="en-US"/>
          </a:p>
        </p:txBody>
      </p:sp>
    </p:spTree>
    <p:extLst>
      <p:ext uri="{BB962C8B-B14F-4D97-AF65-F5344CB8AC3E}">
        <p14:creationId xmlns:p14="http://schemas.microsoft.com/office/powerpoint/2010/main" xmlns="" val="3048266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15</a:t>
            </a:fld>
            <a:endParaRPr lang="zh-CN" altLang="en-US"/>
          </a:p>
        </p:txBody>
      </p:sp>
    </p:spTree>
    <p:extLst>
      <p:ext uri="{BB962C8B-B14F-4D97-AF65-F5344CB8AC3E}">
        <p14:creationId xmlns:p14="http://schemas.microsoft.com/office/powerpoint/2010/main" xmlns="" val="4094440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16</a:t>
            </a:fld>
            <a:endParaRPr lang="zh-CN" altLang="en-US"/>
          </a:p>
        </p:txBody>
      </p:sp>
    </p:spTree>
    <p:extLst>
      <p:ext uri="{BB962C8B-B14F-4D97-AF65-F5344CB8AC3E}">
        <p14:creationId xmlns:p14="http://schemas.microsoft.com/office/powerpoint/2010/main" xmlns="" val="3099672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17</a:t>
            </a:fld>
            <a:endParaRPr lang="zh-CN" altLang="en-US"/>
          </a:p>
        </p:txBody>
      </p:sp>
    </p:spTree>
    <p:extLst>
      <p:ext uri="{BB962C8B-B14F-4D97-AF65-F5344CB8AC3E}">
        <p14:creationId xmlns:p14="http://schemas.microsoft.com/office/powerpoint/2010/main" xmlns="" val="35745274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18</a:t>
            </a:fld>
            <a:endParaRPr lang="zh-CN" altLang="en-US"/>
          </a:p>
        </p:txBody>
      </p:sp>
    </p:spTree>
    <p:extLst>
      <p:ext uri="{BB962C8B-B14F-4D97-AF65-F5344CB8AC3E}">
        <p14:creationId xmlns:p14="http://schemas.microsoft.com/office/powerpoint/2010/main" xmlns="" val="2927994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19</a:t>
            </a:fld>
            <a:endParaRPr lang="zh-CN" altLang="en-US"/>
          </a:p>
        </p:txBody>
      </p:sp>
    </p:spTree>
    <p:extLst>
      <p:ext uri="{BB962C8B-B14F-4D97-AF65-F5344CB8AC3E}">
        <p14:creationId xmlns:p14="http://schemas.microsoft.com/office/powerpoint/2010/main" xmlns="" val="1785137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20</a:t>
            </a:fld>
            <a:endParaRPr lang="zh-CN" altLang="en-US"/>
          </a:p>
        </p:txBody>
      </p:sp>
    </p:spTree>
    <p:extLst>
      <p:ext uri="{BB962C8B-B14F-4D97-AF65-F5344CB8AC3E}">
        <p14:creationId xmlns:p14="http://schemas.microsoft.com/office/powerpoint/2010/main" xmlns="" val="27157401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21</a:t>
            </a:fld>
            <a:endParaRPr lang="zh-CN" altLang="en-US"/>
          </a:p>
        </p:txBody>
      </p:sp>
    </p:spTree>
    <p:extLst>
      <p:ext uri="{BB962C8B-B14F-4D97-AF65-F5344CB8AC3E}">
        <p14:creationId xmlns:p14="http://schemas.microsoft.com/office/powerpoint/2010/main" xmlns="" val="38997907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pPr/>
              <a:t>22</a:t>
            </a:fld>
            <a:endParaRPr lang="zh-CN" altLang="en-US"/>
          </a:p>
        </p:txBody>
      </p:sp>
    </p:spTree>
    <p:extLst>
      <p:ext uri="{BB962C8B-B14F-4D97-AF65-F5344CB8AC3E}">
        <p14:creationId xmlns:p14="http://schemas.microsoft.com/office/powerpoint/2010/main" xmlns="" val="33581339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8" name="矩形 7"/>
          <p:cNvSpPr/>
          <p:nvPr userDrawn="1"/>
        </p:nvSpPr>
        <p:spPr>
          <a:xfrm>
            <a:off x="0" y="0"/>
            <a:ext cx="9143999" cy="5041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a:stretch>
            <a:fillRect/>
          </a:stretch>
        </p:blipFill>
        <p:spPr>
          <a:xfrm>
            <a:off x="0" y="734490"/>
            <a:ext cx="9143999" cy="4409010"/>
          </a:xfrm>
          <a:prstGeom prst="rect">
            <a:avLst/>
          </a:prstGeom>
          <a:noFill/>
          <a:ln w="19050">
            <a:noFill/>
          </a:ln>
        </p:spPr>
      </p:pic>
      <p:sp>
        <p:nvSpPr>
          <p:cNvPr id="2" name="标题 1"/>
          <p:cNvSpPr>
            <a:spLocks noGrp="1"/>
          </p:cNvSpPr>
          <p:nvPr>
            <p:ph type="ctrTitle"/>
          </p:nvPr>
        </p:nvSpPr>
        <p:spPr>
          <a:xfrm>
            <a:off x="1143000" y="841375"/>
            <a:ext cx="6858000" cy="1790700"/>
          </a:xfrm>
          <a:prstGeom prst="rect">
            <a:avLst/>
          </a:prstGeom>
        </p:spPr>
        <p:txBody>
          <a:bodyPr anchor="b">
            <a:normAutofit/>
          </a:bodyPr>
          <a:lstStyle>
            <a:lvl1pPr algn="ctr">
              <a:defRPr sz="4000"/>
            </a:lvl1pPr>
          </a:lstStyle>
          <a:p>
            <a:r>
              <a:rPr lang="zh-CN" altLang="en-US"/>
              <a:t>单击此处编辑母版标题样式</a:t>
            </a:r>
          </a:p>
        </p:txBody>
      </p:sp>
      <p:sp>
        <p:nvSpPr>
          <p:cNvPr id="3" name="副标题 2"/>
          <p:cNvSpPr>
            <a:spLocks noGrp="1"/>
          </p:cNvSpPr>
          <p:nvPr>
            <p:ph type="subTitle" idx="1" hasCustomPrompt="1"/>
          </p:nvPr>
        </p:nvSpPr>
        <p:spPr>
          <a:xfrm>
            <a:off x="1143000" y="2701925"/>
            <a:ext cx="6858000" cy="1241425"/>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F60F15D0-D630-4D11-9B2B-D1085BC29F97}" type="datetimeFigureOut">
              <a:rPr lang="zh-CN" altLang="en-US" smtClean="0"/>
              <a:pPr/>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C8B3137-B41D-4408-A8E0-790B8BB4560C}"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393372" y="301275"/>
            <a:ext cx="4578350" cy="495301"/>
          </a:xfrm>
          <a:prstGeom prst="rect">
            <a:avLst/>
          </a:prstGeom>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60F15D0-D630-4D11-9B2B-D1085BC29F97}" type="datetimeFigureOut">
              <a:rPr lang="zh-CN" altLang="en-US" smtClean="0"/>
              <a:pPr/>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C8B3137-B41D-4408-A8E0-790B8BB4560C}"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700"/>
            <a:ext cx="7886700" cy="2139950"/>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F60F15D0-D630-4D11-9B2B-D1085BC29F97}" type="datetimeFigureOut">
              <a:rPr lang="zh-CN" altLang="en-US" smtClean="0"/>
              <a:pPr/>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C8B3137-B41D-4408-A8E0-790B8BB4560C}"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393372" y="301275"/>
            <a:ext cx="4578350" cy="495301"/>
          </a:xfrm>
          <a:prstGeom prst="rect">
            <a:avLst/>
          </a:prstGeom>
        </p:spPr>
        <p:txBody>
          <a:bodyPr/>
          <a:lstStyle/>
          <a:p>
            <a:r>
              <a:rPr lang="zh-CN" altLang="en-US"/>
              <a:t>单击此处编辑母版标题样式</a:t>
            </a:r>
          </a:p>
        </p:txBody>
      </p:sp>
      <p:sp>
        <p:nvSpPr>
          <p:cNvPr id="3" name="内容占位符 2"/>
          <p:cNvSpPr>
            <a:spLocks noGrp="1"/>
          </p:cNvSpPr>
          <p:nvPr>
            <p:ph sz="half" idx="1" hasCustomPrompt="1"/>
          </p:nvPr>
        </p:nvSpPr>
        <p:spPr>
          <a:xfrm>
            <a:off x="628650" y="1370013"/>
            <a:ext cx="3867150" cy="326231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4648200" y="1370013"/>
            <a:ext cx="3867150" cy="326231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60F15D0-D630-4D11-9B2B-D1085BC29F97}" type="datetimeFigureOut">
              <a:rPr lang="zh-CN" altLang="en-US" smtClean="0"/>
              <a:pPr/>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C8B3137-B41D-4408-A8E0-790B8BB4560C}"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274638"/>
            <a:ext cx="7886700" cy="993775"/>
          </a:xfrm>
          <a:prstGeom prst="rect">
            <a:avLst/>
          </a:prstGeom>
        </p:spPr>
        <p:txBody>
          <a:bodyPr/>
          <a:lstStyle/>
          <a:p>
            <a:r>
              <a:rPr lang="zh-CN" altLang="en-US"/>
              <a:t>单击此处编辑母版标题样式</a:t>
            </a:r>
          </a:p>
        </p:txBody>
      </p:sp>
      <p:sp>
        <p:nvSpPr>
          <p:cNvPr id="3" name="文本占位符 2"/>
          <p:cNvSpPr>
            <a:spLocks noGrp="1"/>
          </p:cNvSpPr>
          <p:nvPr>
            <p:ph type="body" idx="1" hasCustomPrompt="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630238" y="1879600"/>
            <a:ext cx="3868737" cy="276225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4629150" y="1879600"/>
            <a:ext cx="3887788" cy="276225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60F15D0-D630-4D11-9B2B-D1085BC29F97}" type="datetimeFigureOut">
              <a:rPr lang="zh-CN" altLang="en-US" smtClean="0"/>
              <a:pPr/>
              <a:t>2018/1/25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C8B3137-B41D-4408-A8E0-790B8BB4560C}"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F60F15D0-D630-4D11-9B2B-D1085BC29F97}" type="datetimeFigureOut">
              <a:rPr lang="zh-CN" altLang="en-US" smtClean="0"/>
              <a:pPr/>
              <a:t>2018/1/25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C8B3137-B41D-4408-A8E0-790B8BB4560C}" type="slidenum">
              <a:rPr lang="zh-CN" altLang="en-US" smtClean="0"/>
              <a:pPr/>
              <a:t>‹#›</a:t>
            </a:fld>
            <a:endParaRPr lang="zh-CN" altLang="en-US"/>
          </a:p>
        </p:txBody>
      </p:sp>
      <p:sp>
        <p:nvSpPr>
          <p:cNvPr id="2" name="标题 1"/>
          <p:cNvSpPr>
            <a:spLocks noGrp="1"/>
          </p:cNvSpPr>
          <p:nvPr>
            <p:ph type="title" hasCustomPrompt="1"/>
          </p:nvPr>
        </p:nvSpPr>
        <p:spPr>
          <a:xfrm>
            <a:off x="3251200" y="322089"/>
            <a:ext cx="2641600" cy="495301"/>
          </a:xfrm>
          <a:prstGeom prst="rect">
            <a:avLst/>
          </a:prstGeom>
        </p:spPr>
        <p:txBody>
          <a:bodyPr>
            <a:normAutofit/>
          </a:bodyPr>
          <a:lstStyle>
            <a:lvl1pPr>
              <a:defRPr sz="1800">
                <a:solidFill>
                  <a:schemeClr val="tx1"/>
                </a:solidFill>
              </a:defRPr>
            </a:lvl1pPr>
          </a:lstStyle>
          <a:p>
            <a:r>
              <a:rPr lang="zh-CN" altLang="en-US">
                <a:latin typeface="+mj-ea"/>
              </a:rPr>
              <a:t>请在这里输入您的标题</a:t>
            </a:r>
            <a:endParaRPr lang="zh-CN" altLang="en-US"/>
          </a:p>
        </p:txBody>
      </p:sp>
      <p:sp>
        <p:nvSpPr>
          <p:cNvPr id="16" name="矩形 15"/>
          <p:cNvSpPr/>
          <p:nvPr userDrawn="1"/>
        </p:nvSpPr>
        <p:spPr>
          <a:xfrm>
            <a:off x="304800" y="261257"/>
            <a:ext cx="8519886" cy="46736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2"/>
          <p:cNvSpPr txBox="1"/>
          <p:nvPr userDrawn="1"/>
        </p:nvSpPr>
        <p:spPr>
          <a:xfrm>
            <a:off x="3451225" y="701384"/>
            <a:ext cx="2232025" cy="226677"/>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dist">
              <a:lnSpc>
                <a:spcPct val="130000"/>
              </a:lnSpc>
              <a:spcBef>
                <a:spcPts val="600"/>
              </a:spcBef>
              <a:spcAft>
                <a:spcPts val="600"/>
              </a:spcAft>
            </a:pPr>
            <a:r>
              <a:rPr lang="en-US" altLang="zh-CN" sz="600">
                <a:solidFill>
                  <a:schemeClr val="tx1">
                    <a:lumMod val="50000"/>
                    <a:lumOff val="50000"/>
                  </a:schemeClr>
                </a:solidFill>
                <a:latin typeface="Segoe Script" panose="030B0504020000000003" pitchFamily="34" charset="0"/>
                <a:ea typeface="幼圆" panose="02010509060101010101" pitchFamily="49" charset="-122"/>
              </a:rPr>
              <a:t>PLEASE ENTER YOUR TITLE HERE</a:t>
            </a: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60F15D0-D630-4D11-9B2B-D1085BC29F97}" type="datetimeFigureOut">
              <a:rPr lang="zh-CN" altLang="en-US" smtClean="0"/>
              <a:pPr/>
              <a:t>2018/1/25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C8B3137-B41D-4408-A8E0-790B8BB4560C}"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42900"/>
            <a:ext cx="2949575" cy="120015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F60F15D0-D630-4D11-9B2B-D1085BC29F97}" type="datetimeFigureOut">
              <a:rPr lang="zh-CN" altLang="en-US" smtClean="0"/>
              <a:pPr/>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C8B3137-B41D-4408-A8E0-790B8BB4560C}"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42900"/>
            <a:ext cx="2949575" cy="120015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F60F15D0-D630-4D11-9B2B-D1085BC29F97}" type="datetimeFigureOut">
              <a:rPr lang="zh-CN" altLang="en-US" smtClean="0"/>
              <a:pPr/>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C8B3137-B41D-4408-A8E0-790B8BB4560C}"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1393372" y="301275"/>
            <a:ext cx="4578350" cy="495301"/>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60F15D0-D630-4D11-9B2B-D1085BC29F97}" type="datetimeFigureOut">
              <a:rPr lang="zh-CN" altLang="en-US" smtClean="0"/>
              <a:pPr/>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C8B3137-B41D-4408-A8E0-790B8BB4560C}"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628650" y="274638"/>
            <a:ext cx="5762625" cy="4357687"/>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60F15D0-D630-4D11-9B2B-D1085BC29F97}" type="datetimeFigureOut">
              <a:rPr lang="zh-CN" altLang="en-US" smtClean="0"/>
              <a:pPr/>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C8B3137-B41D-4408-A8E0-790B8BB4560C}"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C701D97-85D8-4D49-AFDD-78196376FE03}" type="datetimeFigureOut">
              <a:rPr lang="zh-CN" altLang="en-US" smtClean="0"/>
              <a:pPr/>
              <a:t>2018/1/25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05CD8AD-8F7C-42DF-B24E-A6748CF919CF}"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393372" y="301275"/>
            <a:ext cx="4578350" cy="495301"/>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C701D97-85D8-4D49-AFDD-78196376FE03}" type="datetimeFigureOut">
              <a:rPr lang="zh-CN" altLang="en-US" smtClean="0"/>
              <a:pPr/>
              <a:t>2018/1/25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05CD8AD-8F7C-42DF-B24E-A6748CF919CF}"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F60F15D0-D630-4D11-9B2B-D1085BC29F97}" type="datetimeFigureOut">
              <a:rPr lang="zh-CN" altLang="en-US" smtClean="0"/>
              <a:pPr/>
              <a:t>2018/1/25</a:t>
            </a:fld>
            <a:endParaRPr lang="zh-CN" altLang="en-US"/>
          </a:p>
        </p:txBody>
      </p:sp>
      <p:sp>
        <p:nvSpPr>
          <p:cNvPr id="5" name="页脚占位符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4C8B3137-B41D-4408-A8E0-790B8BB4560C}" type="slidenum">
              <a:rPr lang="zh-CN" altLang="en-US" smtClean="0"/>
              <a:pPr/>
              <a:t>‹#›</a:t>
            </a:fld>
            <a:endParaRPr lang="zh-CN" altLang="en-US"/>
          </a:p>
        </p:txBody>
      </p:sp>
      <p:sp>
        <p:nvSpPr>
          <p:cNvPr id="2" name="标题占位符 1"/>
          <p:cNvSpPr>
            <a:spLocks noGrp="1"/>
          </p:cNvSpPr>
          <p:nvPr>
            <p:ph type="title"/>
          </p:nvPr>
        </p:nvSpPr>
        <p:spPr>
          <a:xfrm>
            <a:off x="3222171" y="279036"/>
            <a:ext cx="2699658" cy="495301"/>
          </a:xfrm>
          <a:prstGeom prst="rect">
            <a:avLst/>
          </a:prstGeom>
        </p:spPr>
        <p:txBody>
          <a:bodyPr vert="horz" lIns="91440" tIns="45720" rIns="91440" bIns="45720" rtlCol="0" anchor="ctr">
            <a:normAutofit/>
          </a:bodyPr>
          <a:lstStyle/>
          <a:p>
            <a:r>
              <a:rPr lang="zh-CN" altLang="en-US">
                <a:latin typeface="+mj-ea"/>
              </a:rPr>
              <a:t>请在这里输入您的标题</a:t>
            </a:r>
            <a:endParaRPr lang="zh-CN" altLang="en-US"/>
          </a:p>
        </p:txBody>
      </p:sp>
      <p:sp>
        <p:nvSpPr>
          <p:cNvPr id="19" name="矩形 18"/>
          <p:cNvSpPr/>
          <p:nvPr userDrawn="1"/>
        </p:nvSpPr>
        <p:spPr>
          <a:xfrm>
            <a:off x="304800" y="261257"/>
            <a:ext cx="8519886" cy="46736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txStyles>
    <p:titleStyle>
      <a:lvl1pPr algn="ctr"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形状 8"/>
          <p:cNvSpPr/>
          <p:nvPr/>
        </p:nvSpPr>
        <p:spPr>
          <a:xfrm>
            <a:off x="6333175" y="587607"/>
            <a:ext cx="524826" cy="2068431"/>
          </a:xfrm>
          <a:custGeom>
            <a:avLst/>
            <a:gdLst>
              <a:gd name="connsiteX0" fmla="*/ 0 w 493486"/>
              <a:gd name="connsiteY0" fmla="*/ 0 h 1944915"/>
              <a:gd name="connsiteX1" fmla="*/ 493486 w 493486"/>
              <a:gd name="connsiteY1" fmla="*/ 0 h 1944915"/>
              <a:gd name="connsiteX2" fmla="*/ 493486 w 493486"/>
              <a:gd name="connsiteY2" fmla="*/ 1944915 h 1944915"/>
              <a:gd name="connsiteX3" fmla="*/ 333829 w 493486"/>
              <a:gd name="connsiteY3" fmla="*/ 1944915 h 1944915"/>
            </a:gdLst>
            <a:ahLst/>
            <a:cxnLst>
              <a:cxn ang="0">
                <a:pos x="connsiteX0" y="connsiteY0"/>
              </a:cxn>
              <a:cxn ang="0">
                <a:pos x="connsiteX1" y="connsiteY1"/>
              </a:cxn>
              <a:cxn ang="0">
                <a:pos x="connsiteX2" y="connsiteY2"/>
              </a:cxn>
              <a:cxn ang="0">
                <a:pos x="connsiteX3" y="connsiteY3"/>
              </a:cxn>
            </a:cxnLst>
            <a:rect l="l" t="t" r="r" b="b"/>
            <a:pathLst>
              <a:path w="493486" h="1944915">
                <a:moveTo>
                  <a:pt x="0" y="0"/>
                </a:moveTo>
                <a:lnTo>
                  <a:pt x="493486" y="0"/>
                </a:lnTo>
                <a:lnTo>
                  <a:pt x="493486" y="1944915"/>
                </a:lnTo>
                <a:lnTo>
                  <a:pt x="333829" y="1944915"/>
                </a:lnTo>
              </a:path>
            </a:pathLst>
          </a:custGeom>
          <a:noFill/>
          <a:ln w="19050">
            <a:solidFill>
              <a:srgbClr val="C859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0" name="任意多边形: 形状 9"/>
          <p:cNvSpPr/>
          <p:nvPr/>
        </p:nvSpPr>
        <p:spPr>
          <a:xfrm>
            <a:off x="3662737" y="958072"/>
            <a:ext cx="1867762" cy="1929506"/>
          </a:xfrm>
          <a:custGeom>
            <a:avLst/>
            <a:gdLst>
              <a:gd name="connsiteX0" fmla="*/ 1756228 w 1756228"/>
              <a:gd name="connsiteY0" fmla="*/ 0 h 1814286"/>
              <a:gd name="connsiteX1" fmla="*/ 0 w 1756228"/>
              <a:gd name="connsiteY1" fmla="*/ 0 h 1814286"/>
              <a:gd name="connsiteX2" fmla="*/ 0 w 1756228"/>
              <a:gd name="connsiteY2" fmla="*/ 1814286 h 1814286"/>
              <a:gd name="connsiteX3" fmla="*/ 261257 w 1756228"/>
              <a:gd name="connsiteY3" fmla="*/ 1814286 h 1814286"/>
            </a:gdLst>
            <a:ahLst/>
            <a:cxnLst>
              <a:cxn ang="0">
                <a:pos x="connsiteX0" y="connsiteY0"/>
              </a:cxn>
              <a:cxn ang="0">
                <a:pos x="connsiteX1" y="connsiteY1"/>
              </a:cxn>
              <a:cxn ang="0">
                <a:pos x="connsiteX2" y="connsiteY2"/>
              </a:cxn>
              <a:cxn ang="0">
                <a:pos x="connsiteX3" y="connsiteY3"/>
              </a:cxn>
            </a:cxnLst>
            <a:rect l="l" t="t" r="r" b="b"/>
            <a:pathLst>
              <a:path w="1756228" h="1814286">
                <a:moveTo>
                  <a:pt x="1756228" y="0"/>
                </a:moveTo>
                <a:lnTo>
                  <a:pt x="0" y="0"/>
                </a:lnTo>
                <a:lnTo>
                  <a:pt x="0" y="1814286"/>
                </a:lnTo>
                <a:lnTo>
                  <a:pt x="261257" y="1814286"/>
                </a:lnTo>
              </a:path>
            </a:pathLst>
          </a:custGeom>
          <a:noFill/>
          <a:ln w="19050">
            <a:solidFill>
              <a:srgbClr val="4D739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p>
        </p:txBody>
      </p:sp>
      <p:sp>
        <p:nvSpPr>
          <p:cNvPr id="11" name="文本框 10"/>
          <p:cNvSpPr txBox="1"/>
          <p:nvPr/>
        </p:nvSpPr>
        <p:spPr>
          <a:xfrm>
            <a:off x="3786225" y="962493"/>
            <a:ext cx="2932855" cy="1675913"/>
          </a:xfrm>
          <a:prstGeom prst="rect">
            <a:avLst/>
          </a:prstGeom>
          <a:noFill/>
        </p:spPr>
        <p:txBody>
          <a:bodyPr wrap="none" rtlCol="0" anchor="ctr" anchorCtr="0">
            <a:noAutofit/>
          </a:bodyPr>
          <a:lstStyle/>
          <a:p>
            <a:pPr algn="ctr"/>
            <a:r>
              <a:rPr lang="zh-CN" altLang="en-US" sz="10400" dirty="0">
                <a:solidFill>
                  <a:srgbClr val="4D7392"/>
                </a:solidFill>
                <a:latin typeface="腾祥铁山楷书简繁合集" pitchFamily="2" charset="-122"/>
                <a:ea typeface="腾祥铁山楷书简繁合集" pitchFamily="2" charset="-122"/>
              </a:rPr>
              <a:t>感恩</a:t>
            </a:r>
          </a:p>
        </p:txBody>
      </p:sp>
      <p:sp>
        <p:nvSpPr>
          <p:cNvPr id="12" name="矩形: 圆角 11"/>
          <p:cNvSpPr/>
          <p:nvPr/>
        </p:nvSpPr>
        <p:spPr>
          <a:xfrm>
            <a:off x="3952743" y="2677494"/>
            <a:ext cx="2094865" cy="4149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1400">
                <a:solidFill>
                  <a:srgbClr val="4D7392"/>
                </a:solidFill>
              </a:rPr>
              <a:t>爸爸，您辛苦了！</a:t>
            </a:r>
          </a:p>
        </p:txBody>
      </p:sp>
      <p:sp>
        <p:nvSpPr>
          <p:cNvPr id="14" name="矩形: 圆角 13"/>
          <p:cNvSpPr/>
          <p:nvPr/>
        </p:nvSpPr>
        <p:spPr>
          <a:xfrm>
            <a:off x="3662738" y="671818"/>
            <a:ext cx="1884777" cy="25026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dist"/>
            <a:r>
              <a:rPr lang="en-US" altLang="zh-CN" sz="1100">
                <a:solidFill>
                  <a:srgbClr val="4D7392"/>
                </a:solidFill>
              </a:rPr>
              <a:t>618 father's Day</a:t>
            </a:r>
            <a:endParaRPr lang="zh-CN" altLang="en-US" sz="1100">
              <a:solidFill>
                <a:srgbClr val="4D7392"/>
              </a:solidFill>
            </a:endParaRPr>
          </a:p>
        </p:txBody>
      </p:sp>
      <p:sp>
        <p:nvSpPr>
          <p:cNvPr id="21" name="任意多边形: 形状 20"/>
          <p:cNvSpPr/>
          <p:nvPr/>
        </p:nvSpPr>
        <p:spPr>
          <a:xfrm>
            <a:off x="5547515" y="431279"/>
            <a:ext cx="785660" cy="312657"/>
          </a:xfrm>
          <a:custGeom>
            <a:avLst/>
            <a:gdLst>
              <a:gd name="connsiteX0" fmla="*/ 0 w 606622"/>
              <a:gd name="connsiteY0" fmla="*/ 0 h 241408"/>
              <a:gd name="connsiteX1" fmla="*/ 606622 w 606622"/>
              <a:gd name="connsiteY1" fmla="*/ 0 h 241408"/>
              <a:gd name="connsiteX2" fmla="*/ 606622 w 606622"/>
              <a:gd name="connsiteY2" fmla="*/ 241408 h 241408"/>
              <a:gd name="connsiteX3" fmla="*/ 0 w 606622"/>
              <a:gd name="connsiteY3" fmla="*/ 241408 h 241408"/>
            </a:gdLst>
            <a:ahLst/>
            <a:cxnLst>
              <a:cxn ang="0">
                <a:pos x="connsiteX0" y="connsiteY0"/>
              </a:cxn>
              <a:cxn ang="0">
                <a:pos x="connsiteX1" y="connsiteY1"/>
              </a:cxn>
              <a:cxn ang="0">
                <a:pos x="connsiteX2" y="connsiteY2"/>
              </a:cxn>
              <a:cxn ang="0">
                <a:pos x="connsiteX3" y="connsiteY3"/>
              </a:cxn>
            </a:cxnLst>
            <a:rect l="l" t="t" r="r" b="b"/>
            <a:pathLst>
              <a:path w="606622" h="241408">
                <a:moveTo>
                  <a:pt x="0" y="0"/>
                </a:moveTo>
                <a:lnTo>
                  <a:pt x="606622" y="0"/>
                </a:lnTo>
                <a:lnTo>
                  <a:pt x="606622" y="241408"/>
                </a:lnTo>
                <a:lnTo>
                  <a:pt x="0" y="241408"/>
                </a:lnTo>
                <a:close/>
              </a:path>
            </a:pathLst>
          </a:custGeom>
          <a:solidFill>
            <a:srgbClr val="C8593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200">
                <a:latin typeface="华文楷体" panose="02010600040101010101" pitchFamily="2" charset="-122"/>
                <a:ea typeface="华文楷体" panose="02010600040101010101" pitchFamily="2" charset="-122"/>
              </a:rPr>
              <a:t>父爱如山</a:t>
            </a: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12"/>
          <p:cNvSpPr txBox="1"/>
          <p:nvPr/>
        </p:nvSpPr>
        <p:spPr>
          <a:xfrm>
            <a:off x="3004457" y="486443"/>
            <a:ext cx="3135085" cy="71777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dist">
              <a:lnSpc>
                <a:spcPct val="150000"/>
              </a:lnSpc>
              <a:spcBef>
                <a:spcPts val="600"/>
              </a:spcBef>
              <a:spcAft>
                <a:spcPts val="600"/>
              </a:spcAft>
            </a:pPr>
            <a:r>
              <a:rPr lang="en-US" altLang="zh-CN" sz="2000">
                <a:solidFill>
                  <a:schemeClr val="tx1">
                    <a:lumMod val="50000"/>
                    <a:lumOff val="50000"/>
                  </a:schemeClr>
                </a:solidFill>
              </a:rPr>
              <a:t>CONTENTS</a:t>
            </a:r>
          </a:p>
        </p:txBody>
      </p:sp>
      <p:sp>
        <p:nvSpPr>
          <p:cNvPr id="4" name="任意多边形: 形状 3"/>
          <p:cNvSpPr/>
          <p:nvPr/>
        </p:nvSpPr>
        <p:spPr>
          <a:xfrm>
            <a:off x="4622933" y="1692452"/>
            <a:ext cx="1324273" cy="1515274"/>
          </a:xfrm>
          <a:custGeom>
            <a:avLst/>
            <a:gdLst>
              <a:gd name="connsiteX0" fmla="*/ 769257 w 1509486"/>
              <a:gd name="connsiteY0" fmla="*/ 0 h 1727200"/>
              <a:gd name="connsiteX1" fmla="*/ 1509486 w 1509486"/>
              <a:gd name="connsiteY1" fmla="*/ 435428 h 1727200"/>
              <a:gd name="connsiteX2" fmla="*/ 1509486 w 1509486"/>
              <a:gd name="connsiteY2" fmla="*/ 1306285 h 1727200"/>
              <a:gd name="connsiteX3" fmla="*/ 783772 w 1509486"/>
              <a:gd name="connsiteY3" fmla="*/ 1727200 h 1727200"/>
              <a:gd name="connsiteX4" fmla="*/ 0 w 1509486"/>
              <a:gd name="connsiteY4" fmla="*/ 1306285 h 1727200"/>
              <a:gd name="connsiteX5" fmla="*/ 0 w 1509486"/>
              <a:gd name="connsiteY5" fmla="*/ 435428 h 1727200"/>
              <a:gd name="connsiteX6" fmla="*/ 769257 w 1509486"/>
              <a:gd name="connsiteY6" fmla="*/ 0 h 172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9486" h="1727200">
                <a:moveTo>
                  <a:pt x="769257" y="0"/>
                </a:moveTo>
                <a:lnTo>
                  <a:pt x="1509486" y="435428"/>
                </a:lnTo>
                <a:lnTo>
                  <a:pt x="1509486" y="1306285"/>
                </a:lnTo>
                <a:lnTo>
                  <a:pt x="783772" y="1727200"/>
                </a:lnTo>
                <a:lnTo>
                  <a:pt x="0" y="1306285"/>
                </a:lnTo>
                <a:lnTo>
                  <a:pt x="0" y="435428"/>
                </a:lnTo>
                <a:lnTo>
                  <a:pt x="769257"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形状 5"/>
          <p:cNvSpPr/>
          <p:nvPr/>
        </p:nvSpPr>
        <p:spPr>
          <a:xfrm>
            <a:off x="3196794" y="1692452"/>
            <a:ext cx="1324273" cy="1515274"/>
          </a:xfrm>
          <a:custGeom>
            <a:avLst/>
            <a:gdLst>
              <a:gd name="connsiteX0" fmla="*/ 769257 w 1509486"/>
              <a:gd name="connsiteY0" fmla="*/ 0 h 1727200"/>
              <a:gd name="connsiteX1" fmla="*/ 1509486 w 1509486"/>
              <a:gd name="connsiteY1" fmla="*/ 435428 h 1727200"/>
              <a:gd name="connsiteX2" fmla="*/ 1509486 w 1509486"/>
              <a:gd name="connsiteY2" fmla="*/ 1306285 h 1727200"/>
              <a:gd name="connsiteX3" fmla="*/ 783772 w 1509486"/>
              <a:gd name="connsiteY3" fmla="*/ 1727200 h 1727200"/>
              <a:gd name="connsiteX4" fmla="*/ 0 w 1509486"/>
              <a:gd name="connsiteY4" fmla="*/ 1306285 h 1727200"/>
              <a:gd name="connsiteX5" fmla="*/ 0 w 1509486"/>
              <a:gd name="connsiteY5" fmla="*/ 435428 h 1727200"/>
              <a:gd name="connsiteX6" fmla="*/ 769257 w 1509486"/>
              <a:gd name="connsiteY6" fmla="*/ 0 h 172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9486" h="1727200">
                <a:moveTo>
                  <a:pt x="769257" y="0"/>
                </a:moveTo>
                <a:lnTo>
                  <a:pt x="1509486" y="435428"/>
                </a:lnTo>
                <a:lnTo>
                  <a:pt x="1509486" y="1306285"/>
                </a:lnTo>
                <a:lnTo>
                  <a:pt x="783772" y="1727200"/>
                </a:lnTo>
                <a:lnTo>
                  <a:pt x="0" y="1306285"/>
                </a:lnTo>
                <a:lnTo>
                  <a:pt x="0" y="435428"/>
                </a:lnTo>
                <a:lnTo>
                  <a:pt x="769257"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形状 6"/>
          <p:cNvSpPr/>
          <p:nvPr/>
        </p:nvSpPr>
        <p:spPr>
          <a:xfrm>
            <a:off x="2496457" y="2913266"/>
            <a:ext cx="1324273" cy="1515274"/>
          </a:xfrm>
          <a:custGeom>
            <a:avLst/>
            <a:gdLst>
              <a:gd name="connsiteX0" fmla="*/ 769257 w 1509486"/>
              <a:gd name="connsiteY0" fmla="*/ 0 h 1727200"/>
              <a:gd name="connsiteX1" fmla="*/ 1509486 w 1509486"/>
              <a:gd name="connsiteY1" fmla="*/ 435428 h 1727200"/>
              <a:gd name="connsiteX2" fmla="*/ 1509486 w 1509486"/>
              <a:gd name="connsiteY2" fmla="*/ 1306285 h 1727200"/>
              <a:gd name="connsiteX3" fmla="*/ 783772 w 1509486"/>
              <a:gd name="connsiteY3" fmla="*/ 1727200 h 1727200"/>
              <a:gd name="connsiteX4" fmla="*/ 0 w 1509486"/>
              <a:gd name="connsiteY4" fmla="*/ 1306285 h 1727200"/>
              <a:gd name="connsiteX5" fmla="*/ 0 w 1509486"/>
              <a:gd name="connsiteY5" fmla="*/ 435428 h 1727200"/>
              <a:gd name="connsiteX6" fmla="*/ 769257 w 1509486"/>
              <a:gd name="connsiteY6" fmla="*/ 0 h 172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9486" h="1727200">
                <a:moveTo>
                  <a:pt x="769257" y="0"/>
                </a:moveTo>
                <a:lnTo>
                  <a:pt x="1509486" y="435428"/>
                </a:lnTo>
                <a:lnTo>
                  <a:pt x="1509486" y="1306285"/>
                </a:lnTo>
                <a:lnTo>
                  <a:pt x="783772" y="1727200"/>
                </a:lnTo>
                <a:lnTo>
                  <a:pt x="0" y="1306285"/>
                </a:lnTo>
                <a:lnTo>
                  <a:pt x="0" y="435428"/>
                </a:lnTo>
                <a:lnTo>
                  <a:pt x="769257"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p:nvSpPr>
        <p:spPr>
          <a:xfrm>
            <a:off x="3909863" y="2913266"/>
            <a:ext cx="1324273" cy="1515274"/>
          </a:xfrm>
          <a:custGeom>
            <a:avLst/>
            <a:gdLst>
              <a:gd name="connsiteX0" fmla="*/ 769257 w 1509486"/>
              <a:gd name="connsiteY0" fmla="*/ 0 h 1727200"/>
              <a:gd name="connsiteX1" fmla="*/ 1509486 w 1509486"/>
              <a:gd name="connsiteY1" fmla="*/ 435428 h 1727200"/>
              <a:gd name="connsiteX2" fmla="*/ 1509486 w 1509486"/>
              <a:gd name="connsiteY2" fmla="*/ 1306285 h 1727200"/>
              <a:gd name="connsiteX3" fmla="*/ 783772 w 1509486"/>
              <a:gd name="connsiteY3" fmla="*/ 1727200 h 1727200"/>
              <a:gd name="connsiteX4" fmla="*/ 0 w 1509486"/>
              <a:gd name="connsiteY4" fmla="*/ 1306285 h 1727200"/>
              <a:gd name="connsiteX5" fmla="*/ 0 w 1509486"/>
              <a:gd name="connsiteY5" fmla="*/ 435428 h 1727200"/>
              <a:gd name="connsiteX6" fmla="*/ 769257 w 1509486"/>
              <a:gd name="connsiteY6" fmla="*/ 0 h 172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9486" h="1727200">
                <a:moveTo>
                  <a:pt x="769257" y="0"/>
                </a:moveTo>
                <a:lnTo>
                  <a:pt x="1509486" y="435428"/>
                </a:lnTo>
                <a:lnTo>
                  <a:pt x="1509486" y="1306285"/>
                </a:lnTo>
                <a:lnTo>
                  <a:pt x="783772" y="1727200"/>
                </a:lnTo>
                <a:lnTo>
                  <a:pt x="0" y="1306285"/>
                </a:lnTo>
                <a:lnTo>
                  <a:pt x="0" y="435428"/>
                </a:lnTo>
                <a:lnTo>
                  <a:pt x="769257"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p:cNvSpPr/>
          <p:nvPr/>
        </p:nvSpPr>
        <p:spPr>
          <a:xfrm>
            <a:off x="5323270" y="2913266"/>
            <a:ext cx="1324273" cy="1515274"/>
          </a:xfrm>
          <a:custGeom>
            <a:avLst/>
            <a:gdLst>
              <a:gd name="connsiteX0" fmla="*/ 769257 w 1509486"/>
              <a:gd name="connsiteY0" fmla="*/ 0 h 1727200"/>
              <a:gd name="connsiteX1" fmla="*/ 1509486 w 1509486"/>
              <a:gd name="connsiteY1" fmla="*/ 435428 h 1727200"/>
              <a:gd name="connsiteX2" fmla="*/ 1509486 w 1509486"/>
              <a:gd name="connsiteY2" fmla="*/ 1306285 h 1727200"/>
              <a:gd name="connsiteX3" fmla="*/ 783772 w 1509486"/>
              <a:gd name="connsiteY3" fmla="*/ 1727200 h 1727200"/>
              <a:gd name="connsiteX4" fmla="*/ 0 w 1509486"/>
              <a:gd name="connsiteY4" fmla="*/ 1306285 h 1727200"/>
              <a:gd name="connsiteX5" fmla="*/ 0 w 1509486"/>
              <a:gd name="connsiteY5" fmla="*/ 435428 h 1727200"/>
              <a:gd name="connsiteX6" fmla="*/ 769257 w 1509486"/>
              <a:gd name="connsiteY6" fmla="*/ 0 h 172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9486" h="1727200">
                <a:moveTo>
                  <a:pt x="769257" y="0"/>
                </a:moveTo>
                <a:lnTo>
                  <a:pt x="1509486" y="435428"/>
                </a:lnTo>
                <a:lnTo>
                  <a:pt x="1509486" y="1306285"/>
                </a:lnTo>
                <a:lnTo>
                  <a:pt x="783772" y="1727200"/>
                </a:lnTo>
                <a:lnTo>
                  <a:pt x="0" y="1306285"/>
                </a:lnTo>
                <a:lnTo>
                  <a:pt x="0" y="435428"/>
                </a:lnTo>
                <a:lnTo>
                  <a:pt x="769257"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a:off x="4622933" y="4134081"/>
            <a:ext cx="1324273" cy="797429"/>
          </a:xfrm>
          <a:custGeom>
            <a:avLst/>
            <a:gdLst>
              <a:gd name="connsiteX0" fmla="*/ 769257 w 1509486"/>
              <a:gd name="connsiteY0" fmla="*/ 0 h 908957"/>
              <a:gd name="connsiteX1" fmla="*/ 1509486 w 1509486"/>
              <a:gd name="connsiteY1" fmla="*/ 435428 h 908957"/>
              <a:gd name="connsiteX2" fmla="*/ 1509486 w 1509486"/>
              <a:gd name="connsiteY2" fmla="*/ 908957 h 908957"/>
              <a:gd name="connsiteX3" fmla="*/ 0 w 1509486"/>
              <a:gd name="connsiteY3" fmla="*/ 908957 h 908957"/>
              <a:gd name="connsiteX4" fmla="*/ 0 w 1509486"/>
              <a:gd name="connsiteY4" fmla="*/ 435428 h 908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486" h="908957">
                <a:moveTo>
                  <a:pt x="769257" y="0"/>
                </a:moveTo>
                <a:lnTo>
                  <a:pt x="1509486" y="435428"/>
                </a:lnTo>
                <a:lnTo>
                  <a:pt x="1509486" y="908957"/>
                </a:lnTo>
                <a:lnTo>
                  <a:pt x="0" y="908957"/>
                </a:lnTo>
                <a:lnTo>
                  <a:pt x="0" y="43542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形状 13"/>
          <p:cNvSpPr/>
          <p:nvPr/>
        </p:nvSpPr>
        <p:spPr>
          <a:xfrm>
            <a:off x="3196794" y="4134081"/>
            <a:ext cx="1324273" cy="797429"/>
          </a:xfrm>
          <a:custGeom>
            <a:avLst/>
            <a:gdLst>
              <a:gd name="connsiteX0" fmla="*/ 769257 w 1509486"/>
              <a:gd name="connsiteY0" fmla="*/ 0 h 908957"/>
              <a:gd name="connsiteX1" fmla="*/ 1509486 w 1509486"/>
              <a:gd name="connsiteY1" fmla="*/ 435428 h 908957"/>
              <a:gd name="connsiteX2" fmla="*/ 1509486 w 1509486"/>
              <a:gd name="connsiteY2" fmla="*/ 908957 h 908957"/>
              <a:gd name="connsiteX3" fmla="*/ 0 w 1509486"/>
              <a:gd name="connsiteY3" fmla="*/ 908957 h 908957"/>
              <a:gd name="connsiteX4" fmla="*/ 0 w 1509486"/>
              <a:gd name="connsiteY4" fmla="*/ 435428 h 908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486" h="908957">
                <a:moveTo>
                  <a:pt x="769257" y="0"/>
                </a:moveTo>
                <a:lnTo>
                  <a:pt x="1509486" y="435428"/>
                </a:lnTo>
                <a:lnTo>
                  <a:pt x="1509486" y="908957"/>
                </a:lnTo>
                <a:lnTo>
                  <a:pt x="0" y="908957"/>
                </a:lnTo>
                <a:lnTo>
                  <a:pt x="0" y="43542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p:cNvSpPr/>
          <p:nvPr/>
        </p:nvSpPr>
        <p:spPr>
          <a:xfrm>
            <a:off x="3558105" y="2023284"/>
            <a:ext cx="601651" cy="34227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rgbClr val="FFFFFF"/>
                </a:solidFill>
              </a:rPr>
              <a:t>01</a:t>
            </a:r>
            <a:endParaRPr lang="zh-CN" altLang="en-US" sz="2000">
              <a:solidFill>
                <a:srgbClr val="FFFFFF"/>
              </a:solidFill>
            </a:endParaRPr>
          </a:p>
        </p:txBody>
      </p:sp>
      <p:sp>
        <p:nvSpPr>
          <p:cNvPr id="32" name="矩形: 圆角 31"/>
          <p:cNvSpPr/>
          <p:nvPr/>
        </p:nvSpPr>
        <p:spPr>
          <a:xfrm>
            <a:off x="3196794" y="2355594"/>
            <a:ext cx="1324273" cy="34227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FFFFFF"/>
                </a:solidFill>
              </a:rPr>
              <a:t>添加标题</a:t>
            </a:r>
          </a:p>
        </p:txBody>
      </p:sp>
      <p:cxnSp>
        <p:nvCxnSpPr>
          <p:cNvPr id="10" name="直接连接符 9"/>
          <p:cNvCxnSpPr/>
          <p:nvPr/>
        </p:nvCxnSpPr>
        <p:spPr>
          <a:xfrm>
            <a:off x="3680662" y="2323283"/>
            <a:ext cx="3732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矩形: 圆角 34"/>
          <p:cNvSpPr/>
          <p:nvPr/>
        </p:nvSpPr>
        <p:spPr>
          <a:xfrm>
            <a:off x="4984245" y="2023284"/>
            <a:ext cx="601651" cy="34227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rgbClr val="FFFFFF"/>
                </a:solidFill>
              </a:rPr>
              <a:t>02</a:t>
            </a:r>
            <a:endParaRPr lang="zh-CN" altLang="en-US" sz="2000">
              <a:solidFill>
                <a:srgbClr val="FFFFFF"/>
              </a:solidFill>
            </a:endParaRPr>
          </a:p>
        </p:txBody>
      </p:sp>
      <p:sp>
        <p:nvSpPr>
          <p:cNvPr id="41" name="矩形: 圆角 40"/>
          <p:cNvSpPr/>
          <p:nvPr/>
        </p:nvSpPr>
        <p:spPr>
          <a:xfrm>
            <a:off x="4622933" y="2355594"/>
            <a:ext cx="1324273" cy="34227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FFFFFF"/>
                </a:solidFill>
              </a:rPr>
              <a:t>添加标题</a:t>
            </a:r>
          </a:p>
        </p:txBody>
      </p:sp>
      <p:cxnSp>
        <p:nvCxnSpPr>
          <p:cNvPr id="42" name="直接连接符 41"/>
          <p:cNvCxnSpPr/>
          <p:nvPr/>
        </p:nvCxnSpPr>
        <p:spPr>
          <a:xfrm>
            <a:off x="5106802" y="2323283"/>
            <a:ext cx="3732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矩形: 圆角 43"/>
          <p:cNvSpPr/>
          <p:nvPr/>
        </p:nvSpPr>
        <p:spPr>
          <a:xfrm>
            <a:off x="2857768" y="3293819"/>
            <a:ext cx="601651" cy="34227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rgbClr val="FFFFFF"/>
                </a:solidFill>
              </a:rPr>
              <a:t>03</a:t>
            </a:r>
            <a:endParaRPr lang="zh-CN" altLang="en-US" sz="2000">
              <a:solidFill>
                <a:srgbClr val="FFFFFF"/>
              </a:solidFill>
            </a:endParaRPr>
          </a:p>
        </p:txBody>
      </p:sp>
      <p:sp>
        <p:nvSpPr>
          <p:cNvPr id="45" name="矩形: 圆角 44"/>
          <p:cNvSpPr/>
          <p:nvPr/>
        </p:nvSpPr>
        <p:spPr>
          <a:xfrm>
            <a:off x="2496457" y="3626129"/>
            <a:ext cx="1324273" cy="34227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FFFFFF"/>
                </a:solidFill>
              </a:rPr>
              <a:t>添加标题</a:t>
            </a:r>
          </a:p>
        </p:txBody>
      </p:sp>
      <p:cxnSp>
        <p:nvCxnSpPr>
          <p:cNvPr id="46" name="直接连接符 45"/>
          <p:cNvCxnSpPr/>
          <p:nvPr/>
        </p:nvCxnSpPr>
        <p:spPr>
          <a:xfrm>
            <a:off x="2980325" y="3593818"/>
            <a:ext cx="3732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矩形: 圆角 47"/>
          <p:cNvSpPr/>
          <p:nvPr/>
        </p:nvSpPr>
        <p:spPr>
          <a:xfrm>
            <a:off x="4271174" y="3293819"/>
            <a:ext cx="601651" cy="34227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rgbClr val="FFFFFF"/>
                </a:solidFill>
              </a:rPr>
              <a:t>05</a:t>
            </a:r>
            <a:endParaRPr lang="zh-CN" altLang="en-US" sz="2000">
              <a:solidFill>
                <a:srgbClr val="FFFFFF"/>
              </a:solidFill>
            </a:endParaRPr>
          </a:p>
        </p:txBody>
      </p:sp>
      <p:sp>
        <p:nvSpPr>
          <p:cNvPr id="49" name="矩形: 圆角 48"/>
          <p:cNvSpPr/>
          <p:nvPr/>
        </p:nvSpPr>
        <p:spPr>
          <a:xfrm>
            <a:off x="3909863" y="3626129"/>
            <a:ext cx="1324273" cy="34227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FFFFFF"/>
                </a:solidFill>
              </a:rPr>
              <a:t>添加标题</a:t>
            </a:r>
          </a:p>
        </p:txBody>
      </p:sp>
      <p:cxnSp>
        <p:nvCxnSpPr>
          <p:cNvPr id="50" name="直接连接符 49"/>
          <p:cNvCxnSpPr/>
          <p:nvPr/>
        </p:nvCxnSpPr>
        <p:spPr>
          <a:xfrm>
            <a:off x="4393732" y="3593818"/>
            <a:ext cx="3732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2" name="矩形: 圆角 51"/>
          <p:cNvSpPr/>
          <p:nvPr/>
        </p:nvSpPr>
        <p:spPr>
          <a:xfrm>
            <a:off x="5684581" y="3293819"/>
            <a:ext cx="601651" cy="34227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rgbClr val="FFFFFF"/>
                </a:solidFill>
              </a:rPr>
              <a:t>06</a:t>
            </a:r>
            <a:endParaRPr lang="zh-CN" altLang="en-US" sz="2000">
              <a:solidFill>
                <a:srgbClr val="FFFFFF"/>
              </a:solidFill>
            </a:endParaRPr>
          </a:p>
        </p:txBody>
      </p:sp>
      <p:sp>
        <p:nvSpPr>
          <p:cNvPr id="53" name="矩形: 圆角 52"/>
          <p:cNvSpPr/>
          <p:nvPr/>
        </p:nvSpPr>
        <p:spPr>
          <a:xfrm>
            <a:off x="5323270" y="3626129"/>
            <a:ext cx="1324273" cy="34227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FFFFFF"/>
                </a:solidFill>
              </a:rPr>
              <a:t>添加标题</a:t>
            </a:r>
          </a:p>
        </p:txBody>
      </p:sp>
      <p:cxnSp>
        <p:nvCxnSpPr>
          <p:cNvPr id="54" name="直接连接符 53"/>
          <p:cNvCxnSpPr/>
          <p:nvPr/>
        </p:nvCxnSpPr>
        <p:spPr>
          <a:xfrm>
            <a:off x="5807138" y="3593818"/>
            <a:ext cx="3732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12"/>
          <p:cNvSpPr txBox="1"/>
          <p:nvPr/>
        </p:nvSpPr>
        <p:spPr>
          <a:xfrm>
            <a:off x="3004457" y="486443"/>
            <a:ext cx="3135085" cy="71777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dist">
              <a:lnSpc>
                <a:spcPct val="150000"/>
              </a:lnSpc>
              <a:spcBef>
                <a:spcPts val="600"/>
              </a:spcBef>
              <a:spcAft>
                <a:spcPts val="600"/>
              </a:spcAft>
            </a:pPr>
            <a:r>
              <a:rPr lang="zh-CN" altLang="en-US" sz="2000">
                <a:solidFill>
                  <a:schemeClr val="tx1">
                    <a:lumMod val="50000"/>
                    <a:lumOff val="50000"/>
                  </a:schemeClr>
                </a:solidFill>
              </a:rPr>
              <a:t>第一章</a:t>
            </a:r>
            <a:endParaRPr lang="en-US" altLang="zh-CN" sz="2000">
              <a:solidFill>
                <a:schemeClr val="tx1">
                  <a:lumMod val="50000"/>
                  <a:lumOff val="50000"/>
                </a:schemeClr>
              </a:solidFill>
            </a:endParaRPr>
          </a:p>
        </p:txBody>
      </p:sp>
      <p:sp>
        <p:nvSpPr>
          <p:cNvPr id="8" name="任意多边形: 形状 7"/>
          <p:cNvSpPr/>
          <p:nvPr/>
        </p:nvSpPr>
        <p:spPr>
          <a:xfrm>
            <a:off x="3909863" y="1665035"/>
            <a:ext cx="1324273" cy="1515274"/>
          </a:xfrm>
          <a:custGeom>
            <a:avLst/>
            <a:gdLst>
              <a:gd name="connsiteX0" fmla="*/ 769257 w 1509486"/>
              <a:gd name="connsiteY0" fmla="*/ 0 h 1727200"/>
              <a:gd name="connsiteX1" fmla="*/ 1509486 w 1509486"/>
              <a:gd name="connsiteY1" fmla="*/ 435428 h 1727200"/>
              <a:gd name="connsiteX2" fmla="*/ 1509486 w 1509486"/>
              <a:gd name="connsiteY2" fmla="*/ 1306285 h 1727200"/>
              <a:gd name="connsiteX3" fmla="*/ 783772 w 1509486"/>
              <a:gd name="connsiteY3" fmla="*/ 1727200 h 1727200"/>
              <a:gd name="connsiteX4" fmla="*/ 0 w 1509486"/>
              <a:gd name="connsiteY4" fmla="*/ 1306285 h 1727200"/>
              <a:gd name="connsiteX5" fmla="*/ 0 w 1509486"/>
              <a:gd name="connsiteY5" fmla="*/ 435428 h 1727200"/>
              <a:gd name="connsiteX6" fmla="*/ 769257 w 1509486"/>
              <a:gd name="connsiteY6" fmla="*/ 0 h 172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9486" h="1727200">
                <a:moveTo>
                  <a:pt x="769257" y="0"/>
                </a:moveTo>
                <a:lnTo>
                  <a:pt x="1509486" y="435428"/>
                </a:lnTo>
                <a:lnTo>
                  <a:pt x="1509486" y="1306285"/>
                </a:lnTo>
                <a:lnTo>
                  <a:pt x="783772" y="1727200"/>
                </a:lnTo>
                <a:lnTo>
                  <a:pt x="0" y="1306285"/>
                </a:lnTo>
                <a:lnTo>
                  <a:pt x="0" y="435428"/>
                </a:lnTo>
                <a:lnTo>
                  <a:pt x="769257"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r>
              <a:rPr lang="zh-CN" altLang="en-US" sz="2000"/>
              <a:t>添加</a:t>
            </a:r>
            <a:endParaRPr lang="en-US" altLang="zh-CN" sz="2000"/>
          </a:p>
          <a:p>
            <a:pPr algn="ctr">
              <a:lnSpc>
                <a:spcPct val="110000"/>
              </a:lnSpc>
            </a:pPr>
            <a:r>
              <a:rPr lang="zh-CN" altLang="en-US" sz="2000"/>
              <a:t>标题</a:t>
            </a:r>
          </a:p>
        </p:txBody>
      </p:sp>
      <p:sp>
        <p:nvSpPr>
          <p:cNvPr id="25" name="文本框 12"/>
          <p:cNvSpPr txBox="1"/>
          <p:nvPr/>
        </p:nvSpPr>
        <p:spPr>
          <a:xfrm>
            <a:off x="2598054" y="3278272"/>
            <a:ext cx="3947890" cy="1046986"/>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请在这里添加内容描述请在这里添加内容请在这里添加内容描述请在这里添加内容请在这里添加内容描述请在这里添加内容请在这里添加内容描述请在这里添加内容</a:t>
            </a:r>
            <a:endParaRPr lang="en-US" altLang="zh-CN" sz="1200">
              <a:solidFill>
                <a:schemeClr val="tx1">
                  <a:lumMod val="50000"/>
                  <a:lumOff val="50000"/>
                </a:schemeClr>
              </a:solidFill>
            </a:endParaRPr>
          </a:p>
          <a:p>
            <a:pPr algn="ctr">
              <a:lnSpc>
                <a:spcPct val="150000"/>
              </a:lnSpc>
              <a:spcBef>
                <a:spcPts val="600"/>
              </a:spcBef>
              <a:spcAft>
                <a:spcPts val="600"/>
              </a:spcAft>
            </a:pPr>
            <a:endParaRPr lang="en-US" altLang="zh-CN" sz="1200">
              <a:solidFill>
                <a:schemeClr val="tx1">
                  <a:lumMod val="50000"/>
                  <a:lumOff val="50000"/>
                </a:schemeClr>
              </a:solidFill>
            </a:endParaRPr>
          </a:p>
          <a:p>
            <a:pPr algn="ctr">
              <a:lnSpc>
                <a:spcPct val="150000"/>
              </a:lnSpc>
              <a:spcBef>
                <a:spcPts val="600"/>
              </a:spcBef>
              <a:spcAft>
                <a:spcPts val="600"/>
              </a:spcAft>
            </a:pPr>
            <a:endParaRPr lang="en-US" altLang="zh-CN" sz="1200">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MH_Other_3"/>
          <p:cNvSpPr/>
          <p:nvPr/>
        </p:nvSpPr>
        <p:spPr bwMode="auto">
          <a:xfrm>
            <a:off x="718458" y="2714008"/>
            <a:ext cx="7372350" cy="453906"/>
          </a:xfrm>
          <a:prstGeom prst="rect">
            <a:avLst/>
          </a:prstGeom>
          <a:solidFill>
            <a:schemeClr val="accent1">
              <a:lumMod val="20000"/>
              <a:lumOff val="80000"/>
            </a:schemeClr>
          </a:solidFill>
          <a:ln>
            <a:noFill/>
          </a:ln>
        </p:spPr>
        <p:txBody>
          <a:bodyPr lIns="68580" tIns="34290" rIns="68580" bIns="3429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kern="0">
              <a:solidFill>
                <a:prstClr val="black"/>
              </a:solidFill>
            </a:endParaRPr>
          </a:p>
        </p:txBody>
      </p:sp>
      <p:sp>
        <p:nvSpPr>
          <p:cNvPr id="25" name="MH_Other_4"/>
          <p:cNvSpPr/>
          <p:nvPr/>
        </p:nvSpPr>
        <p:spPr bwMode="auto">
          <a:xfrm>
            <a:off x="1293134" y="2441302"/>
            <a:ext cx="574674" cy="999318"/>
          </a:xfrm>
          <a:prstGeom prst="parallelogram">
            <a:avLst/>
          </a:prstGeom>
          <a:solidFill>
            <a:schemeClr val="accent1"/>
          </a:solidFill>
          <a:ln>
            <a:noFill/>
          </a:ln>
        </p:spPr>
        <p:txBody>
          <a:bodyPr lIns="68580" tIns="34290" rIns="68580" bIns="3429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kern="0" dirty="0">
                <a:solidFill>
                  <a:srgbClr val="FFFFFF"/>
                </a:solidFill>
                <a:latin typeface="+mn-ea"/>
              </a:rPr>
              <a:t>A</a:t>
            </a:r>
            <a:endParaRPr lang="zh-CN" altLang="en-US" kern="0" dirty="0">
              <a:solidFill>
                <a:srgbClr val="FFFFFF"/>
              </a:solidFill>
              <a:latin typeface="+mn-ea"/>
            </a:endParaRPr>
          </a:p>
        </p:txBody>
      </p:sp>
      <p:sp>
        <p:nvSpPr>
          <p:cNvPr id="28" name="MH_Other_4"/>
          <p:cNvSpPr/>
          <p:nvPr/>
        </p:nvSpPr>
        <p:spPr bwMode="auto">
          <a:xfrm>
            <a:off x="2442484" y="2441302"/>
            <a:ext cx="574674" cy="999318"/>
          </a:xfrm>
          <a:prstGeom prst="parallelogram">
            <a:avLst/>
          </a:prstGeom>
          <a:solidFill>
            <a:schemeClr val="accent1"/>
          </a:solidFill>
          <a:ln>
            <a:noFill/>
          </a:ln>
        </p:spPr>
        <p:txBody>
          <a:bodyPr lIns="68580" tIns="34290" rIns="68580" bIns="3429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kern="0" dirty="0">
                <a:solidFill>
                  <a:srgbClr val="FFFFFF"/>
                </a:solidFill>
                <a:latin typeface="+mn-ea"/>
              </a:rPr>
              <a:t>B</a:t>
            </a:r>
            <a:endParaRPr lang="zh-CN" altLang="en-US" kern="0" dirty="0">
              <a:solidFill>
                <a:srgbClr val="FFFFFF"/>
              </a:solidFill>
              <a:latin typeface="+mn-ea"/>
            </a:endParaRPr>
          </a:p>
        </p:txBody>
      </p:sp>
      <p:sp>
        <p:nvSpPr>
          <p:cNvPr id="32" name="MH_Other_4"/>
          <p:cNvSpPr/>
          <p:nvPr/>
        </p:nvSpPr>
        <p:spPr bwMode="auto">
          <a:xfrm>
            <a:off x="3591834" y="2441302"/>
            <a:ext cx="574674" cy="999318"/>
          </a:xfrm>
          <a:prstGeom prst="parallelogram">
            <a:avLst/>
          </a:prstGeom>
          <a:solidFill>
            <a:schemeClr val="accent1"/>
          </a:solidFill>
          <a:ln>
            <a:noFill/>
          </a:ln>
        </p:spPr>
        <p:txBody>
          <a:bodyPr lIns="68580" tIns="34290" rIns="68580" bIns="3429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kern="0" dirty="0">
                <a:solidFill>
                  <a:srgbClr val="FFFFFF"/>
                </a:solidFill>
                <a:latin typeface="+mn-ea"/>
              </a:rPr>
              <a:t>C</a:t>
            </a:r>
            <a:endParaRPr lang="zh-CN" altLang="en-US" kern="0" dirty="0">
              <a:solidFill>
                <a:srgbClr val="FFFFFF"/>
              </a:solidFill>
              <a:latin typeface="+mn-ea"/>
            </a:endParaRPr>
          </a:p>
        </p:txBody>
      </p:sp>
      <p:sp>
        <p:nvSpPr>
          <p:cNvPr id="35" name="MH_Other_4"/>
          <p:cNvSpPr/>
          <p:nvPr/>
        </p:nvSpPr>
        <p:spPr bwMode="auto">
          <a:xfrm>
            <a:off x="4741184" y="2441302"/>
            <a:ext cx="574674" cy="999318"/>
          </a:xfrm>
          <a:prstGeom prst="parallelogram">
            <a:avLst/>
          </a:prstGeom>
          <a:solidFill>
            <a:schemeClr val="accent1"/>
          </a:solidFill>
          <a:ln>
            <a:noFill/>
          </a:ln>
        </p:spPr>
        <p:txBody>
          <a:bodyPr lIns="68580" tIns="34290" rIns="68580" bIns="3429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kern="0" dirty="0">
                <a:solidFill>
                  <a:srgbClr val="FFFFFF"/>
                </a:solidFill>
                <a:latin typeface="+mn-ea"/>
              </a:rPr>
              <a:t>D</a:t>
            </a:r>
            <a:endParaRPr lang="zh-CN" altLang="en-US" kern="0" dirty="0">
              <a:solidFill>
                <a:srgbClr val="FFFFFF"/>
              </a:solidFill>
              <a:latin typeface="+mn-ea"/>
            </a:endParaRPr>
          </a:p>
        </p:txBody>
      </p:sp>
      <p:sp>
        <p:nvSpPr>
          <p:cNvPr id="42" name="MH_Other_4"/>
          <p:cNvSpPr/>
          <p:nvPr/>
        </p:nvSpPr>
        <p:spPr bwMode="auto">
          <a:xfrm>
            <a:off x="5890534" y="2441302"/>
            <a:ext cx="574674" cy="999318"/>
          </a:xfrm>
          <a:prstGeom prst="parallelogram">
            <a:avLst/>
          </a:prstGeom>
          <a:solidFill>
            <a:schemeClr val="accent1"/>
          </a:solidFill>
          <a:ln>
            <a:noFill/>
          </a:ln>
        </p:spPr>
        <p:txBody>
          <a:bodyPr lIns="68580" tIns="34290" rIns="68580" bIns="3429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kern="0" dirty="0">
                <a:solidFill>
                  <a:srgbClr val="FFFFFF"/>
                </a:solidFill>
                <a:latin typeface="+mn-ea"/>
              </a:rPr>
              <a:t>E</a:t>
            </a:r>
            <a:endParaRPr lang="zh-CN" altLang="en-US" kern="0" dirty="0">
              <a:solidFill>
                <a:srgbClr val="FFFFFF"/>
              </a:solidFill>
              <a:latin typeface="+mn-ea"/>
            </a:endParaRPr>
          </a:p>
        </p:txBody>
      </p:sp>
      <p:sp>
        <p:nvSpPr>
          <p:cNvPr id="44" name="MH_Other_4"/>
          <p:cNvSpPr/>
          <p:nvPr/>
        </p:nvSpPr>
        <p:spPr bwMode="auto">
          <a:xfrm>
            <a:off x="7039884" y="2441302"/>
            <a:ext cx="574674" cy="999318"/>
          </a:xfrm>
          <a:prstGeom prst="parallelogram">
            <a:avLst/>
          </a:prstGeom>
          <a:solidFill>
            <a:schemeClr val="accent1"/>
          </a:solidFill>
          <a:ln>
            <a:noFill/>
          </a:ln>
        </p:spPr>
        <p:txBody>
          <a:bodyPr lIns="68580" tIns="34290" rIns="68580" bIns="3429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kern="0" dirty="0">
                <a:solidFill>
                  <a:srgbClr val="FFFFFF"/>
                </a:solidFill>
                <a:latin typeface="+mn-ea"/>
              </a:rPr>
              <a:t>F</a:t>
            </a:r>
            <a:endParaRPr lang="zh-CN" altLang="en-US" kern="0" dirty="0">
              <a:solidFill>
                <a:srgbClr val="FFFFFF"/>
              </a:solidFill>
              <a:latin typeface="+mn-ea"/>
            </a:endParaRPr>
          </a:p>
        </p:txBody>
      </p:sp>
      <p:sp>
        <p:nvSpPr>
          <p:cNvPr id="15" name="矩形: 圆角 14"/>
          <p:cNvSpPr/>
          <p:nvPr/>
        </p:nvSpPr>
        <p:spPr>
          <a:xfrm>
            <a:off x="1253155" y="1327811"/>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标题</a:t>
            </a:r>
          </a:p>
        </p:txBody>
      </p:sp>
      <p:sp>
        <p:nvSpPr>
          <p:cNvPr id="16" name="文本框 12"/>
          <p:cNvSpPr txBox="1"/>
          <p:nvPr/>
        </p:nvSpPr>
        <p:spPr>
          <a:xfrm>
            <a:off x="1244053" y="1670786"/>
            <a:ext cx="1773105" cy="48210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a:t>
            </a:r>
            <a:endParaRPr lang="en-US" altLang="zh-CN" sz="1200">
              <a:solidFill>
                <a:schemeClr val="tx1">
                  <a:lumMod val="50000"/>
                  <a:lumOff val="50000"/>
                </a:schemeClr>
              </a:solidFill>
            </a:endParaRPr>
          </a:p>
        </p:txBody>
      </p:sp>
      <p:sp>
        <p:nvSpPr>
          <p:cNvPr id="19" name="矩形: 圆角 18"/>
          <p:cNvSpPr/>
          <p:nvPr/>
        </p:nvSpPr>
        <p:spPr>
          <a:xfrm>
            <a:off x="3580430" y="1327811"/>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标题</a:t>
            </a:r>
          </a:p>
        </p:txBody>
      </p:sp>
      <p:sp>
        <p:nvSpPr>
          <p:cNvPr id="20" name="文本框 12"/>
          <p:cNvSpPr txBox="1"/>
          <p:nvPr/>
        </p:nvSpPr>
        <p:spPr>
          <a:xfrm>
            <a:off x="3571328" y="1670786"/>
            <a:ext cx="1773105" cy="48210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a:t>
            </a:r>
            <a:endParaRPr lang="en-US" altLang="zh-CN" sz="1200">
              <a:solidFill>
                <a:schemeClr val="tx1">
                  <a:lumMod val="50000"/>
                  <a:lumOff val="50000"/>
                </a:schemeClr>
              </a:solidFill>
            </a:endParaRPr>
          </a:p>
        </p:txBody>
      </p:sp>
      <p:sp>
        <p:nvSpPr>
          <p:cNvPr id="21" name="矩形: 圆角 20"/>
          <p:cNvSpPr/>
          <p:nvPr/>
        </p:nvSpPr>
        <p:spPr>
          <a:xfrm>
            <a:off x="5907705" y="1327811"/>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标题</a:t>
            </a:r>
          </a:p>
        </p:txBody>
      </p:sp>
      <p:sp>
        <p:nvSpPr>
          <p:cNvPr id="23" name="文本框 12"/>
          <p:cNvSpPr txBox="1"/>
          <p:nvPr/>
        </p:nvSpPr>
        <p:spPr>
          <a:xfrm>
            <a:off x="5898603" y="1670786"/>
            <a:ext cx="1773105" cy="48210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a:t>
            </a:r>
            <a:endParaRPr lang="en-US" altLang="zh-CN" sz="1200">
              <a:solidFill>
                <a:schemeClr val="tx1">
                  <a:lumMod val="50000"/>
                  <a:lumOff val="50000"/>
                </a:schemeClr>
              </a:solidFill>
            </a:endParaRPr>
          </a:p>
        </p:txBody>
      </p:sp>
      <p:sp>
        <p:nvSpPr>
          <p:cNvPr id="27" name="矩形: 圆角 26"/>
          <p:cNvSpPr/>
          <p:nvPr/>
        </p:nvSpPr>
        <p:spPr>
          <a:xfrm>
            <a:off x="2295463" y="3658758"/>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标题</a:t>
            </a:r>
          </a:p>
        </p:txBody>
      </p:sp>
      <p:sp>
        <p:nvSpPr>
          <p:cNvPr id="29" name="文本框 12"/>
          <p:cNvSpPr txBox="1"/>
          <p:nvPr/>
        </p:nvSpPr>
        <p:spPr>
          <a:xfrm>
            <a:off x="2286361" y="4001733"/>
            <a:ext cx="1773105" cy="48210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a:t>
            </a:r>
            <a:endParaRPr lang="en-US" altLang="zh-CN" sz="1200">
              <a:solidFill>
                <a:schemeClr val="tx1">
                  <a:lumMod val="50000"/>
                  <a:lumOff val="50000"/>
                </a:schemeClr>
              </a:solidFill>
            </a:endParaRPr>
          </a:p>
        </p:txBody>
      </p:sp>
      <p:sp>
        <p:nvSpPr>
          <p:cNvPr id="30" name="矩形: 圆角 29"/>
          <p:cNvSpPr/>
          <p:nvPr/>
        </p:nvSpPr>
        <p:spPr>
          <a:xfrm>
            <a:off x="4622738" y="3658758"/>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标题</a:t>
            </a:r>
          </a:p>
        </p:txBody>
      </p:sp>
      <p:sp>
        <p:nvSpPr>
          <p:cNvPr id="33" name="文本框 12"/>
          <p:cNvSpPr txBox="1"/>
          <p:nvPr/>
        </p:nvSpPr>
        <p:spPr>
          <a:xfrm>
            <a:off x="4613636" y="4001733"/>
            <a:ext cx="1773105" cy="48210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a:t>
            </a:r>
            <a:endParaRPr lang="en-US" altLang="zh-CN" sz="1200">
              <a:solidFill>
                <a:schemeClr val="tx1">
                  <a:lumMod val="50000"/>
                  <a:lumOff val="50000"/>
                </a:schemeClr>
              </a:solidFill>
            </a:endParaRPr>
          </a:p>
        </p:txBody>
      </p:sp>
      <p:sp>
        <p:nvSpPr>
          <p:cNvPr id="36" name="矩形: 圆角 35"/>
          <p:cNvSpPr/>
          <p:nvPr/>
        </p:nvSpPr>
        <p:spPr>
          <a:xfrm>
            <a:off x="6950013" y="3658758"/>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标题</a:t>
            </a:r>
          </a:p>
        </p:txBody>
      </p:sp>
      <p:sp>
        <p:nvSpPr>
          <p:cNvPr id="37" name="文本框 12"/>
          <p:cNvSpPr txBox="1"/>
          <p:nvPr/>
        </p:nvSpPr>
        <p:spPr>
          <a:xfrm>
            <a:off x="6940911" y="4001733"/>
            <a:ext cx="1773105" cy="48210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a:t>
            </a:r>
            <a:endParaRPr lang="en-US" altLang="zh-CN" sz="1200">
              <a:solidFill>
                <a:schemeClr val="tx1">
                  <a:lumMod val="50000"/>
                  <a:lumOff val="50000"/>
                </a:schemeClr>
              </a:solidFill>
            </a:endParaRPr>
          </a:p>
        </p:txBody>
      </p:sp>
      <p:sp>
        <p:nvSpPr>
          <p:cNvPr id="24" name="标题 23"/>
          <p:cNvSpPr>
            <a:spLocks noGrp="1"/>
          </p:cNvSpPr>
          <p:nvPr>
            <p:ph type="title"/>
          </p:nvPr>
        </p:nvSpPr>
        <p:spPr/>
        <p:txBody>
          <a:bodyPr>
            <a:normAutofit/>
          </a:bodyPr>
          <a:lstStyle/>
          <a:p>
            <a:r>
              <a:rPr lang="zh-CN" altLang="en-US" sz="1800">
                <a:latin typeface="+mj-ea"/>
              </a:rPr>
              <a:t>请在这里输入您的标题</a:t>
            </a: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接连接符 27"/>
          <p:cNvCxnSpPr/>
          <p:nvPr/>
        </p:nvCxnSpPr>
        <p:spPr>
          <a:xfrm>
            <a:off x="1415688" y="2816600"/>
            <a:ext cx="6371934"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标题 23"/>
          <p:cNvSpPr>
            <a:spLocks noGrp="1"/>
          </p:cNvSpPr>
          <p:nvPr>
            <p:ph type="title"/>
          </p:nvPr>
        </p:nvSpPr>
        <p:spPr/>
        <p:txBody>
          <a:bodyPr/>
          <a:lstStyle/>
          <a:p>
            <a:r>
              <a:rPr lang="zh-CN" altLang="en-US">
                <a:latin typeface="+mj-ea"/>
              </a:rPr>
              <a:t>请在这里输入您的标题</a:t>
            </a:r>
          </a:p>
        </p:txBody>
      </p:sp>
      <p:sp>
        <p:nvSpPr>
          <p:cNvPr id="8" name="AutoShape 22"/>
          <p:cNvSpPr/>
          <p:nvPr/>
        </p:nvSpPr>
        <p:spPr bwMode="auto">
          <a:xfrm>
            <a:off x="1326382" y="2756948"/>
            <a:ext cx="119306" cy="119304"/>
          </a:xfrm>
          <a:prstGeom prst="rect">
            <a:avLst/>
          </a:prstGeom>
          <a:solidFill>
            <a:schemeClr val="accent1"/>
          </a:solidFill>
          <a:ln w="25400" cap="flat" cmpd="sng">
            <a:solidFill>
              <a:schemeClr val="accent1"/>
            </a:solidFill>
            <a:prstDash val="solid"/>
            <a:miter lim="0"/>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584200">
              <a:lnSpc>
                <a:spcPct val="100000"/>
              </a:lnSpc>
              <a:defRPr/>
            </a:pPr>
            <a:endParaRPr lang="es-ES" b="0">
              <a:solidFill>
                <a:srgbClr val="FFFFFF"/>
              </a:solidFill>
              <a:latin typeface="+mn-ea"/>
              <a:cs typeface="Gill Sans" charset="0"/>
              <a:sym typeface="Gill Sans" charset="0"/>
            </a:endParaRPr>
          </a:p>
        </p:txBody>
      </p:sp>
      <p:sp>
        <p:nvSpPr>
          <p:cNvPr id="9" name="AutoShape 23"/>
          <p:cNvSpPr/>
          <p:nvPr/>
        </p:nvSpPr>
        <p:spPr bwMode="auto">
          <a:xfrm>
            <a:off x="2599148" y="2756948"/>
            <a:ext cx="119306" cy="119304"/>
          </a:xfrm>
          <a:prstGeom prst="rect">
            <a:avLst/>
          </a:prstGeom>
          <a:solidFill>
            <a:schemeClr val="accent1"/>
          </a:solidFill>
          <a:ln w="25400" cap="flat" cmpd="sng">
            <a:solidFill>
              <a:schemeClr val="accent1"/>
            </a:solidFill>
            <a:prstDash val="solid"/>
            <a:miter lim="0"/>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584200">
              <a:lnSpc>
                <a:spcPct val="100000"/>
              </a:lnSpc>
              <a:defRPr/>
            </a:pPr>
            <a:endParaRPr lang="es-ES" b="0">
              <a:solidFill>
                <a:srgbClr val="FFFFFF"/>
              </a:solidFill>
              <a:latin typeface="+mn-ea"/>
              <a:cs typeface="Gill Sans" charset="0"/>
              <a:sym typeface="Gill Sans" charset="0"/>
            </a:endParaRPr>
          </a:p>
        </p:txBody>
      </p:sp>
      <p:sp>
        <p:nvSpPr>
          <p:cNvPr id="10" name="AutoShape 24"/>
          <p:cNvSpPr/>
          <p:nvPr/>
        </p:nvSpPr>
        <p:spPr bwMode="auto">
          <a:xfrm>
            <a:off x="3871914" y="2756948"/>
            <a:ext cx="119306" cy="119304"/>
          </a:xfrm>
          <a:prstGeom prst="rect">
            <a:avLst/>
          </a:prstGeom>
          <a:solidFill>
            <a:schemeClr val="accent1"/>
          </a:solidFill>
          <a:ln w="25400" cap="flat" cmpd="sng">
            <a:solidFill>
              <a:schemeClr val="accent1"/>
            </a:solidFill>
            <a:prstDash val="solid"/>
            <a:miter lim="0"/>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584200">
              <a:lnSpc>
                <a:spcPct val="100000"/>
              </a:lnSpc>
              <a:defRPr/>
            </a:pPr>
            <a:endParaRPr lang="es-ES" b="0">
              <a:solidFill>
                <a:srgbClr val="FFFFFF"/>
              </a:solidFill>
              <a:latin typeface="+mn-ea"/>
              <a:cs typeface="Gill Sans" charset="0"/>
              <a:sym typeface="Gill Sans" charset="0"/>
            </a:endParaRPr>
          </a:p>
        </p:txBody>
      </p:sp>
      <p:sp>
        <p:nvSpPr>
          <p:cNvPr id="11" name="AutoShape 25"/>
          <p:cNvSpPr/>
          <p:nvPr/>
        </p:nvSpPr>
        <p:spPr bwMode="auto">
          <a:xfrm>
            <a:off x="5144680" y="2756948"/>
            <a:ext cx="119306" cy="119304"/>
          </a:xfrm>
          <a:prstGeom prst="rect">
            <a:avLst/>
          </a:prstGeom>
          <a:solidFill>
            <a:schemeClr val="accent1"/>
          </a:solidFill>
          <a:ln w="25400" cap="flat" cmpd="sng">
            <a:solidFill>
              <a:schemeClr val="accent1"/>
            </a:solidFill>
            <a:prstDash val="solid"/>
            <a:miter lim="0"/>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584200">
              <a:lnSpc>
                <a:spcPct val="100000"/>
              </a:lnSpc>
              <a:defRPr/>
            </a:pPr>
            <a:endParaRPr lang="es-ES" b="0">
              <a:solidFill>
                <a:srgbClr val="FFFFFF"/>
              </a:solidFill>
              <a:latin typeface="+mn-ea"/>
              <a:cs typeface="Gill Sans" charset="0"/>
              <a:sym typeface="Gill Sans" charset="0"/>
            </a:endParaRPr>
          </a:p>
        </p:txBody>
      </p:sp>
      <p:sp>
        <p:nvSpPr>
          <p:cNvPr id="12" name="AutoShape 26"/>
          <p:cNvSpPr/>
          <p:nvPr/>
        </p:nvSpPr>
        <p:spPr bwMode="auto">
          <a:xfrm>
            <a:off x="6417445" y="2756948"/>
            <a:ext cx="119306" cy="119304"/>
          </a:xfrm>
          <a:prstGeom prst="rect">
            <a:avLst/>
          </a:prstGeom>
          <a:solidFill>
            <a:schemeClr val="accent1"/>
          </a:solidFill>
          <a:ln w="25400" cap="flat" cmpd="sng">
            <a:solidFill>
              <a:schemeClr val="accent1"/>
            </a:solidFill>
            <a:prstDash val="solid"/>
            <a:miter lim="0"/>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584200">
              <a:lnSpc>
                <a:spcPct val="100000"/>
              </a:lnSpc>
              <a:defRPr/>
            </a:pPr>
            <a:endParaRPr lang="es-ES" b="0">
              <a:solidFill>
                <a:srgbClr val="FFFFFF"/>
              </a:solidFill>
              <a:latin typeface="+mn-ea"/>
              <a:cs typeface="Gill Sans" charset="0"/>
              <a:sym typeface="Gill Sans" charset="0"/>
            </a:endParaRPr>
          </a:p>
        </p:txBody>
      </p:sp>
      <p:sp>
        <p:nvSpPr>
          <p:cNvPr id="13" name="AutoShape 27"/>
          <p:cNvSpPr/>
          <p:nvPr/>
        </p:nvSpPr>
        <p:spPr bwMode="auto">
          <a:xfrm>
            <a:off x="7698313" y="2756948"/>
            <a:ext cx="119306" cy="119304"/>
          </a:xfrm>
          <a:prstGeom prst="rect">
            <a:avLst/>
          </a:prstGeom>
          <a:solidFill>
            <a:schemeClr val="accent1"/>
          </a:solidFill>
          <a:ln w="25400" cap="flat" cmpd="sng">
            <a:solidFill>
              <a:schemeClr val="accent1"/>
            </a:solidFill>
            <a:prstDash val="solid"/>
            <a:miter lim="0"/>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584200">
              <a:lnSpc>
                <a:spcPct val="100000"/>
              </a:lnSpc>
              <a:defRPr/>
            </a:pPr>
            <a:endParaRPr lang="es-ES" b="0">
              <a:solidFill>
                <a:srgbClr val="FFFFFF"/>
              </a:solidFill>
              <a:latin typeface="+mn-ea"/>
              <a:cs typeface="Gill Sans" charset="0"/>
              <a:sym typeface="Gill Sans" charset="0"/>
            </a:endParaRPr>
          </a:p>
        </p:txBody>
      </p:sp>
      <p:sp>
        <p:nvSpPr>
          <p:cNvPr id="15" name="AutoShape 22"/>
          <p:cNvSpPr/>
          <p:nvPr/>
        </p:nvSpPr>
        <p:spPr bwMode="auto">
          <a:xfrm>
            <a:off x="944974" y="1834500"/>
            <a:ext cx="882122" cy="747998"/>
          </a:xfrm>
          <a:prstGeom prst="heart">
            <a:avLst/>
          </a:prstGeom>
          <a:solidFill>
            <a:schemeClr val="accent1"/>
          </a:solidFill>
          <a:ln w="25400" cap="flat" cmpd="sng">
            <a:solidFill>
              <a:srgbClr val="000000">
                <a:alpha val="0"/>
              </a:srgbClr>
            </a:solidFill>
            <a:prstDash val="solid"/>
            <a:miter lim="0"/>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584200">
              <a:lnSpc>
                <a:spcPct val="100000"/>
              </a:lnSpc>
              <a:defRPr/>
            </a:pPr>
            <a:r>
              <a:rPr lang="zh-CN" altLang="en-US" sz="1600">
                <a:solidFill>
                  <a:srgbClr val="FFFFFF"/>
                </a:solidFill>
                <a:latin typeface="+mn-ea"/>
                <a:cs typeface="Gill Sans" charset="0"/>
                <a:sym typeface="Gill Sans" charset="0"/>
              </a:rPr>
              <a:t>标题</a:t>
            </a:r>
            <a:endParaRPr lang="es-ES" sz="1600" b="0">
              <a:solidFill>
                <a:srgbClr val="FFFFFF"/>
              </a:solidFill>
              <a:latin typeface="+mn-ea"/>
              <a:cs typeface="Gill Sans" charset="0"/>
              <a:sym typeface="Gill Sans" charset="0"/>
            </a:endParaRPr>
          </a:p>
        </p:txBody>
      </p:sp>
      <p:sp>
        <p:nvSpPr>
          <p:cNvPr id="16" name="AutoShape 23"/>
          <p:cNvSpPr/>
          <p:nvPr/>
        </p:nvSpPr>
        <p:spPr bwMode="auto">
          <a:xfrm>
            <a:off x="2217740" y="1834500"/>
            <a:ext cx="882122" cy="747998"/>
          </a:xfrm>
          <a:prstGeom prst="heart">
            <a:avLst/>
          </a:prstGeom>
          <a:solidFill>
            <a:schemeClr val="accent1"/>
          </a:solidFill>
          <a:ln w="25400" cap="flat" cmpd="sng">
            <a:solidFill>
              <a:srgbClr val="000000">
                <a:alpha val="0"/>
              </a:srgbClr>
            </a:solidFill>
            <a:prstDash val="solid"/>
            <a:miter lim="0"/>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584200">
              <a:lnSpc>
                <a:spcPct val="100000"/>
              </a:lnSpc>
              <a:defRPr/>
            </a:pPr>
            <a:r>
              <a:rPr lang="zh-CN" altLang="en-US" sz="1600">
                <a:solidFill>
                  <a:srgbClr val="FFFFFF"/>
                </a:solidFill>
                <a:latin typeface="+mn-ea"/>
                <a:cs typeface="Gill Sans" charset="0"/>
                <a:sym typeface="Gill Sans" charset="0"/>
              </a:rPr>
              <a:t>标题</a:t>
            </a:r>
            <a:endParaRPr lang="es-ES" altLang="zh-CN" sz="1600">
              <a:solidFill>
                <a:srgbClr val="FFFFFF"/>
              </a:solidFill>
              <a:latin typeface="+mn-ea"/>
              <a:cs typeface="Gill Sans" charset="0"/>
              <a:sym typeface="Gill Sans" charset="0"/>
            </a:endParaRPr>
          </a:p>
        </p:txBody>
      </p:sp>
      <p:sp>
        <p:nvSpPr>
          <p:cNvPr id="17" name="AutoShape 24"/>
          <p:cNvSpPr/>
          <p:nvPr/>
        </p:nvSpPr>
        <p:spPr bwMode="auto">
          <a:xfrm>
            <a:off x="3490506" y="1799146"/>
            <a:ext cx="882122" cy="747998"/>
          </a:xfrm>
          <a:prstGeom prst="heart">
            <a:avLst/>
          </a:prstGeom>
          <a:solidFill>
            <a:schemeClr val="accent1"/>
          </a:solidFill>
          <a:ln w="25400" cap="flat" cmpd="sng">
            <a:solidFill>
              <a:srgbClr val="000000">
                <a:alpha val="0"/>
              </a:srgbClr>
            </a:solidFill>
            <a:prstDash val="solid"/>
            <a:miter lim="0"/>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584200">
              <a:lnSpc>
                <a:spcPct val="100000"/>
              </a:lnSpc>
              <a:defRPr/>
            </a:pPr>
            <a:r>
              <a:rPr lang="zh-CN" altLang="en-US" sz="1600">
                <a:solidFill>
                  <a:srgbClr val="FFFFFF"/>
                </a:solidFill>
                <a:latin typeface="+mn-ea"/>
                <a:cs typeface="Gill Sans" charset="0"/>
                <a:sym typeface="Gill Sans" charset="0"/>
              </a:rPr>
              <a:t>标题</a:t>
            </a:r>
            <a:endParaRPr lang="es-ES" altLang="zh-CN" sz="1600">
              <a:solidFill>
                <a:srgbClr val="FFFFFF"/>
              </a:solidFill>
              <a:latin typeface="+mn-ea"/>
              <a:cs typeface="Gill Sans" charset="0"/>
              <a:sym typeface="Gill Sans" charset="0"/>
            </a:endParaRPr>
          </a:p>
        </p:txBody>
      </p:sp>
      <p:sp>
        <p:nvSpPr>
          <p:cNvPr id="18" name="AutoShape 25"/>
          <p:cNvSpPr/>
          <p:nvPr/>
        </p:nvSpPr>
        <p:spPr bwMode="auto">
          <a:xfrm>
            <a:off x="4763272" y="1799146"/>
            <a:ext cx="882122" cy="747998"/>
          </a:xfrm>
          <a:prstGeom prst="heart">
            <a:avLst/>
          </a:prstGeom>
          <a:solidFill>
            <a:schemeClr val="accent1"/>
          </a:solidFill>
          <a:ln w="25400" cap="flat" cmpd="sng">
            <a:solidFill>
              <a:srgbClr val="000000">
                <a:alpha val="0"/>
              </a:srgbClr>
            </a:solidFill>
            <a:prstDash val="solid"/>
            <a:miter lim="0"/>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584200">
              <a:lnSpc>
                <a:spcPct val="100000"/>
              </a:lnSpc>
              <a:defRPr/>
            </a:pPr>
            <a:r>
              <a:rPr lang="zh-CN" altLang="en-US" sz="1600">
                <a:solidFill>
                  <a:srgbClr val="FFFFFF"/>
                </a:solidFill>
                <a:latin typeface="+mn-ea"/>
                <a:cs typeface="Gill Sans" charset="0"/>
                <a:sym typeface="Gill Sans" charset="0"/>
              </a:rPr>
              <a:t>标题</a:t>
            </a:r>
            <a:endParaRPr lang="es-ES" altLang="zh-CN" sz="1600">
              <a:solidFill>
                <a:srgbClr val="FFFFFF"/>
              </a:solidFill>
              <a:latin typeface="+mn-ea"/>
              <a:cs typeface="Gill Sans" charset="0"/>
              <a:sym typeface="Gill Sans" charset="0"/>
            </a:endParaRPr>
          </a:p>
        </p:txBody>
      </p:sp>
      <p:sp>
        <p:nvSpPr>
          <p:cNvPr id="19" name="AutoShape 26"/>
          <p:cNvSpPr/>
          <p:nvPr/>
        </p:nvSpPr>
        <p:spPr bwMode="auto">
          <a:xfrm>
            <a:off x="6036037" y="1799146"/>
            <a:ext cx="882122" cy="747998"/>
          </a:xfrm>
          <a:prstGeom prst="heart">
            <a:avLst/>
          </a:prstGeom>
          <a:solidFill>
            <a:schemeClr val="accent1"/>
          </a:solidFill>
          <a:ln w="25400" cap="flat" cmpd="sng">
            <a:solidFill>
              <a:srgbClr val="000000">
                <a:alpha val="0"/>
              </a:srgbClr>
            </a:solidFill>
            <a:prstDash val="solid"/>
            <a:miter lim="0"/>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584200">
              <a:lnSpc>
                <a:spcPct val="100000"/>
              </a:lnSpc>
              <a:defRPr/>
            </a:pPr>
            <a:r>
              <a:rPr lang="zh-CN" altLang="en-US" sz="1600">
                <a:solidFill>
                  <a:srgbClr val="FFFFFF"/>
                </a:solidFill>
                <a:latin typeface="+mn-ea"/>
                <a:cs typeface="Gill Sans" charset="0"/>
                <a:sym typeface="Gill Sans" charset="0"/>
              </a:rPr>
              <a:t>标题</a:t>
            </a:r>
            <a:endParaRPr lang="es-ES" altLang="zh-CN" sz="1600">
              <a:solidFill>
                <a:srgbClr val="FFFFFF"/>
              </a:solidFill>
              <a:latin typeface="+mn-ea"/>
              <a:cs typeface="Gill Sans" charset="0"/>
              <a:sym typeface="Gill Sans" charset="0"/>
            </a:endParaRPr>
          </a:p>
        </p:txBody>
      </p:sp>
      <p:sp>
        <p:nvSpPr>
          <p:cNvPr id="20" name="AutoShape 27"/>
          <p:cNvSpPr/>
          <p:nvPr/>
        </p:nvSpPr>
        <p:spPr bwMode="auto">
          <a:xfrm>
            <a:off x="7316905" y="1799146"/>
            <a:ext cx="882122" cy="747998"/>
          </a:xfrm>
          <a:prstGeom prst="heart">
            <a:avLst/>
          </a:prstGeom>
          <a:solidFill>
            <a:schemeClr val="accent1"/>
          </a:solidFill>
          <a:ln w="25400" cap="flat" cmpd="sng">
            <a:solidFill>
              <a:srgbClr val="000000">
                <a:alpha val="0"/>
              </a:srgbClr>
            </a:solidFill>
            <a:prstDash val="solid"/>
            <a:miter lim="0"/>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584200">
              <a:lnSpc>
                <a:spcPct val="100000"/>
              </a:lnSpc>
              <a:defRPr/>
            </a:pPr>
            <a:r>
              <a:rPr lang="zh-CN" altLang="en-US" sz="1600">
                <a:solidFill>
                  <a:srgbClr val="FFFFFF"/>
                </a:solidFill>
                <a:latin typeface="+mn-ea"/>
                <a:cs typeface="Gill Sans" charset="0"/>
                <a:sym typeface="Gill Sans" charset="0"/>
              </a:rPr>
              <a:t>标题</a:t>
            </a:r>
            <a:endParaRPr lang="es-ES" altLang="zh-CN" sz="1600">
              <a:solidFill>
                <a:srgbClr val="FFFFFF"/>
              </a:solidFill>
              <a:latin typeface="+mn-ea"/>
              <a:cs typeface="Gill Sans" charset="0"/>
              <a:sym typeface="Gill Sans" charset="0"/>
            </a:endParaRPr>
          </a:p>
        </p:txBody>
      </p:sp>
      <p:sp>
        <p:nvSpPr>
          <p:cNvPr id="21" name="文本框 12"/>
          <p:cNvSpPr txBox="1"/>
          <p:nvPr/>
        </p:nvSpPr>
        <p:spPr>
          <a:xfrm>
            <a:off x="783355" y="3501049"/>
            <a:ext cx="1264666" cy="914744"/>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spcBef>
                <a:spcPts val="600"/>
              </a:spcBef>
              <a:spcAft>
                <a:spcPts val="600"/>
              </a:spcAft>
            </a:pPr>
            <a:r>
              <a:rPr lang="zh-CN" altLang="en-US" sz="1200">
                <a:solidFill>
                  <a:schemeClr val="tx1">
                    <a:lumMod val="50000"/>
                    <a:lumOff val="50000"/>
                  </a:schemeClr>
                </a:solidFill>
              </a:rPr>
              <a:t>请在这里添加内容描述请在这里添加内容</a:t>
            </a:r>
            <a:endParaRPr lang="en-US" altLang="zh-CN" sz="1200">
              <a:solidFill>
                <a:schemeClr val="tx1">
                  <a:lumMod val="50000"/>
                  <a:lumOff val="50000"/>
                </a:schemeClr>
              </a:solidFill>
            </a:endParaRPr>
          </a:p>
        </p:txBody>
      </p:sp>
      <p:sp>
        <p:nvSpPr>
          <p:cNvPr id="29" name="文本框 12"/>
          <p:cNvSpPr txBox="1"/>
          <p:nvPr/>
        </p:nvSpPr>
        <p:spPr>
          <a:xfrm>
            <a:off x="1004280" y="3114202"/>
            <a:ext cx="822816" cy="38684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pPr>
            <a:r>
              <a:rPr lang="zh-CN" altLang="en-US" b="1"/>
              <a:t>标题</a:t>
            </a:r>
            <a:endParaRPr lang="en-US" altLang="zh-CN" b="1"/>
          </a:p>
        </p:txBody>
      </p:sp>
      <p:sp>
        <p:nvSpPr>
          <p:cNvPr id="30" name="文本框 12"/>
          <p:cNvSpPr txBox="1"/>
          <p:nvPr/>
        </p:nvSpPr>
        <p:spPr>
          <a:xfrm>
            <a:off x="2030721" y="3501049"/>
            <a:ext cx="1264666" cy="914744"/>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spcBef>
                <a:spcPts val="600"/>
              </a:spcBef>
              <a:spcAft>
                <a:spcPts val="600"/>
              </a:spcAft>
            </a:pPr>
            <a:r>
              <a:rPr lang="zh-CN" altLang="en-US" sz="1200">
                <a:solidFill>
                  <a:schemeClr val="tx1">
                    <a:lumMod val="50000"/>
                    <a:lumOff val="50000"/>
                  </a:schemeClr>
                </a:solidFill>
              </a:rPr>
              <a:t>请在这里添加内容描述请在这里添加内容</a:t>
            </a:r>
            <a:endParaRPr lang="en-US" altLang="zh-CN" sz="1200">
              <a:solidFill>
                <a:schemeClr val="tx1">
                  <a:lumMod val="50000"/>
                  <a:lumOff val="50000"/>
                </a:schemeClr>
              </a:solidFill>
            </a:endParaRPr>
          </a:p>
        </p:txBody>
      </p:sp>
      <p:sp>
        <p:nvSpPr>
          <p:cNvPr id="31" name="文本框 12"/>
          <p:cNvSpPr txBox="1"/>
          <p:nvPr/>
        </p:nvSpPr>
        <p:spPr>
          <a:xfrm>
            <a:off x="2251646" y="3114202"/>
            <a:ext cx="822816" cy="38684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pPr>
            <a:r>
              <a:rPr lang="zh-CN" altLang="en-US" b="1"/>
              <a:t>标题</a:t>
            </a:r>
            <a:endParaRPr lang="en-US" altLang="zh-CN" b="1"/>
          </a:p>
        </p:txBody>
      </p:sp>
      <p:sp>
        <p:nvSpPr>
          <p:cNvPr id="32" name="文本框 12"/>
          <p:cNvSpPr txBox="1"/>
          <p:nvPr/>
        </p:nvSpPr>
        <p:spPr>
          <a:xfrm>
            <a:off x="3308087" y="3501049"/>
            <a:ext cx="1264666" cy="914744"/>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spcBef>
                <a:spcPts val="600"/>
              </a:spcBef>
              <a:spcAft>
                <a:spcPts val="600"/>
              </a:spcAft>
            </a:pPr>
            <a:r>
              <a:rPr lang="zh-CN" altLang="en-US" sz="1200">
                <a:solidFill>
                  <a:schemeClr val="tx1">
                    <a:lumMod val="50000"/>
                    <a:lumOff val="50000"/>
                  </a:schemeClr>
                </a:solidFill>
              </a:rPr>
              <a:t>请在这里添加内容描述请在这里添加内容</a:t>
            </a:r>
            <a:endParaRPr lang="en-US" altLang="zh-CN" sz="1200">
              <a:solidFill>
                <a:schemeClr val="tx1">
                  <a:lumMod val="50000"/>
                  <a:lumOff val="50000"/>
                </a:schemeClr>
              </a:solidFill>
            </a:endParaRPr>
          </a:p>
        </p:txBody>
      </p:sp>
      <p:sp>
        <p:nvSpPr>
          <p:cNvPr id="33" name="文本框 12"/>
          <p:cNvSpPr txBox="1"/>
          <p:nvPr/>
        </p:nvSpPr>
        <p:spPr>
          <a:xfrm>
            <a:off x="3529012" y="3114202"/>
            <a:ext cx="822816" cy="38684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pPr>
            <a:r>
              <a:rPr lang="zh-CN" altLang="en-US" b="1"/>
              <a:t>标题</a:t>
            </a:r>
            <a:endParaRPr lang="en-US" altLang="zh-CN" b="1"/>
          </a:p>
        </p:txBody>
      </p:sp>
      <p:sp>
        <p:nvSpPr>
          <p:cNvPr id="34" name="文本框 12"/>
          <p:cNvSpPr txBox="1"/>
          <p:nvPr/>
        </p:nvSpPr>
        <p:spPr>
          <a:xfrm>
            <a:off x="4601653" y="3501049"/>
            <a:ext cx="1264666" cy="914744"/>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spcBef>
                <a:spcPts val="600"/>
              </a:spcBef>
              <a:spcAft>
                <a:spcPts val="600"/>
              </a:spcAft>
            </a:pPr>
            <a:r>
              <a:rPr lang="zh-CN" altLang="en-US" sz="1200">
                <a:solidFill>
                  <a:schemeClr val="tx1">
                    <a:lumMod val="50000"/>
                    <a:lumOff val="50000"/>
                  </a:schemeClr>
                </a:solidFill>
              </a:rPr>
              <a:t>请在这里添加内容描述请在这里添加内容</a:t>
            </a:r>
            <a:endParaRPr lang="en-US" altLang="zh-CN" sz="1200">
              <a:solidFill>
                <a:schemeClr val="tx1">
                  <a:lumMod val="50000"/>
                  <a:lumOff val="50000"/>
                </a:schemeClr>
              </a:solidFill>
            </a:endParaRPr>
          </a:p>
        </p:txBody>
      </p:sp>
      <p:sp>
        <p:nvSpPr>
          <p:cNvPr id="35" name="文本框 12"/>
          <p:cNvSpPr txBox="1"/>
          <p:nvPr/>
        </p:nvSpPr>
        <p:spPr>
          <a:xfrm>
            <a:off x="4822578" y="3114202"/>
            <a:ext cx="822816" cy="38684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pPr>
            <a:r>
              <a:rPr lang="zh-CN" altLang="en-US" b="1"/>
              <a:t>标题</a:t>
            </a:r>
            <a:endParaRPr lang="en-US" altLang="zh-CN" b="1"/>
          </a:p>
        </p:txBody>
      </p:sp>
      <p:sp>
        <p:nvSpPr>
          <p:cNvPr id="36" name="文本框 12"/>
          <p:cNvSpPr txBox="1"/>
          <p:nvPr/>
        </p:nvSpPr>
        <p:spPr>
          <a:xfrm>
            <a:off x="5895219" y="3501049"/>
            <a:ext cx="1264666" cy="914744"/>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spcBef>
                <a:spcPts val="600"/>
              </a:spcBef>
              <a:spcAft>
                <a:spcPts val="600"/>
              </a:spcAft>
            </a:pPr>
            <a:r>
              <a:rPr lang="zh-CN" altLang="en-US" sz="1200">
                <a:solidFill>
                  <a:schemeClr val="tx1">
                    <a:lumMod val="50000"/>
                    <a:lumOff val="50000"/>
                  </a:schemeClr>
                </a:solidFill>
              </a:rPr>
              <a:t>请在这里添加内容描述请在这里添加内容</a:t>
            </a:r>
            <a:endParaRPr lang="en-US" altLang="zh-CN" sz="1200">
              <a:solidFill>
                <a:schemeClr val="tx1">
                  <a:lumMod val="50000"/>
                  <a:lumOff val="50000"/>
                </a:schemeClr>
              </a:solidFill>
            </a:endParaRPr>
          </a:p>
        </p:txBody>
      </p:sp>
      <p:sp>
        <p:nvSpPr>
          <p:cNvPr id="37" name="文本框 12"/>
          <p:cNvSpPr txBox="1"/>
          <p:nvPr/>
        </p:nvSpPr>
        <p:spPr>
          <a:xfrm>
            <a:off x="6116144" y="3114202"/>
            <a:ext cx="822816" cy="38684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pPr>
            <a:r>
              <a:rPr lang="zh-CN" altLang="en-US" b="1"/>
              <a:t>标题</a:t>
            </a:r>
            <a:endParaRPr lang="en-US" altLang="zh-CN" b="1"/>
          </a:p>
        </p:txBody>
      </p:sp>
      <p:sp>
        <p:nvSpPr>
          <p:cNvPr id="38" name="文本框 12"/>
          <p:cNvSpPr txBox="1"/>
          <p:nvPr/>
        </p:nvSpPr>
        <p:spPr>
          <a:xfrm>
            <a:off x="7163385" y="3501049"/>
            <a:ext cx="1264666" cy="914744"/>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spcBef>
                <a:spcPts val="600"/>
              </a:spcBef>
              <a:spcAft>
                <a:spcPts val="600"/>
              </a:spcAft>
            </a:pPr>
            <a:r>
              <a:rPr lang="zh-CN" altLang="en-US" sz="1200">
                <a:solidFill>
                  <a:schemeClr val="tx1">
                    <a:lumMod val="50000"/>
                    <a:lumOff val="50000"/>
                  </a:schemeClr>
                </a:solidFill>
              </a:rPr>
              <a:t>请在这里添加内容描述请在这里添加内容</a:t>
            </a:r>
            <a:endParaRPr lang="en-US" altLang="zh-CN" sz="1200">
              <a:solidFill>
                <a:schemeClr val="tx1">
                  <a:lumMod val="50000"/>
                  <a:lumOff val="50000"/>
                </a:schemeClr>
              </a:solidFill>
            </a:endParaRPr>
          </a:p>
        </p:txBody>
      </p:sp>
      <p:sp>
        <p:nvSpPr>
          <p:cNvPr id="39" name="文本框 12"/>
          <p:cNvSpPr txBox="1"/>
          <p:nvPr/>
        </p:nvSpPr>
        <p:spPr>
          <a:xfrm>
            <a:off x="7384310" y="3114202"/>
            <a:ext cx="822816" cy="38684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pPr>
            <a:r>
              <a:rPr lang="zh-CN" altLang="en-US" b="1"/>
              <a:t>标题</a:t>
            </a:r>
            <a:endParaRPr lang="en-US" altLang="zh-CN" b="1"/>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请在这里输入您的标题</a:t>
            </a:r>
          </a:p>
        </p:txBody>
      </p:sp>
      <p:sp>
        <p:nvSpPr>
          <p:cNvPr id="14" name="椭圆 13"/>
          <p:cNvSpPr/>
          <p:nvPr/>
        </p:nvSpPr>
        <p:spPr>
          <a:xfrm>
            <a:off x="3688263" y="1219994"/>
            <a:ext cx="1653805" cy="168748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3150232" y="2311870"/>
            <a:ext cx="1265475" cy="1291249"/>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标题</a:t>
            </a:r>
          </a:p>
        </p:txBody>
      </p:sp>
      <p:sp>
        <p:nvSpPr>
          <p:cNvPr id="7" name="椭圆 6"/>
          <p:cNvSpPr/>
          <p:nvPr/>
        </p:nvSpPr>
        <p:spPr>
          <a:xfrm>
            <a:off x="3688263" y="2991462"/>
            <a:ext cx="1653805" cy="16874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a:t>添加标题</a:t>
            </a:r>
          </a:p>
        </p:txBody>
      </p:sp>
      <p:sp>
        <p:nvSpPr>
          <p:cNvPr id="6" name="椭圆 5"/>
          <p:cNvSpPr/>
          <p:nvPr/>
        </p:nvSpPr>
        <p:spPr>
          <a:xfrm>
            <a:off x="4614625" y="2311870"/>
            <a:ext cx="1265475" cy="1291249"/>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标题</a:t>
            </a:r>
          </a:p>
        </p:txBody>
      </p:sp>
      <p:sp>
        <p:nvSpPr>
          <p:cNvPr id="5" name="椭圆 4"/>
          <p:cNvSpPr/>
          <p:nvPr/>
        </p:nvSpPr>
        <p:spPr>
          <a:xfrm>
            <a:off x="4179982" y="2662321"/>
            <a:ext cx="645145" cy="65828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304048" y="2814232"/>
            <a:ext cx="397012" cy="40509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15" name="文本框 12"/>
          <p:cNvSpPr txBox="1"/>
          <p:nvPr/>
        </p:nvSpPr>
        <p:spPr>
          <a:xfrm>
            <a:off x="2322399" y="1345961"/>
            <a:ext cx="4354172" cy="71777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请在这里添加内容描述请在这里添加内容这里添加内容请在这里添加内容描述请在这里添加内容这里添加内容</a:t>
            </a:r>
            <a:endParaRPr lang="en-US" altLang="zh-CN" sz="1200">
              <a:solidFill>
                <a:schemeClr val="tx1">
                  <a:lumMod val="50000"/>
                  <a:lumOff val="50000"/>
                </a:schemeClr>
              </a:solidFill>
            </a:endParaRPr>
          </a:p>
        </p:txBody>
      </p:sp>
      <p:sp>
        <p:nvSpPr>
          <p:cNvPr id="16" name="文本框 12"/>
          <p:cNvSpPr txBox="1"/>
          <p:nvPr/>
        </p:nvSpPr>
        <p:spPr>
          <a:xfrm>
            <a:off x="6333434" y="3200813"/>
            <a:ext cx="2181916" cy="96660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请在这里添加内容描述请在这里添加内容这里添加内容</a:t>
            </a:r>
            <a:endParaRPr lang="en-US" altLang="zh-CN" sz="1200">
              <a:solidFill>
                <a:schemeClr val="tx1">
                  <a:lumMod val="50000"/>
                  <a:lumOff val="50000"/>
                </a:schemeClr>
              </a:solidFill>
            </a:endParaRPr>
          </a:p>
        </p:txBody>
      </p:sp>
      <p:sp>
        <p:nvSpPr>
          <p:cNvPr id="17" name="文本框 12"/>
          <p:cNvSpPr txBox="1"/>
          <p:nvPr/>
        </p:nvSpPr>
        <p:spPr>
          <a:xfrm>
            <a:off x="512650" y="3200813"/>
            <a:ext cx="2181916" cy="96660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请在这里添加内容描述请在这里添加内容这里添加内容</a:t>
            </a:r>
            <a:endParaRPr lang="en-US" altLang="zh-CN" sz="1200">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请在这里输入您的标题</a:t>
            </a:r>
          </a:p>
        </p:txBody>
      </p:sp>
      <p:sp>
        <p:nvSpPr>
          <p:cNvPr id="5" name="Freeform 5"/>
          <p:cNvSpPr/>
          <p:nvPr/>
        </p:nvSpPr>
        <p:spPr bwMode="auto">
          <a:xfrm>
            <a:off x="3879854" y="2614637"/>
            <a:ext cx="1384294" cy="2528863"/>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accent1"/>
          </a:solidFill>
          <a:ln>
            <a:solidFill>
              <a:schemeClr val="bg1"/>
            </a:solidFill>
          </a:ln>
        </p:spPr>
        <p:txBody>
          <a:bodyPr vert="horz" wrap="square" lIns="68580" tIns="34290" rIns="68580" bIns="34290" numCol="1" anchor="ctr" anchorCtr="0" compatLnSpc="1"/>
          <a:lstStyle/>
          <a:p>
            <a:pPr algn="ctr"/>
            <a:endParaRPr lang="en-US" sz="15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Oval 12"/>
          <p:cNvSpPr/>
          <p:nvPr/>
        </p:nvSpPr>
        <p:spPr>
          <a:xfrm>
            <a:off x="3892905" y="1490068"/>
            <a:ext cx="1254776" cy="1254774"/>
          </a:xfrm>
          <a:prstGeom prst="ellipse">
            <a:avLst/>
          </a:prstGeom>
          <a:solidFill>
            <a:schemeClr val="accent1">
              <a:lumMod val="40000"/>
              <a:lumOff val="60000"/>
            </a:schemeClr>
          </a:solidFill>
          <a:ln>
            <a:solidFill>
              <a:schemeClr val="bg1"/>
            </a:solidFill>
          </a:ln>
        </p:spPr>
        <p:txBody>
          <a:bodyPr vert="horz" wrap="square" lIns="68580" tIns="34290" rIns="68580" bIns="34290" numCol="1" anchor="ctr" anchorCtr="0" compatLnSpc="1"/>
          <a:lstStyle/>
          <a:p>
            <a:pPr algn="ctr"/>
            <a:r>
              <a:rPr lang="zh-CN" altLang="en-US" sz="1600">
                <a:solidFill>
                  <a:schemeClr val="bg1"/>
                </a:solidFill>
                <a:latin typeface="+mn-ea"/>
                <a:sym typeface="Arial" panose="020B0604020202020204" pitchFamily="34" charset="0"/>
              </a:rPr>
              <a:t>标题</a:t>
            </a:r>
            <a:endParaRPr lang="en-US" sz="1600" dirty="0">
              <a:solidFill>
                <a:schemeClr val="bg1"/>
              </a:solidFill>
              <a:latin typeface="+mn-ea"/>
              <a:sym typeface="Arial" panose="020B0604020202020204" pitchFamily="34" charset="0"/>
            </a:endParaRPr>
          </a:p>
        </p:txBody>
      </p:sp>
      <p:sp>
        <p:nvSpPr>
          <p:cNvPr id="3" name="Oval 13"/>
          <p:cNvSpPr/>
          <p:nvPr/>
        </p:nvSpPr>
        <p:spPr>
          <a:xfrm>
            <a:off x="4935289" y="2161663"/>
            <a:ext cx="1030614" cy="1030612"/>
          </a:xfrm>
          <a:prstGeom prst="ellipse">
            <a:avLst/>
          </a:prstGeom>
          <a:solidFill>
            <a:schemeClr val="accent1"/>
          </a:solidFill>
          <a:ln>
            <a:solidFill>
              <a:schemeClr val="bg1"/>
            </a:solidFill>
          </a:ln>
        </p:spPr>
        <p:txBody>
          <a:bodyPr vert="horz" wrap="square" lIns="68580" tIns="34290" rIns="68580" bIns="34290" numCol="1" anchor="ctr" anchorCtr="0" compatLnSpc="1"/>
          <a:lstStyle/>
          <a:p>
            <a:pPr algn="ctr"/>
            <a:r>
              <a:rPr lang="zh-CN" altLang="en-US" sz="1600">
                <a:solidFill>
                  <a:schemeClr val="bg1"/>
                </a:solidFill>
                <a:latin typeface="+mn-ea"/>
                <a:sym typeface="Arial" panose="020B0604020202020204" pitchFamily="34" charset="0"/>
              </a:rPr>
              <a:t>标题</a:t>
            </a:r>
            <a:endParaRPr lang="en-US" altLang="zh-CN" sz="1600" dirty="0">
              <a:solidFill>
                <a:schemeClr val="bg1"/>
              </a:solidFill>
              <a:latin typeface="+mn-ea"/>
              <a:sym typeface="Arial" panose="020B0604020202020204" pitchFamily="34" charset="0"/>
            </a:endParaRPr>
          </a:p>
        </p:txBody>
      </p:sp>
      <p:sp>
        <p:nvSpPr>
          <p:cNvPr id="4" name="Oval 14"/>
          <p:cNvSpPr/>
          <p:nvPr/>
        </p:nvSpPr>
        <p:spPr>
          <a:xfrm>
            <a:off x="3254930" y="2238496"/>
            <a:ext cx="876948" cy="876946"/>
          </a:xfrm>
          <a:prstGeom prst="ellipse">
            <a:avLst/>
          </a:prstGeom>
          <a:solidFill>
            <a:schemeClr val="accent1">
              <a:lumMod val="60000"/>
              <a:lumOff val="40000"/>
            </a:schemeClr>
          </a:solidFill>
          <a:ln>
            <a:solidFill>
              <a:schemeClr val="bg1"/>
            </a:solidFill>
          </a:ln>
        </p:spPr>
        <p:txBody>
          <a:bodyPr vert="horz" wrap="square" lIns="68580" tIns="34290" rIns="68580" bIns="34290" numCol="1" anchor="ctr" anchorCtr="0" compatLnSpc="1"/>
          <a:lstStyle/>
          <a:p>
            <a:pPr algn="ctr"/>
            <a:r>
              <a:rPr lang="zh-CN" altLang="en-US" sz="1600">
                <a:solidFill>
                  <a:schemeClr val="bg1"/>
                </a:solidFill>
                <a:latin typeface="+mn-ea"/>
                <a:sym typeface="Arial" panose="020B0604020202020204" pitchFamily="34" charset="0"/>
              </a:rPr>
              <a:t>标题</a:t>
            </a:r>
            <a:endParaRPr lang="en-US" altLang="zh-CN" sz="1600" dirty="0">
              <a:solidFill>
                <a:schemeClr val="bg1"/>
              </a:solidFill>
              <a:latin typeface="+mn-ea"/>
              <a:sym typeface="Arial" panose="020B0604020202020204" pitchFamily="34" charset="0"/>
            </a:endParaRPr>
          </a:p>
        </p:txBody>
      </p:sp>
      <p:sp>
        <p:nvSpPr>
          <p:cNvPr id="6" name="Oval 12"/>
          <p:cNvSpPr/>
          <p:nvPr/>
        </p:nvSpPr>
        <p:spPr>
          <a:xfrm>
            <a:off x="4835880" y="2991968"/>
            <a:ext cx="931508" cy="931506"/>
          </a:xfrm>
          <a:prstGeom prst="ellipse">
            <a:avLst/>
          </a:prstGeom>
          <a:solidFill>
            <a:schemeClr val="accent1">
              <a:lumMod val="60000"/>
              <a:lumOff val="40000"/>
            </a:schemeClr>
          </a:solidFill>
          <a:ln>
            <a:solidFill>
              <a:schemeClr val="bg1"/>
            </a:solidFill>
          </a:ln>
        </p:spPr>
        <p:txBody>
          <a:bodyPr vert="horz" wrap="square" lIns="68580" tIns="34290" rIns="68580" bIns="34290" numCol="1" anchor="ctr" anchorCtr="0" compatLnSpc="1"/>
          <a:lstStyle/>
          <a:p>
            <a:pPr algn="ctr"/>
            <a:r>
              <a:rPr lang="zh-CN" altLang="en-US" sz="1600">
                <a:solidFill>
                  <a:schemeClr val="bg1"/>
                </a:solidFill>
                <a:latin typeface="+mn-ea"/>
                <a:sym typeface="Arial" panose="020B0604020202020204" pitchFamily="34" charset="0"/>
              </a:rPr>
              <a:t>标题</a:t>
            </a:r>
            <a:endParaRPr lang="en-US" altLang="zh-CN" sz="1600" dirty="0">
              <a:solidFill>
                <a:schemeClr val="bg1"/>
              </a:solidFill>
              <a:latin typeface="+mn-ea"/>
              <a:sym typeface="Arial" panose="020B0604020202020204" pitchFamily="34" charset="0"/>
            </a:endParaRPr>
          </a:p>
        </p:txBody>
      </p:sp>
      <p:sp>
        <p:nvSpPr>
          <p:cNvPr id="7" name="Oval 15"/>
          <p:cNvSpPr/>
          <p:nvPr/>
        </p:nvSpPr>
        <p:spPr>
          <a:xfrm>
            <a:off x="3284327" y="2910354"/>
            <a:ext cx="1094733" cy="1094733"/>
          </a:xfrm>
          <a:prstGeom prst="ellipse">
            <a:avLst/>
          </a:prstGeom>
          <a:solidFill>
            <a:schemeClr val="accent1"/>
          </a:solidFill>
          <a:ln>
            <a:solidFill>
              <a:schemeClr val="bg1"/>
            </a:solidFill>
          </a:ln>
        </p:spPr>
        <p:txBody>
          <a:bodyPr vert="horz" wrap="square" lIns="68580" tIns="34290" rIns="68580" bIns="34290" numCol="1" anchor="ctr" anchorCtr="0" compatLnSpc="1"/>
          <a:lstStyle/>
          <a:p>
            <a:pPr algn="ctr"/>
            <a:r>
              <a:rPr lang="zh-CN" altLang="en-US" sz="1600">
                <a:solidFill>
                  <a:schemeClr val="bg1"/>
                </a:solidFill>
                <a:latin typeface="+mn-ea"/>
                <a:sym typeface="Arial" panose="020B0604020202020204" pitchFamily="34" charset="0"/>
              </a:rPr>
              <a:t>标题</a:t>
            </a:r>
            <a:endParaRPr lang="en-US" altLang="zh-CN" sz="1600" dirty="0">
              <a:solidFill>
                <a:schemeClr val="bg1"/>
              </a:solidFill>
              <a:latin typeface="+mn-ea"/>
              <a:sym typeface="Arial" panose="020B0604020202020204" pitchFamily="34" charset="0"/>
            </a:endParaRPr>
          </a:p>
        </p:txBody>
      </p:sp>
      <p:sp>
        <p:nvSpPr>
          <p:cNvPr id="9" name="文本框 12"/>
          <p:cNvSpPr txBox="1"/>
          <p:nvPr/>
        </p:nvSpPr>
        <p:spPr>
          <a:xfrm>
            <a:off x="5055967" y="1341055"/>
            <a:ext cx="2181916" cy="69402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请在这里添加内容描述请在这里添加内容这里添加内容</a:t>
            </a:r>
            <a:endParaRPr lang="en-US" altLang="zh-CN" sz="1200">
              <a:solidFill>
                <a:schemeClr val="tx1">
                  <a:lumMod val="50000"/>
                  <a:lumOff val="50000"/>
                </a:schemeClr>
              </a:solidFill>
            </a:endParaRPr>
          </a:p>
        </p:txBody>
      </p:sp>
      <p:sp>
        <p:nvSpPr>
          <p:cNvPr id="10" name="文本框 12"/>
          <p:cNvSpPr txBox="1"/>
          <p:nvPr/>
        </p:nvSpPr>
        <p:spPr>
          <a:xfrm>
            <a:off x="6146925" y="2614637"/>
            <a:ext cx="2181916" cy="69402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请在这里添加内容描述请在这里添加内容这里添加内容</a:t>
            </a:r>
            <a:endParaRPr lang="en-US" altLang="zh-CN" sz="1200">
              <a:solidFill>
                <a:schemeClr val="tx1">
                  <a:lumMod val="50000"/>
                  <a:lumOff val="50000"/>
                </a:schemeClr>
              </a:solidFill>
            </a:endParaRPr>
          </a:p>
        </p:txBody>
      </p:sp>
      <p:sp>
        <p:nvSpPr>
          <p:cNvPr id="11" name="文本框 12"/>
          <p:cNvSpPr txBox="1"/>
          <p:nvPr/>
        </p:nvSpPr>
        <p:spPr>
          <a:xfrm>
            <a:off x="5859675" y="3909588"/>
            <a:ext cx="2181916" cy="69402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请在这里添加内容描述请在这里添加内容这里添加内容</a:t>
            </a:r>
            <a:endParaRPr lang="en-US" altLang="zh-CN" sz="1200">
              <a:solidFill>
                <a:schemeClr val="tx1">
                  <a:lumMod val="50000"/>
                  <a:lumOff val="50000"/>
                </a:schemeClr>
              </a:solidFill>
            </a:endParaRPr>
          </a:p>
        </p:txBody>
      </p:sp>
      <p:sp>
        <p:nvSpPr>
          <p:cNvPr id="12" name="文本框 12"/>
          <p:cNvSpPr txBox="1"/>
          <p:nvPr/>
        </p:nvSpPr>
        <p:spPr>
          <a:xfrm>
            <a:off x="739122" y="2563339"/>
            <a:ext cx="2181916" cy="69402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请在这里添加内容描述请在这里添加内容这里添加内容</a:t>
            </a:r>
            <a:endParaRPr lang="en-US" altLang="zh-CN" sz="1200">
              <a:solidFill>
                <a:schemeClr val="tx1">
                  <a:lumMod val="50000"/>
                  <a:lumOff val="50000"/>
                </a:schemeClr>
              </a:solidFill>
            </a:endParaRPr>
          </a:p>
        </p:txBody>
      </p:sp>
      <p:sp>
        <p:nvSpPr>
          <p:cNvPr id="13" name="文本框 12"/>
          <p:cNvSpPr txBox="1"/>
          <p:nvPr/>
        </p:nvSpPr>
        <p:spPr>
          <a:xfrm>
            <a:off x="1049296" y="3740104"/>
            <a:ext cx="2181916" cy="69402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请在这里添加内容描述请在这里添加内容这里添加内容</a:t>
            </a:r>
            <a:endParaRPr lang="en-US" altLang="zh-CN" sz="1200">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椭圆 66"/>
          <p:cNvSpPr/>
          <p:nvPr/>
        </p:nvSpPr>
        <p:spPr>
          <a:xfrm>
            <a:off x="3318305" y="1787123"/>
            <a:ext cx="2449334" cy="2449334"/>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标题 23"/>
          <p:cNvSpPr>
            <a:spLocks noGrp="1"/>
          </p:cNvSpPr>
          <p:nvPr>
            <p:ph type="title"/>
          </p:nvPr>
        </p:nvSpPr>
        <p:spPr/>
        <p:txBody>
          <a:bodyPr/>
          <a:lstStyle/>
          <a:p>
            <a:r>
              <a:rPr lang="zh-CN" altLang="en-US">
                <a:latin typeface="+mj-ea"/>
              </a:rPr>
              <a:t>请在这里输入您的标题</a:t>
            </a:r>
          </a:p>
        </p:txBody>
      </p:sp>
      <p:sp>
        <p:nvSpPr>
          <p:cNvPr id="32" name="椭圆 31"/>
          <p:cNvSpPr/>
          <p:nvPr/>
        </p:nvSpPr>
        <p:spPr>
          <a:xfrm>
            <a:off x="3120572" y="2794922"/>
            <a:ext cx="433737" cy="433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3473664" y="1942482"/>
            <a:ext cx="433737" cy="433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5178544" y="1942482"/>
            <a:ext cx="433737" cy="433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5531635" y="2794922"/>
            <a:ext cx="433737" cy="433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5178544" y="3647362"/>
            <a:ext cx="433737" cy="433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3473664" y="3647362"/>
            <a:ext cx="433737" cy="4337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圆角 69"/>
          <p:cNvSpPr/>
          <p:nvPr/>
        </p:nvSpPr>
        <p:spPr>
          <a:xfrm>
            <a:off x="5974474" y="1561082"/>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a:solidFill>
                  <a:schemeClr val="tx1"/>
                </a:solidFill>
              </a:rPr>
              <a:t>添加内容</a:t>
            </a:r>
          </a:p>
        </p:txBody>
      </p:sp>
      <p:sp>
        <p:nvSpPr>
          <p:cNvPr id="71" name="文本框 12"/>
          <p:cNvSpPr txBox="1"/>
          <p:nvPr/>
        </p:nvSpPr>
        <p:spPr>
          <a:xfrm>
            <a:off x="5965372" y="1875028"/>
            <a:ext cx="2329444"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请在这里添加内容描述请在这里添加内容这里添加内容</a:t>
            </a:r>
            <a:endParaRPr lang="en-US" altLang="zh-CN" sz="1200">
              <a:solidFill>
                <a:schemeClr val="tx1">
                  <a:lumMod val="50000"/>
                  <a:lumOff val="50000"/>
                </a:schemeClr>
              </a:solidFill>
            </a:endParaRPr>
          </a:p>
        </p:txBody>
      </p:sp>
      <p:sp>
        <p:nvSpPr>
          <p:cNvPr id="72" name="矩形: 圆角 71"/>
          <p:cNvSpPr/>
          <p:nvPr/>
        </p:nvSpPr>
        <p:spPr>
          <a:xfrm>
            <a:off x="5974474" y="3607649"/>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a:solidFill>
                  <a:schemeClr val="tx1"/>
                </a:solidFill>
              </a:rPr>
              <a:t>添加内容</a:t>
            </a:r>
          </a:p>
        </p:txBody>
      </p:sp>
      <p:sp>
        <p:nvSpPr>
          <p:cNvPr id="73" name="文本框 12"/>
          <p:cNvSpPr txBox="1"/>
          <p:nvPr/>
        </p:nvSpPr>
        <p:spPr>
          <a:xfrm>
            <a:off x="5965372" y="3921595"/>
            <a:ext cx="2329444"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请在这里添加内容描述请在这里添加内容这里添加内容</a:t>
            </a:r>
            <a:endParaRPr lang="en-US" altLang="zh-CN" sz="1200">
              <a:solidFill>
                <a:schemeClr val="tx1">
                  <a:lumMod val="50000"/>
                  <a:lumOff val="50000"/>
                </a:schemeClr>
              </a:solidFill>
            </a:endParaRPr>
          </a:p>
        </p:txBody>
      </p:sp>
      <p:sp>
        <p:nvSpPr>
          <p:cNvPr id="74" name="矩形: 圆角 73"/>
          <p:cNvSpPr/>
          <p:nvPr/>
        </p:nvSpPr>
        <p:spPr>
          <a:xfrm>
            <a:off x="6139921" y="2618843"/>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a:solidFill>
                  <a:schemeClr val="tx1"/>
                </a:solidFill>
              </a:rPr>
              <a:t>添加内容</a:t>
            </a:r>
          </a:p>
        </p:txBody>
      </p:sp>
      <p:sp>
        <p:nvSpPr>
          <p:cNvPr id="75" name="文本框 12"/>
          <p:cNvSpPr txBox="1"/>
          <p:nvPr/>
        </p:nvSpPr>
        <p:spPr>
          <a:xfrm>
            <a:off x="6130819" y="2932789"/>
            <a:ext cx="2329444"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请在这里添加内容描述请在这里添加内容这里添加内容</a:t>
            </a:r>
            <a:endParaRPr lang="en-US" altLang="zh-CN" sz="1200">
              <a:solidFill>
                <a:schemeClr val="tx1">
                  <a:lumMod val="50000"/>
                  <a:lumOff val="50000"/>
                </a:schemeClr>
              </a:solidFill>
            </a:endParaRPr>
          </a:p>
        </p:txBody>
      </p:sp>
      <p:sp>
        <p:nvSpPr>
          <p:cNvPr id="76" name="矩形: 圆角 75"/>
          <p:cNvSpPr/>
          <p:nvPr/>
        </p:nvSpPr>
        <p:spPr>
          <a:xfrm>
            <a:off x="1599752" y="1561082"/>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400" b="1">
                <a:solidFill>
                  <a:schemeClr val="tx1"/>
                </a:solidFill>
              </a:rPr>
              <a:t>添加内容</a:t>
            </a:r>
          </a:p>
        </p:txBody>
      </p:sp>
      <p:sp>
        <p:nvSpPr>
          <p:cNvPr id="77" name="文本框 12"/>
          <p:cNvSpPr txBox="1"/>
          <p:nvPr/>
        </p:nvSpPr>
        <p:spPr>
          <a:xfrm>
            <a:off x="690114" y="1875028"/>
            <a:ext cx="2329444"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请在这里添加内容描述请在这里添加内容这里添加内容</a:t>
            </a:r>
            <a:endParaRPr lang="en-US" altLang="zh-CN" sz="1200">
              <a:solidFill>
                <a:schemeClr val="tx1">
                  <a:lumMod val="50000"/>
                  <a:lumOff val="50000"/>
                </a:schemeClr>
              </a:solidFill>
            </a:endParaRPr>
          </a:p>
        </p:txBody>
      </p:sp>
      <p:sp>
        <p:nvSpPr>
          <p:cNvPr id="78" name="矩形: 圆角 77"/>
          <p:cNvSpPr/>
          <p:nvPr/>
        </p:nvSpPr>
        <p:spPr>
          <a:xfrm>
            <a:off x="1599752" y="3767153"/>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400" b="1">
                <a:solidFill>
                  <a:schemeClr val="tx1"/>
                </a:solidFill>
              </a:rPr>
              <a:t>添加内容</a:t>
            </a:r>
          </a:p>
        </p:txBody>
      </p:sp>
      <p:sp>
        <p:nvSpPr>
          <p:cNvPr id="79" name="文本框 12"/>
          <p:cNvSpPr txBox="1"/>
          <p:nvPr/>
        </p:nvSpPr>
        <p:spPr>
          <a:xfrm>
            <a:off x="690114" y="4081099"/>
            <a:ext cx="2329444"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请在这里添加内容描述请在这里添加内容这里添加内容</a:t>
            </a:r>
            <a:endParaRPr lang="en-US" altLang="zh-CN" sz="1200">
              <a:solidFill>
                <a:schemeClr val="tx1">
                  <a:lumMod val="50000"/>
                  <a:lumOff val="50000"/>
                </a:schemeClr>
              </a:solidFill>
            </a:endParaRPr>
          </a:p>
        </p:txBody>
      </p:sp>
      <p:sp>
        <p:nvSpPr>
          <p:cNvPr id="80" name="矩形: 圆角 79"/>
          <p:cNvSpPr/>
          <p:nvPr/>
        </p:nvSpPr>
        <p:spPr>
          <a:xfrm>
            <a:off x="1451204" y="2618843"/>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400" b="1">
                <a:solidFill>
                  <a:schemeClr val="tx1"/>
                </a:solidFill>
              </a:rPr>
              <a:t>添加内容</a:t>
            </a:r>
          </a:p>
        </p:txBody>
      </p:sp>
      <p:sp>
        <p:nvSpPr>
          <p:cNvPr id="81" name="文本框 12"/>
          <p:cNvSpPr txBox="1"/>
          <p:nvPr/>
        </p:nvSpPr>
        <p:spPr>
          <a:xfrm>
            <a:off x="541566" y="2932789"/>
            <a:ext cx="2329444" cy="580587"/>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请在这里添加内容描述请在这里添加内容这里添加内容</a:t>
            </a:r>
            <a:endParaRPr lang="en-US" altLang="zh-CN" sz="1200">
              <a:solidFill>
                <a:schemeClr val="tx1">
                  <a:lumMod val="50000"/>
                  <a:lumOff val="50000"/>
                </a:schemeClr>
              </a:solidFill>
            </a:endParaRPr>
          </a:p>
        </p:txBody>
      </p:sp>
      <p:sp>
        <p:nvSpPr>
          <p:cNvPr id="29" name="KSO_Shape"/>
          <p:cNvSpPr/>
          <p:nvPr/>
        </p:nvSpPr>
        <p:spPr bwMode="auto">
          <a:xfrm>
            <a:off x="4049487" y="2567915"/>
            <a:ext cx="986970" cy="887750"/>
          </a:xfrm>
          <a:custGeom>
            <a:avLst/>
            <a:gdLst>
              <a:gd name="T0" fmla="*/ 7109 w 2786"/>
              <a:gd name="T1" fmla="*/ 1441472 h 2505"/>
              <a:gd name="T2" fmla="*/ 7109 w 2786"/>
              <a:gd name="T3" fmla="*/ 364250 h 2505"/>
              <a:gd name="T4" fmla="*/ 650107 w 2786"/>
              <a:gd name="T5" fmla="*/ 58875 h 2505"/>
              <a:gd name="T6" fmla="*/ 1616221 w 2786"/>
              <a:gd name="T7" fmla="*/ 185036 h 2505"/>
              <a:gd name="T8" fmla="*/ 1616221 w 2786"/>
              <a:gd name="T9" fmla="*/ 1620685 h 2505"/>
              <a:gd name="T10" fmla="*/ 272063 w 2786"/>
              <a:gd name="T11" fmla="*/ 929063 h 2505"/>
              <a:gd name="T12" fmla="*/ 93057 w 2786"/>
              <a:gd name="T13" fmla="*/ 749850 h 2505"/>
              <a:gd name="T14" fmla="*/ 445899 w 2786"/>
              <a:gd name="T15" fmla="*/ 256851 h 2505"/>
              <a:gd name="T16" fmla="*/ 257846 w 2786"/>
              <a:gd name="T17" fmla="*/ 256851 h 2505"/>
              <a:gd name="T18" fmla="*/ 266247 w 2786"/>
              <a:gd name="T19" fmla="*/ 507879 h 2505"/>
              <a:gd name="T20" fmla="*/ 432974 w 2786"/>
              <a:gd name="T21" fmla="*/ 506585 h 2505"/>
              <a:gd name="T22" fmla="*/ 445899 w 2786"/>
              <a:gd name="T23" fmla="*/ 256851 h 2505"/>
              <a:gd name="T24" fmla="*/ 555758 w 2786"/>
              <a:gd name="T25" fmla="*/ 501410 h 2505"/>
              <a:gd name="T26" fmla="*/ 620381 w 2786"/>
              <a:gd name="T27" fmla="*/ 256851 h 2505"/>
              <a:gd name="T28" fmla="*/ 662386 w 2786"/>
              <a:gd name="T29" fmla="*/ 185036 h 2505"/>
              <a:gd name="T30" fmla="*/ 1729958 w 2786"/>
              <a:gd name="T31" fmla="*/ 615925 h 2505"/>
              <a:gd name="T32" fmla="*/ 1729958 w 2786"/>
              <a:gd name="T33" fmla="*/ 507879 h 2505"/>
              <a:gd name="T34" fmla="*/ 989378 w 2786"/>
              <a:gd name="T35" fmla="*/ 256851 h 2505"/>
              <a:gd name="T36" fmla="*/ 803264 w 2786"/>
              <a:gd name="T37" fmla="*/ 628218 h 2505"/>
              <a:gd name="T38" fmla="*/ 731532 w 2786"/>
              <a:gd name="T39" fmla="*/ 705208 h 2505"/>
              <a:gd name="T40" fmla="*/ 674018 w 2786"/>
              <a:gd name="T41" fmla="*/ 839133 h 2505"/>
              <a:gd name="T42" fmla="*/ 597763 w 2786"/>
              <a:gd name="T43" fmla="*/ 911595 h 2505"/>
              <a:gd name="T44" fmla="*/ 84656 w 2786"/>
              <a:gd name="T45" fmla="*/ 937474 h 2505"/>
              <a:gd name="T46" fmla="*/ 257846 w 2786"/>
              <a:gd name="T47" fmla="*/ 1549517 h 2505"/>
              <a:gd name="T48" fmla="*/ 473040 w 2786"/>
              <a:gd name="T49" fmla="*/ 968529 h 2505"/>
              <a:gd name="T50" fmla="*/ 1729958 w 2786"/>
              <a:gd name="T51" fmla="*/ 1369657 h 2505"/>
              <a:gd name="T52" fmla="*/ 1448848 w 2786"/>
              <a:gd name="T53" fmla="*/ 1464116 h 2505"/>
              <a:gd name="T54" fmla="*/ 1621391 w 2786"/>
              <a:gd name="T55" fmla="*/ 1248024 h 2505"/>
              <a:gd name="T56" fmla="*/ 1510240 w 2786"/>
              <a:gd name="T57" fmla="*/ 1467998 h 2505"/>
              <a:gd name="T58" fmla="*/ 1503131 w 2786"/>
              <a:gd name="T59" fmla="*/ 1424003 h 2505"/>
              <a:gd name="T60" fmla="*/ 1527688 w 2786"/>
              <a:gd name="T61" fmla="*/ 1263552 h 2505"/>
              <a:gd name="T62" fmla="*/ 1457249 w 2786"/>
              <a:gd name="T63" fmla="*/ 946532 h 2505"/>
              <a:gd name="T64" fmla="*/ 1578094 w 2786"/>
              <a:gd name="T65" fmla="*/ 900596 h 2505"/>
              <a:gd name="T66" fmla="*/ 1512178 w 2786"/>
              <a:gd name="T67" fmla="*/ 1148390 h 2505"/>
              <a:gd name="T68" fmla="*/ 1399088 w 2786"/>
              <a:gd name="T69" fmla="*/ 1396830 h 2505"/>
              <a:gd name="T70" fmla="*/ 1346097 w 2786"/>
              <a:gd name="T71" fmla="*/ 1409123 h 2505"/>
              <a:gd name="T72" fmla="*/ 1289875 w 2786"/>
              <a:gd name="T73" fmla="*/ 1465410 h 2505"/>
              <a:gd name="T74" fmla="*/ 1308616 w 2786"/>
              <a:gd name="T75" fmla="*/ 1221498 h 2505"/>
              <a:gd name="T76" fmla="*/ 1366777 w 2786"/>
              <a:gd name="T77" fmla="*/ 1350894 h 2505"/>
              <a:gd name="T78" fmla="*/ 1289875 w 2786"/>
              <a:gd name="T79" fmla="*/ 1330838 h 2505"/>
              <a:gd name="T80" fmla="*/ 1315078 w 2786"/>
              <a:gd name="T81" fmla="*/ 1262905 h 2505"/>
              <a:gd name="T82" fmla="*/ 1362899 w 2786"/>
              <a:gd name="T83" fmla="*/ 1044873 h 2505"/>
              <a:gd name="T84" fmla="*/ 1225252 w 2786"/>
              <a:gd name="T85" fmla="*/ 1148390 h 2505"/>
              <a:gd name="T86" fmla="*/ 1369362 w 2786"/>
              <a:gd name="T87" fmla="*/ 945238 h 2505"/>
              <a:gd name="T88" fmla="*/ 1126379 w 2786"/>
              <a:gd name="T89" fmla="*/ 1403300 h 2505"/>
              <a:gd name="T90" fmla="*/ 983562 w 2786"/>
              <a:gd name="T91" fmla="*/ 1465410 h 2505"/>
              <a:gd name="T92" fmla="*/ 1203927 w 2786"/>
              <a:gd name="T93" fmla="*/ 1465410 h 2505"/>
              <a:gd name="T94" fmla="*/ 1103115 w 2786"/>
              <a:gd name="T95" fmla="*/ 1311429 h 2505"/>
              <a:gd name="T96" fmla="*/ 1079204 w 2786"/>
              <a:gd name="T97" fmla="*/ 1311429 h 2505"/>
              <a:gd name="T98" fmla="*/ 1103115 w 2786"/>
              <a:gd name="T99" fmla="*/ 1311429 h 2505"/>
              <a:gd name="T100" fmla="*/ 1186478 w 2786"/>
              <a:gd name="T101" fmla="*/ 1148390 h 2505"/>
              <a:gd name="T102" fmla="*/ 897614 w 2786"/>
              <a:gd name="T103" fmla="*/ 1112806 h 2505"/>
              <a:gd name="T104" fmla="*/ 1068865 w 2786"/>
              <a:gd name="T105" fmla="*/ 909654 h 2505"/>
              <a:gd name="T106" fmla="*/ 920878 w 2786"/>
              <a:gd name="T107" fmla="*/ 1021581 h 2505"/>
              <a:gd name="T108" fmla="*/ 1023628 w 2786"/>
              <a:gd name="T109" fmla="*/ 1046814 h 2505"/>
              <a:gd name="T110" fmla="*/ 1076619 w 2786"/>
              <a:gd name="T111" fmla="*/ 1004113 h 2505"/>
              <a:gd name="T112" fmla="*/ 897614 w 2786"/>
              <a:gd name="T113" fmla="*/ 1112806 h 2505"/>
              <a:gd name="T114" fmla="*/ 906661 w 2786"/>
              <a:gd name="T115" fmla="*/ 1264846 h 2505"/>
              <a:gd name="T116" fmla="*/ 953189 w 2786"/>
              <a:gd name="T117" fmla="*/ 1416239 h 2505"/>
              <a:gd name="T118" fmla="*/ 772891 w 2786"/>
              <a:gd name="T119" fmla="*/ 1348306 h 250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786" h="2505">
                <a:moveTo>
                  <a:pt x="2501" y="2505"/>
                </a:moveTo>
                <a:cubicBezTo>
                  <a:pt x="288" y="2505"/>
                  <a:pt x="288" y="2505"/>
                  <a:pt x="288" y="2505"/>
                </a:cubicBezTo>
                <a:cubicBezTo>
                  <a:pt x="135" y="2505"/>
                  <a:pt x="11" y="2381"/>
                  <a:pt x="11" y="2228"/>
                </a:cubicBezTo>
                <a:cubicBezTo>
                  <a:pt x="11" y="1270"/>
                  <a:pt x="11" y="1270"/>
                  <a:pt x="11" y="1270"/>
                </a:cubicBezTo>
                <a:cubicBezTo>
                  <a:pt x="0" y="1232"/>
                  <a:pt x="0" y="1191"/>
                  <a:pt x="11" y="1144"/>
                </a:cubicBezTo>
                <a:cubicBezTo>
                  <a:pt x="11" y="563"/>
                  <a:pt x="11" y="563"/>
                  <a:pt x="11" y="563"/>
                </a:cubicBezTo>
                <a:cubicBezTo>
                  <a:pt x="11" y="410"/>
                  <a:pt x="135" y="286"/>
                  <a:pt x="288" y="286"/>
                </a:cubicBezTo>
                <a:cubicBezTo>
                  <a:pt x="843" y="286"/>
                  <a:pt x="843" y="286"/>
                  <a:pt x="843" y="286"/>
                </a:cubicBezTo>
                <a:cubicBezTo>
                  <a:pt x="882" y="199"/>
                  <a:pt x="935" y="126"/>
                  <a:pt x="1006" y="91"/>
                </a:cubicBezTo>
                <a:cubicBezTo>
                  <a:pt x="1186" y="0"/>
                  <a:pt x="1293" y="68"/>
                  <a:pt x="1403" y="178"/>
                </a:cubicBezTo>
                <a:cubicBezTo>
                  <a:pt x="1438" y="213"/>
                  <a:pt x="1468" y="248"/>
                  <a:pt x="1491" y="286"/>
                </a:cubicBezTo>
                <a:cubicBezTo>
                  <a:pt x="2501" y="286"/>
                  <a:pt x="2501" y="286"/>
                  <a:pt x="2501" y="286"/>
                </a:cubicBezTo>
                <a:cubicBezTo>
                  <a:pt x="2654" y="286"/>
                  <a:pt x="2786" y="410"/>
                  <a:pt x="2786" y="563"/>
                </a:cubicBezTo>
                <a:cubicBezTo>
                  <a:pt x="2786" y="2228"/>
                  <a:pt x="2786" y="2228"/>
                  <a:pt x="2786" y="2228"/>
                </a:cubicBezTo>
                <a:cubicBezTo>
                  <a:pt x="2786" y="2381"/>
                  <a:pt x="2654" y="2505"/>
                  <a:pt x="2501" y="2505"/>
                </a:cubicBezTo>
                <a:close/>
                <a:moveTo>
                  <a:pt x="122" y="1362"/>
                </a:moveTo>
                <a:cubicBezTo>
                  <a:pt x="130" y="1387"/>
                  <a:pt x="142" y="1409"/>
                  <a:pt x="157" y="1424"/>
                </a:cubicBezTo>
                <a:cubicBezTo>
                  <a:pt x="202" y="1469"/>
                  <a:pt x="302" y="1491"/>
                  <a:pt x="421" y="1436"/>
                </a:cubicBezTo>
                <a:cubicBezTo>
                  <a:pt x="508" y="1396"/>
                  <a:pt x="658" y="1070"/>
                  <a:pt x="728" y="906"/>
                </a:cubicBezTo>
                <a:cubicBezTo>
                  <a:pt x="716" y="899"/>
                  <a:pt x="685" y="873"/>
                  <a:pt x="674" y="852"/>
                </a:cubicBezTo>
                <a:cubicBezTo>
                  <a:pt x="510" y="923"/>
                  <a:pt x="184" y="1072"/>
                  <a:pt x="144" y="1159"/>
                </a:cubicBezTo>
                <a:cubicBezTo>
                  <a:pt x="134" y="1181"/>
                  <a:pt x="127" y="1202"/>
                  <a:pt x="122" y="1222"/>
                </a:cubicBezTo>
                <a:lnTo>
                  <a:pt x="122" y="1362"/>
                </a:lnTo>
                <a:close/>
                <a:moveTo>
                  <a:pt x="690" y="397"/>
                </a:moveTo>
                <a:cubicBezTo>
                  <a:pt x="691" y="509"/>
                  <a:pt x="723" y="682"/>
                  <a:pt x="566" y="738"/>
                </a:cubicBezTo>
                <a:cubicBezTo>
                  <a:pt x="566" y="821"/>
                  <a:pt x="566" y="397"/>
                  <a:pt x="566" y="397"/>
                </a:cubicBezTo>
                <a:cubicBezTo>
                  <a:pt x="399" y="397"/>
                  <a:pt x="399" y="397"/>
                  <a:pt x="399" y="397"/>
                </a:cubicBezTo>
                <a:cubicBezTo>
                  <a:pt x="246" y="397"/>
                  <a:pt x="122" y="521"/>
                  <a:pt x="122" y="674"/>
                </a:cubicBezTo>
                <a:cubicBezTo>
                  <a:pt x="122" y="785"/>
                  <a:pt x="122" y="785"/>
                  <a:pt x="122" y="785"/>
                </a:cubicBezTo>
                <a:cubicBezTo>
                  <a:pt x="412" y="785"/>
                  <a:pt x="412" y="785"/>
                  <a:pt x="412" y="785"/>
                </a:cubicBezTo>
                <a:cubicBezTo>
                  <a:pt x="295" y="825"/>
                  <a:pt x="199" y="867"/>
                  <a:pt x="122" y="910"/>
                </a:cubicBezTo>
                <a:cubicBezTo>
                  <a:pt x="122" y="960"/>
                  <a:pt x="122" y="960"/>
                  <a:pt x="122" y="960"/>
                </a:cubicBezTo>
                <a:cubicBezTo>
                  <a:pt x="271" y="840"/>
                  <a:pt x="547" y="797"/>
                  <a:pt x="670" y="783"/>
                </a:cubicBezTo>
                <a:cubicBezTo>
                  <a:pt x="680" y="757"/>
                  <a:pt x="719" y="723"/>
                  <a:pt x="737" y="717"/>
                </a:cubicBezTo>
                <a:cubicBezTo>
                  <a:pt x="745" y="644"/>
                  <a:pt x="763" y="518"/>
                  <a:pt x="801" y="397"/>
                </a:cubicBezTo>
                <a:lnTo>
                  <a:pt x="690" y="397"/>
                </a:lnTo>
                <a:close/>
                <a:moveTo>
                  <a:pt x="960" y="397"/>
                </a:moveTo>
                <a:cubicBezTo>
                  <a:pt x="900" y="507"/>
                  <a:pt x="842" y="636"/>
                  <a:pt x="806" y="721"/>
                </a:cubicBezTo>
                <a:cubicBezTo>
                  <a:pt x="835" y="736"/>
                  <a:pt x="858" y="773"/>
                  <a:pt x="860" y="775"/>
                </a:cubicBezTo>
                <a:cubicBezTo>
                  <a:pt x="1023" y="704"/>
                  <a:pt x="1350" y="555"/>
                  <a:pt x="1390" y="468"/>
                </a:cubicBezTo>
                <a:cubicBezTo>
                  <a:pt x="1401" y="443"/>
                  <a:pt x="1408" y="420"/>
                  <a:pt x="1414" y="397"/>
                </a:cubicBezTo>
                <a:lnTo>
                  <a:pt x="960" y="397"/>
                </a:lnTo>
                <a:close/>
                <a:moveTo>
                  <a:pt x="1377" y="203"/>
                </a:moveTo>
                <a:cubicBezTo>
                  <a:pt x="1332" y="158"/>
                  <a:pt x="1232" y="136"/>
                  <a:pt x="1112" y="191"/>
                </a:cubicBezTo>
                <a:cubicBezTo>
                  <a:pt x="1087" y="202"/>
                  <a:pt x="1057" y="238"/>
                  <a:pt x="1025" y="286"/>
                </a:cubicBezTo>
                <a:cubicBezTo>
                  <a:pt x="1417" y="286"/>
                  <a:pt x="1417" y="286"/>
                  <a:pt x="1417" y="286"/>
                </a:cubicBezTo>
                <a:cubicBezTo>
                  <a:pt x="1410" y="251"/>
                  <a:pt x="1395" y="222"/>
                  <a:pt x="1377" y="203"/>
                </a:cubicBezTo>
                <a:close/>
                <a:moveTo>
                  <a:pt x="2677" y="952"/>
                </a:moveTo>
                <a:cubicBezTo>
                  <a:pt x="1331" y="952"/>
                  <a:pt x="1331" y="952"/>
                  <a:pt x="1331" y="952"/>
                </a:cubicBezTo>
                <a:cubicBezTo>
                  <a:pt x="1194" y="806"/>
                  <a:pt x="1439" y="785"/>
                  <a:pt x="1611" y="785"/>
                </a:cubicBezTo>
                <a:cubicBezTo>
                  <a:pt x="2677" y="785"/>
                  <a:pt x="2677" y="785"/>
                  <a:pt x="2677" y="785"/>
                </a:cubicBezTo>
                <a:cubicBezTo>
                  <a:pt x="2677" y="674"/>
                  <a:pt x="2677" y="674"/>
                  <a:pt x="2677" y="674"/>
                </a:cubicBezTo>
                <a:cubicBezTo>
                  <a:pt x="2677" y="521"/>
                  <a:pt x="2543" y="397"/>
                  <a:pt x="2390" y="397"/>
                </a:cubicBezTo>
                <a:cubicBezTo>
                  <a:pt x="1531" y="397"/>
                  <a:pt x="1531" y="397"/>
                  <a:pt x="1531" y="397"/>
                </a:cubicBezTo>
                <a:cubicBezTo>
                  <a:pt x="1535" y="448"/>
                  <a:pt x="1524" y="506"/>
                  <a:pt x="1490" y="575"/>
                </a:cubicBezTo>
                <a:cubicBezTo>
                  <a:pt x="1411" y="732"/>
                  <a:pt x="1143" y="801"/>
                  <a:pt x="966" y="829"/>
                </a:cubicBezTo>
                <a:cubicBezTo>
                  <a:pt x="1114" y="848"/>
                  <a:pt x="1180" y="886"/>
                  <a:pt x="1243" y="971"/>
                </a:cubicBezTo>
                <a:cubicBezTo>
                  <a:pt x="1325" y="1081"/>
                  <a:pt x="1433" y="1134"/>
                  <a:pt x="1484" y="1127"/>
                </a:cubicBezTo>
                <a:cubicBezTo>
                  <a:pt x="1405" y="1206"/>
                  <a:pt x="1333" y="1278"/>
                  <a:pt x="1333" y="1278"/>
                </a:cubicBezTo>
                <a:cubicBezTo>
                  <a:pt x="1333" y="1278"/>
                  <a:pt x="1201" y="1191"/>
                  <a:pt x="1132" y="1090"/>
                </a:cubicBezTo>
                <a:cubicBezTo>
                  <a:pt x="1067" y="996"/>
                  <a:pt x="959" y="897"/>
                  <a:pt x="853" y="862"/>
                </a:cubicBezTo>
                <a:cubicBezTo>
                  <a:pt x="844" y="877"/>
                  <a:pt x="828" y="890"/>
                  <a:pt x="816" y="900"/>
                </a:cubicBezTo>
                <a:cubicBezTo>
                  <a:pt x="851" y="1006"/>
                  <a:pt x="949" y="1233"/>
                  <a:pt x="1043" y="1297"/>
                </a:cubicBezTo>
                <a:cubicBezTo>
                  <a:pt x="1144" y="1367"/>
                  <a:pt x="1176" y="1610"/>
                  <a:pt x="1176" y="1610"/>
                </a:cubicBezTo>
                <a:cubicBezTo>
                  <a:pt x="1176" y="1610"/>
                  <a:pt x="1104" y="1681"/>
                  <a:pt x="1025" y="1760"/>
                </a:cubicBezTo>
                <a:cubicBezTo>
                  <a:pt x="1032" y="1710"/>
                  <a:pt x="1035" y="1491"/>
                  <a:pt x="925" y="1409"/>
                </a:cubicBezTo>
                <a:cubicBezTo>
                  <a:pt x="839" y="1345"/>
                  <a:pt x="801" y="1161"/>
                  <a:pt x="783" y="1013"/>
                </a:cubicBezTo>
                <a:cubicBezTo>
                  <a:pt x="754" y="1190"/>
                  <a:pt x="685" y="1458"/>
                  <a:pt x="528" y="1536"/>
                </a:cubicBezTo>
                <a:cubicBezTo>
                  <a:pt x="347" y="1627"/>
                  <a:pt x="241" y="1559"/>
                  <a:pt x="131" y="1449"/>
                </a:cubicBezTo>
                <a:cubicBezTo>
                  <a:pt x="128" y="1446"/>
                  <a:pt x="125" y="1443"/>
                  <a:pt x="122" y="1440"/>
                </a:cubicBezTo>
                <a:cubicBezTo>
                  <a:pt x="122" y="2117"/>
                  <a:pt x="122" y="2117"/>
                  <a:pt x="122" y="2117"/>
                </a:cubicBezTo>
                <a:cubicBezTo>
                  <a:pt x="122" y="2270"/>
                  <a:pt x="246" y="2395"/>
                  <a:pt x="399" y="2395"/>
                </a:cubicBezTo>
                <a:cubicBezTo>
                  <a:pt x="566" y="2395"/>
                  <a:pt x="566" y="2395"/>
                  <a:pt x="566" y="2395"/>
                </a:cubicBezTo>
                <a:cubicBezTo>
                  <a:pt x="566" y="1665"/>
                  <a:pt x="566" y="1665"/>
                  <a:pt x="566" y="1665"/>
                </a:cubicBezTo>
                <a:cubicBezTo>
                  <a:pt x="636" y="1606"/>
                  <a:pt x="691" y="1549"/>
                  <a:pt x="732" y="1497"/>
                </a:cubicBezTo>
                <a:cubicBezTo>
                  <a:pt x="732" y="2395"/>
                  <a:pt x="732" y="2395"/>
                  <a:pt x="732" y="2395"/>
                </a:cubicBezTo>
                <a:cubicBezTo>
                  <a:pt x="2390" y="2395"/>
                  <a:pt x="2390" y="2395"/>
                  <a:pt x="2390" y="2395"/>
                </a:cubicBezTo>
                <a:cubicBezTo>
                  <a:pt x="2543" y="2395"/>
                  <a:pt x="2677" y="2270"/>
                  <a:pt x="2677" y="2117"/>
                </a:cubicBezTo>
                <a:lnTo>
                  <a:pt x="2677" y="952"/>
                </a:lnTo>
                <a:close/>
                <a:moveTo>
                  <a:pt x="2337" y="2269"/>
                </a:moveTo>
                <a:cubicBezTo>
                  <a:pt x="2294" y="2269"/>
                  <a:pt x="2262" y="2266"/>
                  <a:pt x="2242" y="2263"/>
                </a:cubicBezTo>
                <a:cubicBezTo>
                  <a:pt x="2242" y="1897"/>
                  <a:pt x="2242" y="1897"/>
                  <a:pt x="2242" y="1897"/>
                </a:cubicBezTo>
                <a:cubicBezTo>
                  <a:pt x="2273" y="1892"/>
                  <a:pt x="2313" y="1888"/>
                  <a:pt x="2355" y="1888"/>
                </a:cubicBezTo>
                <a:cubicBezTo>
                  <a:pt x="2427" y="1888"/>
                  <a:pt x="2473" y="1902"/>
                  <a:pt x="2509" y="1929"/>
                </a:cubicBezTo>
                <a:cubicBezTo>
                  <a:pt x="2548" y="1957"/>
                  <a:pt x="2572" y="2003"/>
                  <a:pt x="2572" y="2069"/>
                </a:cubicBezTo>
                <a:cubicBezTo>
                  <a:pt x="2572" y="2141"/>
                  <a:pt x="2546" y="2190"/>
                  <a:pt x="2511" y="2221"/>
                </a:cubicBezTo>
                <a:cubicBezTo>
                  <a:pt x="2471" y="2253"/>
                  <a:pt x="2411" y="2269"/>
                  <a:pt x="2337" y="2269"/>
                </a:cubicBezTo>
                <a:close/>
                <a:moveTo>
                  <a:pt x="2364" y="1953"/>
                </a:moveTo>
                <a:cubicBezTo>
                  <a:pt x="2346" y="1953"/>
                  <a:pt x="2333" y="1955"/>
                  <a:pt x="2326" y="1957"/>
                </a:cubicBezTo>
                <a:cubicBezTo>
                  <a:pt x="2326" y="2201"/>
                  <a:pt x="2326" y="2201"/>
                  <a:pt x="2326" y="2201"/>
                </a:cubicBezTo>
                <a:cubicBezTo>
                  <a:pt x="2333" y="2203"/>
                  <a:pt x="2345" y="2203"/>
                  <a:pt x="2355" y="2203"/>
                </a:cubicBezTo>
                <a:cubicBezTo>
                  <a:pt x="2432" y="2203"/>
                  <a:pt x="2483" y="2161"/>
                  <a:pt x="2483" y="2072"/>
                </a:cubicBezTo>
                <a:cubicBezTo>
                  <a:pt x="2483" y="1994"/>
                  <a:pt x="2437" y="1953"/>
                  <a:pt x="2364" y="1953"/>
                </a:cubicBezTo>
                <a:close/>
                <a:moveTo>
                  <a:pt x="2340" y="1775"/>
                </a:moveTo>
                <a:cubicBezTo>
                  <a:pt x="2255" y="1775"/>
                  <a:pt x="2255" y="1775"/>
                  <a:pt x="2255" y="1775"/>
                </a:cubicBezTo>
                <a:cubicBezTo>
                  <a:pt x="2255" y="1463"/>
                  <a:pt x="2255" y="1463"/>
                  <a:pt x="2255" y="1463"/>
                </a:cubicBezTo>
                <a:cubicBezTo>
                  <a:pt x="2155" y="1463"/>
                  <a:pt x="2155" y="1463"/>
                  <a:pt x="2155" y="1463"/>
                </a:cubicBezTo>
                <a:cubicBezTo>
                  <a:pt x="2155" y="1392"/>
                  <a:pt x="2155" y="1392"/>
                  <a:pt x="2155" y="1392"/>
                </a:cubicBezTo>
                <a:cubicBezTo>
                  <a:pt x="2442" y="1392"/>
                  <a:pt x="2442" y="1392"/>
                  <a:pt x="2442" y="1392"/>
                </a:cubicBezTo>
                <a:cubicBezTo>
                  <a:pt x="2442" y="1463"/>
                  <a:pt x="2442" y="1463"/>
                  <a:pt x="2442" y="1463"/>
                </a:cubicBezTo>
                <a:cubicBezTo>
                  <a:pt x="2340" y="1463"/>
                  <a:pt x="2340" y="1463"/>
                  <a:pt x="2340" y="1463"/>
                </a:cubicBezTo>
                <a:lnTo>
                  <a:pt x="2340" y="1775"/>
                </a:lnTo>
                <a:close/>
                <a:moveTo>
                  <a:pt x="2115" y="2088"/>
                </a:moveTo>
                <a:cubicBezTo>
                  <a:pt x="2115" y="2090"/>
                  <a:pt x="2115" y="2090"/>
                  <a:pt x="2115" y="2090"/>
                </a:cubicBezTo>
                <a:cubicBezTo>
                  <a:pt x="2141" y="2100"/>
                  <a:pt x="2155" y="2125"/>
                  <a:pt x="2165" y="2159"/>
                </a:cubicBezTo>
                <a:cubicBezTo>
                  <a:pt x="2177" y="2202"/>
                  <a:pt x="2188" y="2251"/>
                  <a:pt x="2195" y="2265"/>
                </a:cubicBezTo>
                <a:cubicBezTo>
                  <a:pt x="2108" y="2265"/>
                  <a:pt x="2108" y="2265"/>
                  <a:pt x="2108" y="2265"/>
                </a:cubicBezTo>
                <a:cubicBezTo>
                  <a:pt x="2103" y="2254"/>
                  <a:pt x="2093" y="2224"/>
                  <a:pt x="2083" y="2178"/>
                </a:cubicBezTo>
                <a:cubicBezTo>
                  <a:pt x="2072" y="2131"/>
                  <a:pt x="2056" y="2119"/>
                  <a:pt x="2021" y="2118"/>
                </a:cubicBezTo>
                <a:cubicBezTo>
                  <a:pt x="1996" y="2118"/>
                  <a:pt x="1996" y="2118"/>
                  <a:pt x="1996" y="2118"/>
                </a:cubicBezTo>
                <a:cubicBezTo>
                  <a:pt x="1996" y="2265"/>
                  <a:pt x="1996" y="2265"/>
                  <a:pt x="1996" y="2265"/>
                </a:cubicBezTo>
                <a:cubicBezTo>
                  <a:pt x="1913" y="2265"/>
                  <a:pt x="1913" y="2265"/>
                  <a:pt x="1913" y="2265"/>
                </a:cubicBezTo>
                <a:cubicBezTo>
                  <a:pt x="1913" y="1896"/>
                  <a:pt x="1913" y="1896"/>
                  <a:pt x="1913" y="1896"/>
                </a:cubicBezTo>
                <a:cubicBezTo>
                  <a:pt x="1940" y="1892"/>
                  <a:pt x="1980" y="1888"/>
                  <a:pt x="2025" y="1888"/>
                </a:cubicBezTo>
                <a:cubicBezTo>
                  <a:pt x="2081" y="1888"/>
                  <a:pt x="2119" y="1897"/>
                  <a:pt x="2146" y="1918"/>
                </a:cubicBezTo>
                <a:cubicBezTo>
                  <a:pt x="2169" y="1936"/>
                  <a:pt x="2181" y="1962"/>
                  <a:pt x="2181" y="1997"/>
                </a:cubicBezTo>
                <a:cubicBezTo>
                  <a:pt x="2181" y="2044"/>
                  <a:pt x="2147" y="2077"/>
                  <a:pt x="2115" y="2088"/>
                </a:cubicBezTo>
                <a:close/>
                <a:moveTo>
                  <a:pt x="2035" y="1952"/>
                </a:moveTo>
                <a:cubicBezTo>
                  <a:pt x="2014" y="1952"/>
                  <a:pt x="2002" y="1953"/>
                  <a:pt x="1996" y="1954"/>
                </a:cubicBezTo>
                <a:cubicBezTo>
                  <a:pt x="1996" y="2057"/>
                  <a:pt x="1996" y="2057"/>
                  <a:pt x="1996" y="2057"/>
                </a:cubicBezTo>
                <a:cubicBezTo>
                  <a:pt x="2030" y="2057"/>
                  <a:pt x="2030" y="2057"/>
                  <a:pt x="2030" y="2057"/>
                </a:cubicBezTo>
                <a:cubicBezTo>
                  <a:pt x="2072" y="2057"/>
                  <a:pt x="2097" y="2036"/>
                  <a:pt x="2097" y="2003"/>
                </a:cubicBezTo>
                <a:cubicBezTo>
                  <a:pt x="2097" y="1969"/>
                  <a:pt x="2073" y="1952"/>
                  <a:pt x="2035" y="1952"/>
                </a:cubicBezTo>
                <a:close/>
                <a:moveTo>
                  <a:pt x="1984" y="1547"/>
                </a:moveTo>
                <a:cubicBezTo>
                  <a:pt x="2109" y="1547"/>
                  <a:pt x="2109" y="1547"/>
                  <a:pt x="2109" y="1547"/>
                </a:cubicBezTo>
                <a:cubicBezTo>
                  <a:pt x="2109" y="1615"/>
                  <a:pt x="2109" y="1615"/>
                  <a:pt x="2109" y="1615"/>
                </a:cubicBezTo>
                <a:cubicBezTo>
                  <a:pt x="1984" y="1615"/>
                  <a:pt x="1984" y="1615"/>
                  <a:pt x="1984" y="1615"/>
                </a:cubicBezTo>
                <a:cubicBezTo>
                  <a:pt x="1984" y="1775"/>
                  <a:pt x="1984" y="1775"/>
                  <a:pt x="1984" y="1775"/>
                </a:cubicBezTo>
                <a:cubicBezTo>
                  <a:pt x="1896" y="1775"/>
                  <a:pt x="1896" y="1775"/>
                  <a:pt x="1896" y="1775"/>
                </a:cubicBezTo>
                <a:cubicBezTo>
                  <a:pt x="1896" y="1392"/>
                  <a:pt x="1896" y="1392"/>
                  <a:pt x="1896" y="1392"/>
                </a:cubicBezTo>
                <a:cubicBezTo>
                  <a:pt x="2119" y="1392"/>
                  <a:pt x="2119" y="1392"/>
                  <a:pt x="2119" y="1392"/>
                </a:cubicBezTo>
                <a:cubicBezTo>
                  <a:pt x="2119" y="1461"/>
                  <a:pt x="2119" y="1461"/>
                  <a:pt x="2119" y="1461"/>
                </a:cubicBezTo>
                <a:cubicBezTo>
                  <a:pt x="1984" y="1461"/>
                  <a:pt x="1984" y="1461"/>
                  <a:pt x="1984" y="1461"/>
                </a:cubicBezTo>
                <a:lnTo>
                  <a:pt x="1984" y="1547"/>
                </a:lnTo>
                <a:close/>
                <a:moveTo>
                  <a:pt x="1743" y="2169"/>
                </a:moveTo>
                <a:cubicBezTo>
                  <a:pt x="1636" y="2169"/>
                  <a:pt x="1636" y="2169"/>
                  <a:pt x="1636" y="2169"/>
                </a:cubicBezTo>
                <a:cubicBezTo>
                  <a:pt x="1609" y="2265"/>
                  <a:pt x="1609" y="2265"/>
                  <a:pt x="1609" y="2265"/>
                </a:cubicBezTo>
                <a:cubicBezTo>
                  <a:pt x="1522" y="2265"/>
                  <a:pt x="1522" y="2265"/>
                  <a:pt x="1522" y="2265"/>
                </a:cubicBezTo>
                <a:cubicBezTo>
                  <a:pt x="1636" y="1891"/>
                  <a:pt x="1636" y="1891"/>
                  <a:pt x="1636" y="1891"/>
                </a:cubicBezTo>
                <a:cubicBezTo>
                  <a:pt x="1746" y="1891"/>
                  <a:pt x="1746" y="1891"/>
                  <a:pt x="1746" y="1891"/>
                </a:cubicBezTo>
                <a:cubicBezTo>
                  <a:pt x="1863" y="2265"/>
                  <a:pt x="1863" y="2265"/>
                  <a:pt x="1863" y="2265"/>
                </a:cubicBezTo>
                <a:cubicBezTo>
                  <a:pt x="1772" y="2265"/>
                  <a:pt x="1772" y="2265"/>
                  <a:pt x="1772" y="2265"/>
                </a:cubicBezTo>
                <a:lnTo>
                  <a:pt x="1743" y="2169"/>
                </a:lnTo>
                <a:close/>
                <a:moveTo>
                  <a:pt x="1707" y="2027"/>
                </a:moveTo>
                <a:cubicBezTo>
                  <a:pt x="1701" y="2004"/>
                  <a:pt x="1694" y="1977"/>
                  <a:pt x="1688" y="1954"/>
                </a:cubicBezTo>
                <a:cubicBezTo>
                  <a:pt x="1687" y="1954"/>
                  <a:pt x="1687" y="1954"/>
                  <a:pt x="1687" y="1954"/>
                </a:cubicBezTo>
                <a:cubicBezTo>
                  <a:pt x="1682" y="1977"/>
                  <a:pt x="1676" y="2005"/>
                  <a:pt x="1670" y="2027"/>
                </a:cubicBezTo>
                <a:cubicBezTo>
                  <a:pt x="1648" y="2106"/>
                  <a:pt x="1648" y="2106"/>
                  <a:pt x="1648" y="2106"/>
                </a:cubicBezTo>
                <a:cubicBezTo>
                  <a:pt x="1730" y="2106"/>
                  <a:pt x="1730" y="2106"/>
                  <a:pt x="1730" y="2106"/>
                </a:cubicBezTo>
                <a:lnTo>
                  <a:pt x="1707" y="2027"/>
                </a:lnTo>
                <a:close/>
                <a:moveTo>
                  <a:pt x="1733" y="1392"/>
                </a:moveTo>
                <a:cubicBezTo>
                  <a:pt x="1836" y="1392"/>
                  <a:pt x="1836" y="1392"/>
                  <a:pt x="1836" y="1392"/>
                </a:cubicBezTo>
                <a:cubicBezTo>
                  <a:pt x="1836" y="1775"/>
                  <a:pt x="1836" y="1775"/>
                  <a:pt x="1836" y="1775"/>
                </a:cubicBezTo>
                <a:cubicBezTo>
                  <a:pt x="1733" y="1775"/>
                  <a:pt x="1733" y="1775"/>
                  <a:pt x="1733" y="1775"/>
                </a:cubicBezTo>
                <a:lnTo>
                  <a:pt x="1733" y="1392"/>
                </a:lnTo>
                <a:close/>
                <a:moveTo>
                  <a:pt x="1389" y="1720"/>
                </a:moveTo>
                <a:cubicBezTo>
                  <a:pt x="1355" y="1687"/>
                  <a:pt x="1337" y="1638"/>
                  <a:pt x="1337" y="1583"/>
                </a:cubicBezTo>
                <a:cubicBezTo>
                  <a:pt x="1337" y="1459"/>
                  <a:pt x="1428" y="1388"/>
                  <a:pt x="1550" y="1388"/>
                </a:cubicBezTo>
                <a:cubicBezTo>
                  <a:pt x="1598" y="1388"/>
                  <a:pt x="1635" y="1397"/>
                  <a:pt x="1654" y="1406"/>
                </a:cubicBezTo>
                <a:cubicBezTo>
                  <a:pt x="1636" y="1474"/>
                  <a:pt x="1636" y="1474"/>
                  <a:pt x="1636" y="1474"/>
                </a:cubicBezTo>
                <a:cubicBezTo>
                  <a:pt x="1616" y="1464"/>
                  <a:pt x="1591" y="1458"/>
                  <a:pt x="1550" y="1458"/>
                </a:cubicBezTo>
                <a:cubicBezTo>
                  <a:pt x="1479" y="1458"/>
                  <a:pt x="1425" y="1497"/>
                  <a:pt x="1425" y="1579"/>
                </a:cubicBezTo>
                <a:cubicBezTo>
                  <a:pt x="1425" y="1656"/>
                  <a:pt x="1474" y="1701"/>
                  <a:pt x="1543" y="1701"/>
                </a:cubicBezTo>
                <a:cubicBezTo>
                  <a:pt x="1562" y="1701"/>
                  <a:pt x="1578" y="1699"/>
                  <a:pt x="1584" y="1696"/>
                </a:cubicBezTo>
                <a:cubicBezTo>
                  <a:pt x="1584" y="1618"/>
                  <a:pt x="1584" y="1618"/>
                  <a:pt x="1584" y="1618"/>
                </a:cubicBezTo>
                <a:cubicBezTo>
                  <a:pt x="1527" y="1618"/>
                  <a:pt x="1527" y="1618"/>
                  <a:pt x="1527" y="1618"/>
                </a:cubicBezTo>
                <a:cubicBezTo>
                  <a:pt x="1527" y="1552"/>
                  <a:pt x="1527" y="1552"/>
                  <a:pt x="1527" y="1552"/>
                </a:cubicBezTo>
                <a:cubicBezTo>
                  <a:pt x="1666" y="1552"/>
                  <a:pt x="1666" y="1552"/>
                  <a:pt x="1666" y="1552"/>
                </a:cubicBezTo>
                <a:cubicBezTo>
                  <a:pt x="1666" y="1748"/>
                  <a:pt x="1666" y="1748"/>
                  <a:pt x="1666" y="1748"/>
                </a:cubicBezTo>
                <a:cubicBezTo>
                  <a:pt x="1640" y="1757"/>
                  <a:pt x="1591" y="1769"/>
                  <a:pt x="1541" y="1769"/>
                </a:cubicBezTo>
                <a:cubicBezTo>
                  <a:pt x="1473" y="1769"/>
                  <a:pt x="1424" y="1752"/>
                  <a:pt x="1389" y="1720"/>
                </a:cubicBezTo>
                <a:close/>
                <a:moveTo>
                  <a:pt x="1492" y="1902"/>
                </a:moveTo>
                <a:cubicBezTo>
                  <a:pt x="1474" y="1969"/>
                  <a:pt x="1474" y="1969"/>
                  <a:pt x="1474" y="1969"/>
                </a:cubicBezTo>
                <a:cubicBezTo>
                  <a:pt x="1457" y="1962"/>
                  <a:pt x="1434" y="1955"/>
                  <a:pt x="1403" y="1955"/>
                </a:cubicBezTo>
                <a:cubicBezTo>
                  <a:pt x="1337" y="1955"/>
                  <a:pt x="1284" y="1996"/>
                  <a:pt x="1284" y="2079"/>
                </a:cubicBezTo>
                <a:cubicBezTo>
                  <a:pt x="1284" y="2154"/>
                  <a:pt x="1329" y="2201"/>
                  <a:pt x="1404" y="2201"/>
                </a:cubicBezTo>
                <a:cubicBezTo>
                  <a:pt x="1430" y="2201"/>
                  <a:pt x="1457" y="2196"/>
                  <a:pt x="1475" y="2189"/>
                </a:cubicBezTo>
                <a:cubicBezTo>
                  <a:pt x="1487" y="2255"/>
                  <a:pt x="1487" y="2255"/>
                  <a:pt x="1487" y="2255"/>
                </a:cubicBezTo>
                <a:cubicBezTo>
                  <a:pt x="1472" y="2262"/>
                  <a:pt x="1436" y="2271"/>
                  <a:pt x="1391" y="2271"/>
                </a:cubicBezTo>
                <a:cubicBezTo>
                  <a:pt x="1262" y="2271"/>
                  <a:pt x="1196" y="2190"/>
                  <a:pt x="1196" y="2084"/>
                </a:cubicBezTo>
                <a:cubicBezTo>
                  <a:pt x="1196" y="1956"/>
                  <a:pt x="1287" y="1886"/>
                  <a:pt x="1400" y="1886"/>
                </a:cubicBezTo>
                <a:cubicBezTo>
                  <a:pt x="1444" y="1886"/>
                  <a:pt x="1477" y="1894"/>
                  <a:pt x="1492" y="1902"/>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fontAlgn="auto">
              <a:spcBef>
                <a:spcPts val="0"/>
              </a:spcBef>
              <a:spcAft>
                <a:spcPts val="0"/>
              </a:spcAft>
            </a:pPr>
            <a:endParaRPr lang="zh-CN" altLang="en-US">
              <a:solidFill>
                <a:srgbClr val="FFFFFF"/>
              </a:solidFill>
            </a:endParaRPr>
          </a:p>
        </p:txBody>
      </p:sp>
      <p:sp>
        <p:nvSpPr>
          <p:cNvPr id="30" name="KSO_Shape"/>
          <p:cNvSpPr/>
          <p:nvPr/>
        </p:nvSpPr>
        <p:spPr bwMode="auto">
          <a:xfrm>
            <a:off x="3254579" y="2917091"/>
            <a:ext cx="165723" cy="189398"/>
          </a:xfrm>
          <a:custGeom>
            <a:avLst/>
            <a:gdLst>
              <a:gd name="T0" fmla="*/ 1660822 w 1166813"/>
              <a:gd name="T1" fmla="*/ 1807306 h 1333500"/>
              <a:gd name="T2" fmla="*/ 1630932 w 1166813"/>
              <a:gd name="T3" fmla="*/ 1859560 h 1333500"/>
              <a:gd name="T4" fmla="*/ 1582125 w 1166813"/>
              <a:gd name="T5" fmla="*/ 1894019 h 1333500"/>
              <a:gd name="T6" fmla="*/ 902607 w 1166813"/>
              <a:gd name="T7" fmla="*/ 1905000 h 1333500"/>
              <a:gd name="T8" fmla="*/ 110801 w 1166813"/>
              <a:gd name="T9" fmla="*/ 1902350 h 1333500"/>
              <a:gd name="T10" fmla="*/ 55969 w 1166813"/>
              <a:gd name="T11" fmla="*/ 1877357 h 1333500"/>
              <a:gd name="T12" fmla="*/ 17017 w 1166813"/>
              <a:gd name="T13" fmla="*/ 1832297 h 1333500"/>
              <a:gd name="T14" fmla="*/ 379 w 1166813"/>
              <a:gd name="T15" fmla="*/ 1772847 h 1333500"/>
              <a:gd name="T16" fmla="*/ 1133001 w 1166813"/>
              <a:gd name="T17" fmla="*/ 152044 h 1333500"/>
              <a:gd name="T18" fmla="*/ 1044880 w 1166813"/>
              <a:gd name="T19" fmla="*/ 202349 h 1333500"/>
              <a:gd name="T20" fmla="*/ 981720 w 1166813"/>
              <a:gd name="T21" fmla="*/ 275723 h 1333500"/>
              <a:gd name="T22" fmla="*/ 937092 w 1166813"/>
              <a:gd name="T23" fmla="*/ 375951 h 1333500"/>
              <a:gd name="T24" fmla="*/ 932554 w 1166813"/>
              <a:gd name="T25" fmla="*/ 436467 h 1333500"/>
              <a:gd name="T26" fmla="*/ 981342 w 1166813"/>
              <a:gd name="T27" fmla="*/ 442896 h 1333500"/>
              <a:gd name="T28" fmla="*/ 1122790 w 1166813"/>
              <a:gd name="T29" fmla="*/ 399023 h 1333500"/>
              <a:gd name="T30" fmla="*/ 1231712 w 1166813"/>
              <a:gd name="T31" fmla="*/ 314301 h 1333500"/>
              <a:gd name="T32" fmla="*/ 1272181 w 1166813"/>
              <a:gd name="T33" fmla="*/ 236010 h 1333500"/>
              <a:gd name="T34" fmla="*/ 1272559 w 1166813"/>
              <a:gd name="T35" fmla="*/ 184571 h 1333500"/>
              <a:gd name="T36" fmla="*/ 1246841 w 1166813"/>
              <a:gd name="T37" fmla="*/ 153557 h 1333500"/>
              <a:gd name="T38" fmla="*/ 470336 w 1166813"/>
              <a:gd name="T39" fmla="*/ 141454 h 1333500"/>
              <a:gd name="T40" fmla="*/ 413984 w 1166813"/>
              <a:gd name="T41" fmla="*/ 155827 h 1333500"/>
              <a:gd name="T42" fmla="*/ 391291 w 1166813"/>
              <a:gd name="T43" fmla="*/ 188354 h 1333500"/>
              <a:gd name="T44" fmla="*/ 394696 w 1166813"/>
              <a:gd name="T45" fmla="*/ 243953 h 1333500"/>
              <a:gd name="T46" fmla="*/ 440836 w 1166813"/>
              <a:gd name="T47" fmla="*/ 323379 h 1333500"/>
              <a:gd name="T48" fmla="*/ 557701 w 1166813"/>
              <a:gd name="T49" fmla="*/ 406966 h 1333500"/>
              <a:gd name="T50" fmla="*/ 690451 w 1166813"/>
              <a:gd name="T51" fmla="*/ 443274 h 1333500"/>
              <a:gd name="T52" fmla="*/ 733565 w 1166813"/>
              <a:gd name="T53" fmla="*/ 434954 h 1333500"/>
              <a:gd name="T54" fmla="*/ 723354 w 1166813"/>
              <a:gd name="T55" fmla="*/ 361201 h 1333500"/>
              <a:gd name="T56" fmla="*/ 677214 w 1166813"/>
              <a:gd name="T57" fmla="*/ 267780 h 1333500"/>
              <a:gd name="T58" fmla="*/ 610650 w 1166813"/>
              <a:gd name="T59" fmla="*/ 194784 h 1333500"/>
              <a:gd name="T60" fmla="*/ 521393 w 1166813"/>
              <a:gd name="T61" fmla="*/ 149019 h 1333500"/>
              <a:gd name="T62" fmla="*/ 502861 w 1166813"/>
              <a:gd name="T63" fmla="*/ 1513 h 1333500"/>
              <a:gd name="T64" fmla="*/ 649604 w 1166813"/>
              <a:gd name="T65" fmla="*/ 50681 h 1333500"/>
              <a:gd name="T66" fmla="*/ 770630 w 1166813"/>
              <a:gd name="T67" fmla="*/ 155827 h 1333500"/>
              <a:gd name="T68" fmla="*/ 846322 w 1166813"/>
              <a:gd name="T69" fmla="*/ 226554 h 1333500"/>
              <a:gd name="T70" fmla="*/ 939361 w 1166813"/>
              <a:gd name="T71" fmla="*/ 106280 h 1333500"/>
              <a:gd name="T72" fmla="*/ 1079297 w 1166813"/>
              <a:gd name="T73" fmla="*/ 20803 h 1333500"/>
              <a:gd name="T74" fmla="*/ 1216962 w 1166813"/>
              <a:gd name="T75" fmla="*/ 757 h 1333500"/>
              <a:gd name="T76" fmla="*/ 1311514 w 1166813"/>
              <a:gd name="T77" fmla="*/ 27231 h 1333500"/>
              <a:gd name="T78" fmla="*/ 1386777 w 1166813"/>
              <a:gd name="T79" fmla="*/ 96824 h 1333500"/>
              <a:gd name="T80" fmla="*/ 1417411 w 1166813"/>
              <a:gd name="T81" fmla="*/ 202726 h 1333500"/>
              <a:gd name="T82" fmla="*/ 1392449 w 1166813"/>
              <a:gd name="T83" fmla="*/ 320731 h 1333500"/>
              <a:gd name="T84" fmla="*/ 1314539 w 1166813"/>
              <a:gd name="T85" fmla="*/ 433819 h 1333500"/>
              <a:gd name="T86" fmla="*/ 1229065 w 1166813"/>
              <a:gd name="T87" fmla="*/ 501520 h 1333500"/>
              <a:gd name="T88" fmla="*/ 1562451 w 1166813"/>
              <a:gd name="T89" fmla="*/ 519346 h 1333500"/>
              <a:gd name="T90" fmla="*/ 1616176 w 1166813"/>
              <a:gd name="T91" fmla="*/ 546593 h 1333500"/>
              <a:gd name="T92" fmla="*/ 1653255 w 1166813"/>
              <a:gd name="T93" fmla="*/ 593897 h 1333500"/>
              <a:gd name="T94" fmla="*/ 1666875 w 1166813"/>
              <a:gd name="T95" fmla="*/ 654067 h 1333500"/>
              <a:gd name="T96" fmla="*/ 862208 w 1166813"/>
              <a:gd name="T97" fmla="*/ 561280 h 1333500"/>
              <a:gd name="T98" fmla="*/ 809207 w 1166813"/>
              <a:gd name="T99" fmla="*/ 557119 h 1333500"/>
              <a:gd name="T100" fmla="*/ 0 w 1166813"/>
              <a:gd name="T101" fmla="*/ 654067 h 1333500"/>
              <a:gd name="T102" fmla="*/ 13991 w 1166813"/>
              <a:gd name="T103" fmla="*/ 593897 h 1333500"/>
              <a:gd name="T104" fmla="*/ 50674 w 1166813"/>
              <a:gd name="T105" fmla="*/ 546593 h 1333500"/>
              <a:gd name="T106" fmla="*/ 104373 w 1166813"/>
              <a:gd name="T107" fmla="*/ 519346 h 1333500"/>
              <a:gd name="T108" fmla="*/ 435163 w 1166813"/>
              <a:gd name="T109" fmla="*/ 501520 h 1333500"/>
              <a:gd name="T110" fmla="*/ 349688 w 1166813"/>
              <a:gd name="T111" fmla="*/ 433819 h 1333500"/>
              <a:gd name="T112" fmla="*/ 272157 w 1166813"/>
              <a:gd name="T113" fmla="*/ 320731 h 1333500"/>
              <a:gd name="T114" fmla="*/ 247196 w 1166813"/>
              <a:gd name="T115" fmla="*/ 202726 h 1333500"/>
              <a:gd name="T116" fmla="*/ 277451 w 1166813"/>
              <a:gd name="T117" fmla="*/ 96824 h 1333500"/>
              <a:gd name="T118" fmla="*/ 352714 w 1166813"/>
              <a:gd name="T119" fmla="*/ 27231 h 1333500"/>
              <a:gd name="T120" fmla="*/ 447266 w 1166813"/>
              <a:gd name="T121" fmla="*/ 757 h 13335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166813" h="1333500">
                <a:moveTo>
                  <a:pt x="631825" y="895350"/>
                </a:moveTo>
                <a:lnTo>
                  <a:pt x="1166813" y="895350"/>
                </a:lnTo>
                <a:lnTo>
                  <a:pt x="1166813" y="1236222"/>
                </a:lnTo>
                <a:lnTo>
                  <a:pt x="1166813" y="1240993"/>
                </a:lnTo>
                <a:lnTo>
                  <a:pt x="1166283" y="1246294"/>
                </a:lnTo>
                <a:lnTo>
                  <a:pt x="1165754" y="1251065"/>
                </a:lnTo>
                <a:lnTo>
                  <a:pt x="1164959" y="1255571"/>
                </a:lnTo>
                <a:lnTo>
                  <a:pt x="1163900" y="1260343"/>
                </a:lnTo>
                <a:lnTo>
                  <a:pt x="1162576" y="1265114"/>
                </a:lnTo>
                <a:lnTo>
                  <a:pt x="1160987" y="1269620"/>
                </a:lnTo>
                <a:lnTo>
                  <a:pt x="1159397" y="1273861"/>
                </a:lnTo>
                <a:lnTo>
                  <a:pt x="1157279" y="1278102"/>
                </a:lnTo>
                <a:lnTo>
                  <a:pt x="1155160" y="1282608"/>
                </a:lnTo>
                <a:lnTo>
                  <a:pt x="1152776" y="1286584"/>
                </a:lnTo>
                <a:lnTo>
                  <a:pt x="1150128" y="1290560"/>
                </a:lnTo>
                <a:lnTo>
                  <a:pt x="1147479" y="1294271"/>
                </a:lnTo>
                <a:lnTo>
                  <a:pt x="1144566" y="1297982"/>
                </a:lnTo>
                <a:lnTo>
                  <a:pt x="1141653" y="1301692"/>
                </a:lnTo>
                <a:lnTo>
                  <a:pt x="1138475" y="1305138"/>
                </a:lnTo>
                <a:lnTo>
                  <a:pt x="1135032" y="1308319"/>
                </a:lnTo>
                <a:lnTo>
                  <a:pt x="1131324" y="1311235"/>
                </a:lnTo>
                <a:lnTo>
                  <a:pt x="1127616" y="1314150"/>
                </a:lnTo>
                <a:lnTo>
                  <a:pt x="1123908" y="1316801"/>
                </a:lnTo>
                <a:lnTo>
                  <a:pt x="1120200" y="1319452"/>
                </a:lnTo>
                <a:lnTo>
                  <a:pt x="1115698" y="1321837"/>
                </a:lnTo>
                <a:lnTo>
                  <a:pt x="1111725" y="1323958"/>
                </a:lnTo>
                <a:lnTo>
                  <a:pt x="1107488" y="1325813"/>
                </a:lnTo>
                <a:lnTo>
                  <a:pt x="1102985" y="1327669"/>
                </a:lnTo>
                <a:lnTo>
                  <a:pt x="1098483" y="1329259"/>
                </a:lnTo>
                <a:lnTo>
                  <a:pt x="1093716" y="1330319"/>
                </a:lnTo>
                <a:lnTo>
                  <a:pt x="1089213" y="1331645"/>
                </a:lnTo>
                <a:lnTo>
                  <a:pt x="1084446" y="1332440"/>
                </a:lnTo>
                <a:lnTo>
                  <a:pt x="1079679" y="1332970"/>
                </a:lnTo>
                <a:lnTo>
                  <a:pt x="1074647" y="1333235"/>
                </a:lnTo>
                <a:lnTo>
                  <a:pt x="1069615" y="1333500"/>
                </a:lnTo>
                <a:lnTo>
                  <a:pt x="631825" y="1333500"/>
                </a:lnTo>
                <a:lnTo>
                  <a:pt x="631825" y="895350"/>
                </a:lnTo>
                <a:close/>
                <a:moveTo>
                  <a:pt x="0" y="895350"/>
                </a:moveTo>
                <a:lnTo>
                  <a:pt x="534988" y="895350"/>
                </a:lnTo>
                <a:lnTo>
                  <a:pt x="534988" y="1333500"/>
                </a:lnTo>
                <a:lnTo>
                  <a:pt x="97150" y="1333500"/>
                </a:lnTo>
                <a:lnTo>
                  <a:pt x="92385" y="1333235"/>
                </a:lnTo>
                <a:lnTo>
                  <a:pt x="87356" y="1332970"/>
                </a:lnTo>
                <a:lnTo>
                  <a:pt x="82326" y="1332440"/>
                </a:lnTo>
                <a:lnTo>
                  <a:pt x="77561" y="1331645"/>
                </a:lnTo>
                <a:lnTo>
                  <a:pt x="73061" y="1330319"/>
                </a:lnTo>
                <a:lnTo>
                  <a:pt x="68561" y="1329259"/>
                </a:lnTo>
                <a:lnTo>
                  <a:pt x="63796" y="1327669"/>
                </a:lnTo>
                <a:lnTo>
                  <a:pt x="59561" y="1325813"/>
                </a:lnTo>
                <a:lnTo>
                  <a:pt x="55325" y="1323958"/>
                </a:lnTo>
                <a:lnTo>
                  <a:pt x="51090" y="1321837"/>
                </a:lnTo>
                <a:lnTo>
                  <a:pt x="47119" y="1319452"/>
                </a:lnTo>
                <a:lnTo>
                  <a:pt x="42884" y="1316801"/>
                </a:lnTo>
                <a:lnTo>
                  <a:pt x="39178" y="1314150"/>
                </a:lnTo>
                <a:lnTo>
                  <a:pt x="35472" y="1311235"/>
                </a:lnTo>
                <a:lnTo>
                  <a:pt x="32030" y="1308319"/>
                </a:lnTo>
                <a:lnTo>
                  <a:pt x="28589" y="1305138"/>
                </a:lnTo>
                <a:lnTo>
                  <a:pt x="25148" y="1301692"/>
                </a:lnTo>
                <a:lnTo>
                  <a:pt x="22236" y="1297982"/>
                </a:lnTo>
                <a:lnTo>
                  <a:pt x="19324" y="1294271"/>
                </a:lnTo>
                <a:lnTo>
                  <a:pt x="16677" y="1290560"/>
                </a:lnTo>
                <a:lnTo>
                  <a:pt x="14294" y="1286584"/>
                </a:lnTo>
                <a:lnTo>
                  <a:pt x="11912" y="1282608"/>
                </a:lnTo>
                <a:lnTo>
                  <a:pt x="9794" y="1278102"/>
                </a:lnTo>
                <a:lnTo>
                  <a:pt x="7677" y="1273861"/>
                </a:lnTo>
                <a:lnTo>
                  <a:pt x="5824" y="1269620"/>
                </a:lnTo>
                <a:lnTo>
                  <a:pt x="4235" y="1265114"/>
                </a:lnTo>
                <a:lnTo>
                  <a:pt x="3176" y="1260343"/>
                </a:lnTo>
                <a:lnTo>
                  <a:pt x="1853" y="1255571"/>
                </a:lnTo>
                <a:lnTo>
                  <a:pt x="1059" y="1251065"/>
                </a:lnTo>
                <a:lnTo>
                  <a:pt x="529" y="1246294"/>
                </a:lnTo>
                <a:lnTo>
                  <a:pt x="265" y="1240993"/>
                </a:lnTo>
                <a:lnTo>
                  <a:pt x="0" y="1236222"/>
                </a:lnTo>
                <a:lnTo>
                  <a:pt x="0" y="895350"/>
                </a:lnTo>
                <a:close/>
                <a:moveTo>
                  <a:pt x="835990" y="99018"/>
                </a:moveTo>
                <a:lnTo>
                  <a:pt x="828842" y="99283"/>
                </a:lnTo>
                <a:lnTo>
                  <a:pt x="821958" y="99812"/>
                </a:lnTo>
                <a:lnTo>
                  <a:pt x="814810" y="100871"/>
                </a:lnTo>
                <a:lnTo>
                  <a:pt x="807398" y="102460"/>
                </a:lnTo>
                <a:lnTo>
                  <a:pt x="800250" y="104313"/>
                </a:lnTo>
                <a:lnTo>
                  <a:pt x="793101" y="106431"/>
                </a:lnTo>
                <a:lnTo>
                  <a:pt x="785953" y="109079"/>
                </a:lnTo>
                <a:lnTo>
                  <a:pt x="778805" y="111991"/>
                </a:lnTo>
                <a:lnTo>
                  <a:pt x="771657" y="115168"/>
                </a:lnTo>
                <a:lnTo>
                  <a:pt x="764774" y="118610"/>
                </a:lnTo>
                <a:lnTo>
                  <a:pt x="757626" y="122846"/>
                </a:lnTo>
                <a:lnTo>
                  <a:pt x="751007" y="127082"/>
                </a:lnTo>
                <a:lnTo>
                  <a:pt x="744389" y="131583"/>
                </a:lnTo>
                <a:lnTo>
                  <a:pt x="737505" y="136349"/>
                </a:lnTo>
                <a:lnTo>
                  <a:pt x="731416" y="141644"/>
                </a:lnTo>
                <a:lnTo>
                  <a:pt x="725327" y="147204"/>
                </a:lnTo>
                <a:lnTo>
                  <a:pt x="719503" y="152499"/>
                </a:lnTo>
                <a:lnTo>
                  <a:pt x="714473" y="157794"/>
                </a:lnTo>
                <a:lnTo>
                  <a:pt x="709443" y="163618"/>
                </a:lnTo>
                <a:lnTo>
                  <a:pt x="704413" y="169178"/>
                </a:lnTo>
                <a:lnTo>
                  <a:pt x="699647" y="175003"/>
                </a:lnTo>
                <a:lnTo>
                  <a:pt x="695411" y="181092"/>
                </a:lnTo>
                <a:lnTo>
                  <a:pt x="691175" y="187181"/>
                </a:lnTo>
                <a:lnTo>
                  <a:pt x="687204" y="193006"/>
                </a:lnTo>
                <a:lnTo>
                  <a:pt x="683498" y="199360"/>
                </a:lnTo>
                <a:lnTo>
                  <a:pt x="679791" y="205449"/>
                </a:lnTo>
                <a:lnTo>
                  <a:pt x="676615" y="211274"/>
                </a:lnTo>
                <a:lnTo>
                  <a:pt x="673438" y="217628"/>
                </a:lnTo>
                <a:lnTo>
                  <a:pt x="670525" y="223453"/>
                </a:lnTo>
                <a:lnTo>
                  <a:pt x="667878" y="229277"/>
                </a:lnTo>
                <a:lnTo>
                  <a:pt x="663113" y="241191"/>
                </a:lnTo>
                <a:lnTo>
                  <a:pt x="659142" y="252576"/>
                </a:lnTo>
                <a:lnTo>
                  <a:pt x="655965" y="263166"/>
                </a:lnTo>
                <a:lnTo>
                  <a:pt x="653847" y="273227"/>
                </a:lnTo>
                <a:lnTo>
                  <a:pt x="652258" y="282228"/>
                </a:lnTo>
                <a:lnTo>
                  <a:pt x="651729" y="286464"/>
                </a:lnTo>
                <a:lnTo>
                  <a:pt x="651464" y="290436"/>
                </a:lnTo>
                <a:lnTo>
                  <a:pt x="651464" y="294142"/>
                </a:lnTo>
                <a:lnTo>
                  <a:pt x="651464" y="297584"/>
                </a:lnTo>
                <a:lnTo>
                  <a:pt x="651729" y="300496"/>
                </a:lnTo>
                <a:lnTo>
                  <a:pt x="652258" y="303144"/>
                </a:lnTo>
                <a:lnTo>
                  <a:pt x="652788" y="305527"/>
                </a:lnTo>
                <a:lnTo>
                  <a:pt x="653582" y="307645"/>
                </a:lnTo>
                <a:lnTo>
                  <a:pt x="655700" y="307909"/>
                </a:lnTo>
                <a:lnTo>
                  <a:pt x="659936" y="309233"/>
                </a:lnTo>
                <a:lnTo>
                  <a:pt x="663113" y="309498"/>
                </a:lnTo>
                <a:lnTo>
                  <a:pt x="667084" y="310027"/>
                </a:lnTo>
                <a:lnTo>
                  <a:pt x="671584" y="310292"/>
                </a:lnTo>
                <a:lnTo>
                  <a:pt x="676879" y="310557"/>
                </a:lnTo>
                <a:lnTo>
                  <a:pt x="681645" y="310292"/>
                </a:lnTo>
                <a:lnTo>
                  <a:pt x="686940" y="310027"/>
                </a:lnTo>
                <a:lnTo>
                  <a:pt x="697000" y="308968"/>
                </a:lnTo>
                <a:lnTo>
                  <a:pt x="707854" y="307115"/>
                </a:lnTo>
                <a:lnTo>
                  <a:pt x="718709" y="304732"/>
                </a:lnTo>
                <a:lnTo>
                  <a:pt x="729828" y="302085"/>
                </a:lnTo>
                <a:lnTo>
                  <a:pt x="741212" y="298378"/>
                </a:lnTo>
                <a:lnTo>
                  <a:pt x="752331" y="294407"/>
                </a:lnTo>
                <a:lnTo>
                  <a:pt x="763715" y="290171"/>
                </a:lnTo>
                <a:lnTo>
                  <a:pt x="774834" y="284876"/>
                </a:lnTo>
                <a:lnTo>
                  <a:pt x="785953" y="279316"/>
                </a:lnTo>
                <a:lnTo>
                  <a:pt x="796808" y="273756"/>
                </a:lnTo>
                <a:lnTo>
                  <a:pt x="807133" y="267137"/>
                </a:lnTo>
                <a:lnTo>
                  <a:pt x="817193" y="260783"/>
                </a:lnTo>
                <a:lnTo>
                  <a:pt x="826724" y="253900"/>
                </a:lnTo>
                <a:lnTo>
                  <a:pt x="835990" y="246486"/>
                </a:lnTo>
                <a:lnTo>
                  <a:pt x="844462" y="239073"/>
                </a:lnTo>
                <a:lnTo>
                  <a:pt x="850815" y="232454"/>
                </a:lnTo>
                <a:lnTo>
                  <a:pt x="856905" y="226365"/>
                </a:lnTo>
                <a:lnTo>
                  <a:pt x="862199" y="220011"/>
                </a:lnTo>
                <a:lnTo>
                  <a:pt x="866965" y="213392"/>
                </a:lnTo>
                <a:lnTo>
                  <a:pt x="871730" y="207303"/>
                </a:lnTo>
                <a:lnTo>
                  <a:pt x="875437" y="200949"/>
                </a:lnTo>
                <a:lnTo>
                  <a:pt x="878878" y="194595"/>
                </a:lnTo>
                <a:lnTo>
                  <a:pt x="882055" y="188505"/>
                </a:lnTo>
                <a:lnTo>
                  <a:pt x="884703" y="182416"/>
                </a:lnTo>
                <a:lnTo>
                  <a:pt x="886820" y="176326"/>
                </a:lnTo>
                <a:lnTo>
                  <a:pt x="888674" y="170767"/>
                </a:lnTo>
                <a:lnTo>
                  <a:pt x="890527" y="165207"/>
                </a:lnTo>
                <a:lnTo>
                  <a:pt x="891586" y="159912"/>
                </a:lnTo>
                <a:lnTo>
                  <a:pt x="892380" y="154617"/>
                </a:lnTo>
                <a:lnTo>
                  <a:pt x="892645" y="149851"/>
                </a:lnTo>
                <a:lnTo>
                  <a:pt x="892910" y="145350"/>
                </a:lnTo>
                <a:lnTo>
                  <a:pt x="892910" y="141644"/>
                </a:lnTo>
                <a:lnTo>
                  <a:pt x="892645" y="137937"/>
                </a:lnTo>
                <a:lnTo>
                  <a:pt x="892115" y="134760"/>
                </a:lnTo>
                <a:lnTo>
                  <a:pt x="891586" y="131848"/>
                </a:lnTo>
                <a:lnTo>
                  <a:pt x="890792" y="129200"/>
                </a:lnTo>
                <a:lnTo>
                  <a:pt x="889997" y="126817"/>
                </a:lnTo>
                <a:lnTo>
                  <a:pt x="887879" y="122581"/>
                </a:lnTo>
                <a:lnTo>
                  <a:pt x="885761" y="119140"/>
                </a:lnTo>
                <a:lnTo>
                  <a:pt x="883908" y="116492"/>
                </a:lnTo>
                <a:lnTo>
                  <a:pt x="882055" y="114639"/>
                </a:lnTo>
                <a:lnTo>
                  <a:pt x="880731" y="113315"/>
                </a:lnTo>
                <a:lnTo>
                  <a:pt x="878349" y="111197"/>
                </a:lnTo>
                <a:lnTo>
                  <a:pt x="875701" y="109079"/>
                </a:lnTo>
                <a:lnTo>
                  <a:pt x="872789" y="107490"/>
                </a:lnTo>
                <a:lnTo>
                  <a:pt x="869612" y="105902"/>
                </a:lnTo>
                <a:lnTo>
                  <a:pt x="866700" y="104578"/>
                </a:lnTo>
                <a:lnTo>
                  <a:pt x="863788" y="103519"/>
                </a:lnTo>
                <a:lnTo>
                  <a:pt x="857699" y="101401"/>
                </a:lnTo>
                <a:lnTo>
                  <a:pt x="851345" y="100342"/>
                </a:lnTo>
                <a:lnTo>
                  <a:pt x="845785" y="99548"/>
                </a:lnTo>
                <a:lnTo>
                  <a:pt x="840490" y="99283"/>
                </a:lnTo>
                <a:lnTo>
                  <a:pt x="835990" y="99018"/>
                </a:lnTo>
                <a:close/>
                <a:moveTo>
                  <a:pt x="329235" y="99018"/>
                </a:moveTo>
                <a:lnTo>
                  <a:pt x="324470" y="99283"/>
                </a:lnTo>
                <a:lnTo>
                  <a:pt x="319175" y="99548"/>
                </a:lnTo>
                <a:lnTo>
                  <a:pt x="313615" y="100342"/>
                </a:lnTo>
                <a:lnTo>
                  <a:pt x="307262" y="101401"/>
                </a:lnTo>
                <a:lnTo>
                  <a:pt x="301437" y="103519"/>
                </a:lnTo>
                <a:lnTo>
                  <a:pt x="298260" y="104578"/>
                </a:lnTo>
                <a:lnTo>
                  <a:pt x="295348" y="105902"/>
                </a:lnTo>
                <a:lnTo>
                  <a:pt x="292436" y="107490"/>
                </a:lnTo>
                <a:lnTo>
                  <a:pt x="289789" y="109079"/>
                </a:lnTo>
                <a:lnTo>
                  <a:pt x="286876" y="111197"/>
                </a:lnTo>
                <a:lnTo>
                  <a:pt x="284229" y="113315"/>
                </a:lnTo>
                <a:lnTo>
                  <a:pt x="282905" y="114639"/>
                </a:lnTo>
                <a:lnTo>
                  <a:pt x="281052" y="116492"/>
                </a:lnTo>
                <a:lnTo>
                  <a:pt x="279199" y="118875"/>
                </a:lnTo>
                <a:lnTo>
                  <a:pt x="277346" y="122581"/>
                </a:lnTo>
                <a:lnTo>
                  <a:pt x="275492" y="126817"/>
                </a:lnTo>
                <a:lnTo>
                  <a:pt x="274433" y="129200"/>
                </a:lnTo>
                <a:lnTo>
                  <a:pt x="273904" y="131848"/>
                </a:lnTo>
                <a:lnTo>
                  <a:pt x="273110" y="134760"/>
                </a:lnTo>
                <a:lnTo>
                  <a:pt x="272845" y="137937"/>
                </a:lnTo>
                <a:lnTo>
                  <a:pt x="272580" y="141644"/>
                </a:lnTo>
                <a:lnTo>
                  <a:pt x="272315" y="145350"/>
                </a:lnTo>
                <a:lnTo>
                  <a:pt x="272580" y="149851"/>
                </a:lnTo>
                <a:lnTo>
                  <a:pt x="273110" y="154617"/>
                </a:lnTo>
                <a:lnTo>
                  <a:pt x="273904" y="159912"/>
                </a:lnTo>
                <a:lnTo>
                  <a:pt x="274963" y="165207"/>
                </a:lnTo>
                <a:lnTo>
                  <a:pt x="276287" y="170767"/>
                </a:lnTo>
                <a:lnTo>
                  <a:pt x="278140" y="176326"/>
                </a:lnTo>
                <a:lnTo>
                  <a:pt x="280522" y="182416"/>
                </a:lnTo>
                <a:lnTo>
                  <a:pt x="283170" y="188505"/>
                </a:lnTo>
                <a:lnTo>
                  <a:pt x="286082" y="194595"/>
                </a:lnTo>
                <a:lnTo>
                  <a:pt x="289789" y="200949"/>
                </a:lnTo>
                <a:lnTo>
                  <a:pt x="293760" y="207303"/>
                </a:lnTo>
                <a:lnTo>
                  <a:pt x="297996" y="213392"/>
                </a:lnTo>
                <a:lnTo>
                  <a:pt x="303026" y="220011"/>
                </a:lnTo>
                <a:lnTo>
                  <a:pt x="308585" y="226365"/>
                </a:lnTo>
                <a:lnTo>
                  <a:pt x="314410" y="232454"/>
                </a:lnTo>
                <a:lnTo>
                  <a:pt x="320763" y="239073"/>
                </a:lnTo>
                <a:lnTo>
                  <a:pt x="329235" y="246486"/>
                </a:lnTo>
                <a:lnTo>
                  <a:pt x="338236" y="253900"/>
                </a:lnTo>
                <a:lnTo>
                  <a:pt x="348032" y="260783"/>
                </a:lnTo>
                <a:lnTo>
                  <a:pt x="358092" y="267137"/>
                </a:lnTo>
                <a:lnTo>
                  <a:pt x="368682" y="273756"/>
                </a:lnTo>
                <a:lnTo>
                  <a:pt x="379272" y="279316"/>
                </a:lnTo>
                <a:lnTo>
                  <a:pt x="390391" y="284876"/>
                </a:lnTo>
                <a:lnTo>
                  <a:pt x="401245" y="290171"/>
                </a:lnTo>
                <a:lnTo>
                  <a:pt x="412629" y="294407"/>
                </a:lnTo>
                <a:lnTo>
                  <a:pt x="424013" y="298378"/>
                </a:lnTo>
                <a:lnTo>
                  <a:pt x="435132" y="302085"/>
                </a:lnTo>
                <a:lnTo>
                  <a:pt x="446252" y="304732"/>
                </a:lnTo>
                <a:lnTo>
                  <a:pt x="457106" y="307115"/>
                </a:lnTo>
                <a:lnTo>
                  <a:pt x="467960" y="308968"/>
                </a:lnTo>
                <a:lnTo>
                  <a:pt x="478285" y="310027"/>
                </a:lnTo>
                <a:lnTo>
                  <a:pt x="483316" y="310292"/>
                </a:lnTo>
                <a:lnTo>
                  <a:pt x="488081" y="310557"/>
                </a:lnTo>
                <a:lnTo>
                  <a:pt x="494435" y="310292"/>
                </a:lnTo>
                <a:lnTo>
                  <a:pt x="499730" y="309763"/>
                </a:lnTo>
                <a:lnTo>
                  <a:pt x="503966" y="309233"/>
                </a:lnTo>
                <a:lnTo>
                  <a:pt x="507407" y="308174"/>
                </a:lnTo>
                <a:lnTo>
                  <a:pt x="509790" y="307380"/>
                </a:lnTo>
                <a:lnTo>
                  <a:pt x="511643" y="306850"/>
                </a:lnTo>
                <a:lnTo>
                  <a:pt x="512967" y="306056"/>
                </a:lnTo>
                <a:lnTo>
                  <a:pt x="513496" y="304468"/>
                </a:lnTo>
                <a:lnTo>
                  <a:pt x="514026" y="302350"/>
                </a:lnTo>
                <a:lnTo>
                  <a:pt x="514820" y="299702"/>
                </a:lnTo>
                <a:lnTo>
                  <a:pt x="514820" y="297054"/>
                </a:lnTo>
                <a:lnTo>
                  <a:pt x="514820" y="293877"/>
                </a:lnTo>
                <a:lnTo>
                  <a:pt x="514820" y="290171"/>
                </a:lnTo>
                <a:lnTo>
                  <a:pt x="513496" y="282228"/>
                </a:lnTo>
                <a:lnTo>
                  <a:pt x="511908" y="273491"/>
                </a:lnTo>
                <a:lnTo>
                  <a:pt x="509525" y="263431"/>
                </a:lnTo>
                <a:lnTo>
                  <a:pt x="506348" y="252841"/>
                </a:lnTo>
                <a:lnTo>
                  <a:pt x="502377" y="241721"/>
                </a:lnTo>
                <a:lnTo>
                  <a:pt x="497612" y="229807"/>
                </a:lnTo>
                <a:lnTo>
                  <a:pt x="494700" y="223982"/>
                </a:lnTo>
                <a:lnTo>
                  <a:pt x="491787" y="217893"/>
                </a:lnTo>
                <a:lnTo>
                  <a:pt x="488875" y="211804"/>
                </a:lnTo>
                <a:lnTo>
                  <a:pt x="485434" y="205714"/>
                </a:lnTo>
                <a:lnTo>
                  <a:pt x="481992" y="199625"/>
                </a:lnTo>
                <a:lnTo>
                  <a:pt x="478285" y="193271"/>
                </a:lnTo>
                <a:lnTo>
                  <a:pt x="474050" y="187446"/>
                </a:lnTo>
                <a:lnTo>
                  <a:pt x="469814" y="181357"/>
                </a:lnTo>
                <a:lnTo>
                  <a:pt x="465578" y="175267"/>
                </a:lnTo>
                <a:lnTo>
                  <a:pt x="460812" y="169443"/>
                </a:lnTo>
                <a:lnTo>
                  <a:pt x="455782" y="163618"/>
                </a:lnTo>
                <a:lnTo>
                  <a:pt x="450752" y="157794"/>
                </a:lnTo>
                <a:lnTo>
                  <a:pt x="445457" y="152499"/>
                </a:lnTo>
                <a:lnTo>
                  <a:pt x="439898" y="147204"/>
                </a:lnTo>
                <a:lnTo>
                  <a:pt x="433544" y="141644"/>
                </a:lnTo>
                <a:lnTo>
                  <a:pt x="427455" y="136349"/>
                </a:lnTo>
                <a:lnTo>
                  <a:pt x="421101" y="131583"/>
                </a:lnTo>
                <a:lnTo>
                  <a:pt x="414218" y="127082"/>
                </a:lnTo>
                <a:lnTo>
                  <a:pt x="407334" y="122846"/>
                </a:lnTo>
                <a:lnTo>
                  <a:pt x="400451" y="118610"/>
                </a:lnTo>
                <a:lnTo>
                  <a:pt x="393303" y="115168"/>
                </a:lnTo>
                <a:lnTo>
                  <a:pt x="386420" y="111991"/>
                </a:lnTo>
                <a:lnTo>
                  <a:pt x="379007" y="109079"/>
                </a:lnTo>
                <a:lnTo>
                  <a:pt x="372124" y="106431"/>
                </a:lnTo>
                <a:lnTo>
                  <a:pt x="364975" y="104313"/>
                </a:lnTo>
                <a:lnTo>
                  <a:pt x="357563" y="102460"/>
                </a:lnTo>
                <a:lnTo>
                  <a:pt x="350415" y="100871"/>
                </a:lnTo>
                <a:lnTo>
                  <a:pt x="343267" y="99812"/>
                </a:lnTo>
                <a:lnTo>
                  <a:pt x="336119" y="99283"/>
                </a:lnTo>
                <a:lnTo>
                  <a:pt x="329235" y="99018"/>
                </a:lnTo>
                <a:close/>
                <a:moveTo>
                  <a:pt x="321028" y="0"/>
                </a:moveTo>
                <a:lnTo>
                  <a:pt x="329235" y="0"/>
                </a:lnTo>
                <a:lnTo>
                  <a:pt x="340354" y="265"/>
                </a:lnTo>
                <a:lnTo>
                  <a:pt x="352003" y="1059"/>
                </a:lnTo>
                <a:lnTo>
                  <a:pt x="363122" y="2648"/>
                </a:lnTo>
                <a:lnTo>
                  <a:pt x="374771" y="4766"/>
                </a:lnTo>
                <a:lnTo>
                  <a:pt x="386420" y="7148"/>
                </a:lnTo>
                <a:lnTo>
                  <a:pt x="397804" y="10855"/>
                </a:lnTo>
                <a:lnTo>
                  <a:pt x="409452" y="14562"/>
                </a:lnTo>
                <a:lnTo>
                  <a:pt x="421101" y="18798"/>
                </a:lnTo>
                <a:lnTo>
                  <a:pt x="432485" y="23828"/>
                </a:lnTo>
                <a:lnTo>
                  <a:pt x="443869" y="29388"/>
                </a:lnTo>
                <a:lnTo>
                  <a:pt x="454723" y="35477"/>
                </a:lnTo>
                <a:lnTo>
                  <a:pt x="465843" y="42096"/>
                </a:lnTo>
                <a:lnTo>
                  <a:pt x="476432" y="49509"/>
                </a:lnTo>
                <a:lnTo>
                  <a:pt x="487287" y="57187"/>
                </a:lnTo>
                <a:lnTo>
                  <a:pt x="497612" y="65659"/>
                </a:lnTo>
                <a:lnTo>
                  <a:pt x="507407" y="74396"/>
                </a:lnTo>
                <a:lnTo>
                  <a:pt x="515879" y="82339"/>
                </a:lnTo>
                <a:lnTo>
                  <a:pt x="524086" y="91076"/>
                </a:lnTo>
                <a:lnTo>
                  <a:pt x="531764" y="99812"/>
                </a:lnTo>
                <a:lnTo>
                  <a:pt x="539441" y="109079"/>
                </a:lnTo>
                <a:lnTo>
                  <a:pt x="546589" y="118345"/>
                </a:lnTo>
                <a:lnTo>
                  <a:pt x="554002" y="128406"/>
                </a:lnTo>
                <a:lnTo>
                  <a:pt x="560356" y="138202"/>
                </a:lnTo>
                <a:lnTo>
                  <a:pt x="566710" y="148527"/>
                </a:lnTo>
                <a:lnTo>
                  <a:pt x="573064" y="158588"/>
                </a:lnTo>
                <a:lnTo>
                  <a:pt x="578623" y="169178"/>
                </a:lnTo>
                <a:lnTo>
                  <a:pt x="582510" y="177566"/>
                </a:lnTo>
                <a:lnTo>
                  <a:pt x="586602" y="169178"/>
                </a:lnTo>
                <a:lnTo>
                  <a:pt x="592426" y="158588"/>
                </a:lnTo>
                <a:lnTo>
                  <a:pt x="598251" y="148527"/>
                </a:lnTo>
                <a:lnTo>
                  <a:pt x="604604" y="138202"/>
                </a:lnTo>
                <a:lnTo>
                  <a:pt x="611488" y="128406"/>
                </a:lnTo>
                <a:lnTo>
                  <a:pt x="618371" y="118345"/>
                </a:lnTo>
                <a:lnTo>
                  <a:pt x="625519" y="109079"/>
                </a:lnTo>
                <a:lnTo>
                  <a:pt x="633197" y="99812"/>
                </a:lnTo>
                <a:lnTo>
                  <a:pt x="641139" y="91076"/>
                </a:lnTo>
                <a:lnTo>
                  <a:pt x="649346" y="82339"/>
                </a:lnTo>
                <a:lnTo>
                  <a:pt x="657553" y="74396"/>
                </a:lnTo>
                <a:lnTo>
                  <a:pt x="667613" y="65659"/>
                </a:lnTo>
                <a:lnTo>
                  <a:pt x="677938" y="57187"/>
                </a:lnTo>
                <a:lnTo>
                  <a:pt x="688528" y="49509"/>
                </a:lnTo>
                <a:lnTo>
                  <a:pt x="699118" y="42096"/>
                </a:lnTo>
                <a:lnTo>
                  <a:pt x="710237" y="35477"/>
                </a:lnTo>
                <a:lnTo>
                  <a:pt x="721356" y="29388"/>
                </a:lnTo>
                <a:lnTo>
                  <a:pt x="732475" y="23828"/>
                </a:lnTo>
                <a:lnTo>
                  <a:pt x="744124" y="18798"/>
                </a:lnTo>
                <a:lnTo>
                  <a:pt x="755508" y="14562"/>
                </a:lnTo>
                <a:lnTo>
                  <a:pt x="767157" y="10855"/>
                </a:lnTo>
                <a:lnTo>
                  <a:pt x="778805" y="7148"/>
                </a:lnTo>
                <a:lnTo>
                  <a:pt x="790189" y="4766"/>
                </a:lnTo>
                <a:lnTo>
                  <a:pt x="801838" y="2648"/>
                </a:lnTo>
                <a:lnTo>
                  <a:pt x="813222" y="1059"/>
                </a:lnTo>
                <a:lnTo>
                  <a:pt x="824606" y="265"/>
                </a:lnTo>
                <a:lnTo>
                  <a:pt x="835990" y="0"/>
                </a:lnTo>
                <a:lnTo>
                  <a:pt x="843932" y="0"/>
                </a:lnTo>
                <a:lnTo>
                  <a:pt x="851874" y="530"/>
                </a:lnTo>
                <a:lnTo>
                  <a:pt x="859817" y="1324"/>
                </a:lnTo>
                <a:lnTo>
                  <a:pt x="867494" y="2383"/>
                </a:lnTo>
                <a:lnTo>
                  <a:pt x="875437" y="3707"/>
                </a:lnTo>
                <a:lnTo>
                  <a:pt x="882585" y="5560"/>
                </a:lnTo>
                <a:lnTo>
                  <a:pt x="890262" y="7413"/>
                </a:lnTo>
                <a:lnTo>
                  <a:pt x="897410" y="10061"/>
                </a:lnTo>
                <a:lnTo>
                  <a:pt x="904293" y="12708"/>
                </a:lnTo>
                <a:lnTo>
                  <a:pt x="911442" y="15621"/>
                </a:lnTo>
                <a:lnTo>
                  <a:pt x="918060" y="19062"/>
                </a:lnTo>
                <a:lnTo>
                  <a:pt x="924414" y="22504"/>
                </a:lnTo>
                <a:lnTo>
                  <a:pt x="931033" y="26476"/>
                </a:lnTo>
                <a:lnTo>
                  <a:pt x="936857" y="30976"/>
                </a:lnTo>
                <a:lnTo>
                  <a:pt x="942681" y="35742"/>
                </a:lnTo>
                <a:lnTo>
                  <a:pt x="948506" y="40507"/>
                </a:lnTo>
                <a:lnTo>
                  <a:pt x="954859" y="47126"/>
                </a:lnTo>
                <a:lnTo>
                  <a:pt x="960419" y="53480"/>
                </a:lnTo>
                <a:lnTo>
                  <a:pt x="965979" y="60364"/>
                </a:lnTo>
                <a:lnTo>
                  <a:pt x="970744" y="67777"/>
                </a:lnTo>
                <a:lnTo>
                  <a:pt x="974980" y="74926"/>
                </a:lnTo>
                <a:lnTo>
                  <a:pt x="978951" y="82603"/>
                </a:lnTo>
                <a:lnTo>
                  <a:pt x="982128" y="90546"/>
                </a:lnTo>
                <a:lnTo>
                  <a:pt x="985305" y="98753"/>
                </a:lnTo>
                <a:lnTo>
                  <a:pt x="987423" y="107226"/>
                </a:lnTo>
                <a:lnTo>
                  <a:pt x="989276" y="115433"/>
                </a:lnTo>
                <a:lnTo>
                  <a:pt x="990864" y="124170"/>
                </a:lnTo>
                <a:lnTo>
                  <a:pt x="991659" y="132907"/>
                </a:lnTo>
                <a:lnTo>
                  <a:pt x="992188" y="141908"/>
                </a:lnTo>
                <a:lnTo>
                  <a:pt x="991923" y="150910"/>
                </a:lnTo>
                <a:lnTo>
                  <a:pt x="991394" y="160176"/>
                </a:lnTo>
                <a:lnTo>
                  <a:pt x="990600" y="169178"/>
                </a:lnTo>
                <a:lnTo>
                  <a:pt x="989011" y="178445"/>
                </a:lnTo>
                <a:lnTo>
                  <a:pt x="987158" y="187446"/>
                </a:lnTo>
                <a:lnTo>
                  <a:pt x="984775" y="196977"/>
                </a:lnTo>
                <a:lnTo>
                  <a:pt x="981598" y="206244"/>
                </a:lnTo>
                <a:lnTo>
                  <a:pt x="978422" y="215510"/>
                </a:lnTo>
                <a:lnTo>
                  <a:pt x="974715" y="224512"/>
                </a:lnTo>
                <a:lnTo>
                  <a:pt x="970479" y="234043"/>
                </a:lnTo>
                <a:lnTo>
                  <a:pt x="965979" y="243045"/>
                </a:lnTo>
                <a:lnTo>
                  <a:pt x="960419" y="251781"/>
                </a:lnTo>
                <a:lnTo>
                  <a:pt x="954859" y="261048"/>
                </a:lnTo>
                <a:lnTo>
                  <a:pt x="949035" y="269785"/>
                </a:lnTo>
                <a:lnTo>
                  <a:pt x="942416" y="278522"/>
                </a:lnTo>
                <a:lnTo>
                  <a:pt x="935533" y="286994"/>
                </a:lnTo>
                <a:lnTo>
                  <a:pt x="928385" y="295466"/>
                </a:lnTo>
                <a:lnTo>
                  <a:pt x="920178" y="303673"/>
                </a:lnTo>
                <a:lnTo>
                  <a:pt x="912236" y="311616"/>
                </a:lnTo>
                <a:lnTo>
                  <a:pt x="906147" y="316911"/>
                </a:lnTo>
                <a:lnTo>
                  <a:pt x="900058" y="321941"/>
                </a:lnTo>
                <a:lnTo>
                  <a:pt x="893969" y="326972"/>
                </a:lnTo>
                <a:lnTo>
                  <a:pt x="887350" y="332267"/>
                </a:lnTo>
                <a:lnTo>
                  <a:pt x="880996" y="337032"/>
                </a:lnTo>
                <a:lnTo>
                  <a:pt x="874378" y="341798"/>
                </a:lnTo>
                <a:lnTo>
                  <a:pt x="867229" y="346564"/>
                </a:lnTo>
                <a:lnTo>
                  <a:pt x="860346" y="351064"/>
                </a:lnTo>
                <a:lnTo>
                  <a:pt x="853463" y="355300"/>
                </a:lnTo>
                <a:lnTo>
                  <a:pt x="846050" y="359537"/>
                </a:lnTo>
                <a:lnTo>
                  <a:pt x="844507" y="360363"/>
                </a:lnTo>
                <a:lnTo>
                  <a:pt x="1069615" y="360363"/>
                </a:lnTo>
                <a:lnTo>
                  <a:pt x="1074647" y="360628"/>
                </a:lnTo>
                <a:lnTo>
                  <a:pt x="1079679" y="360893"/>
                </a:lnTo>
                <a:lnTo>
                  <a:pt x="1084446" y="361423"/>
                </a:lnTo>
                <a:lnTo>
                  <a:pt x="1089213" y="362217"/>
                </a:lnTo>
                <a:lnTo>
                  <a:pt x="1093716" y="363542"/>
                </a:lnTo>
                <a:lnTo>
                  <a:pt x="1098483" y="364866"/>
                </a:lnTo>
                <a:lnTo>
                  <a:pt x="1102985" y="366456"/>
                </a:lnTo>
                <a:lnTo>
                  <a:pt x="1107488" y="368310"/>
                </a:lnTo>
                <a:lnTo>
                  <a:pt x="1111725" y="370164"/>
                </a:lnTo>
                <a:lnTo>
                  <a:pt x="1115698" y="372284"/>
                </a:lnTo>
                <a:lnTo>
                  <a:pt x="1120200" y="374668"/>
                </a:lnTo>
                <a:lnTo>
                  <a:pt x="1123908" y="377052"/>
                </a:lnTo>
                <a:lnTo>
                  <a:pt x="1127616" y="379701"/>
                </a:lnTo>
                <a:lnTo>
                  <a:pt x="1131324" y="382615"/>
                </a:lnTo>
                <a:lnTo>
                  <a:pt x="1135032" y="385794"/>
                </a:lnTo>
                <a:lnTo>
                  <a:pt x="1138475" y="388973"/>
                </a:lnTo>
                <a:lnTo>
                  <a:pt x="1141653" y="392416"/>
                </a:lnTo>
                <a:lnTo>
                  <a:pt x="1144566" y="395860"/>
                </a:lnTo>
                <a:lnTo>
                  <a:pt x="1147479" y="399569"/>
                </a:lnTo>
                <a:lnTo>
                  <a:pt x="1150128" y="403542"/>
                </a:lnTo>
                <a:lnTo>
                  <a:pt x="1152776" y="407516"/>
                </a:lnTo>
                <a:lnTo>
                  <a:pt x="1155160" y="411489"/>
                </a:lnTo>
                <a:lnTo>
                  <a:pt x="1157279" y="415728"/>
                </a:lnTo>
                <a:lnTo>
                  <a:pt x="1159397" y="419966"/>
                </a:lnTo>
                <a:lnTo>
                  <a:pt x="1160987" y="424470"/>
                </a:lnTo>
                <a:lnTo>
                  <a:pt x="1162576" y="428973"/>
                </a:lnTo>
                <a:lnTo>
                  <a:pt x="1163900" y="433476"/>
                </a:lnTo>
                <a:lnTo>
                  <a:pt x="1164959" y="437980"/>
                </a:lnTo>
                <a:lnTo>
                  <a:pt x="1165754" y="443013"/>
                </a:lnTo>
                <a:lnTo>
                  <a:pt x="1166283" y="447781"/>
                </a:lnTo>
                <a:lnTo>
                  <a:pt x="1166813" y="452814"/>
                </a:lnTo>
                <a:lnTo>
                  <a:pt x="1166813" y="457847"/>
                </a:lnTo>
                <a:lnTo>
                  <a:pt x="1166813" y="798513"/>
                </a:lnTo>
                <a:lnTo>
                  <a:pt x="631825" y="798513"/>
                </a:lnTo>
                <a:lnTo>
                  <a:pt x="631825" y="404329"/>
                </a:lnTo>
                <a:lnTo>
                  <a:pt x="631608" y="404280"/>
                </a:lnTo>
                <a:lnTo>
                  <a:pt x="625519" y="402427"/>
                </a:lnTo>
                <a:lnTo>
                  <a:pt x="619695" y="400309"/>
                </a:lnTo>
                <a:lnTo>
                  <a:pt x="614135" y="398191"/>
                </a:lnTo>
                <a:lnTo>
                  <a:pt x="608840" y="395543"/>
                </a:lnTo>
                <a:lnTo>
                  <a:pt x="603546" y="392896"/>
                </a:lnTo>
                <a:lnTo>
                  <a:pt x="598515" y="389983"/>
                </a:lnTo>
                <a:lnTo>
                  <a:pt x="593750" y="386806"/>
                </a:lnTo>
                <a:lnTo>
                  <a:pt x="588985" y="383100"/>
                </a:lnTo>
                <a:lnTo>
                  <a:pt x="584749" y="379128"/>
                </a:lnTo>
                <a:lnTo>
                  <a:pt x="582480" y="377049"/>
                </a:lnTo>
                <a:lnTo>
                  <a:pt x="580212" y="379128"/>
                </a:lnTo>
                <a:lnTo>
                  <a:pt x="575976" y="383100"/>
                </a:lnTo>
                <a:lnTo>
                  <a:pt x="571475" y="386806"/>
                </a:lnTo>
                <a:lnTo>
                  <a:pt x="566445" y="389983"/>
                </a:lnTo>
                <a:lnTo>
                  <a:pt x="561415" y="392896"/>
                </a:lnTo>
                <a:lnTo>
                  <a:pt x="556385" y="395543"/>
                </a:lnTo>
                <a:lnTo>
                  <a:pt x="550825" y="398191"/>
                </a:lnTo>
                <a:lnTo>
                  <a:pt x="545265" y="400309"/>
                </a:lnTo>
                <a:lnTo>
                  <a:pt x="539706" y="402427"/>
                </a:lnTo>
                <a:lnTo>
                  <a:pt x="534988" y="403928"/>
                </a:lnTo>
                <a:lnTo>
                  <a:pt x="534988" y="798513"/>
                </a:lnTo>
                <a:lnTo>
                  <a:pt x="0" y="798513"/>
                </a:lnTo>
                <a:lnTo>
                  <a:pt x="0" y="457847"/>
                </a:lnTo>
                <a:lnTo>
                  <a:pt x="265" y="452814"/>
                </a:lnTo>
                <a:lnTo>
                  <a:pt x="529" y="447781"/>
                </a:lnTo>
                <a:lnTo>
                  <a:pt x="1059" y="443013"/>
                </a:lnTo>
                <a:lnTo>
                  <a:pt x="1853" y="437980"/>
                </a:lnTo>
                <a:lnTo>
                  <a:pt x="3176" y="433476"/>
                </a:lnTo>
                <a:lnTo>
                  <a:pt x="4235" y="428973"/>
                </a:lnTo>
                <a:lnTo>
                  <a:pt x="5824" y="424470"/>
                </a:lnTo>
                <a:lnTo>
                  <a:pt x="7677" y="419966"/>
                </a:lnTo>
                <a:lnTo>
                  <a:pt x="9794" y="415728"/>
                </a:lnTo>
                <a:lnTo>
                  <a:pt x="11912" y="411489"/>
                </a:lnTo>
                <a:lnTo>
                  <a:pt x="14294" y="407516"/>
                </a:lnTo>
                <a:lnTo>
                  <a:pt x="16677" y="403542"/>
                </a:lnTo>
                <a:lnTo>
                  <a:pt x="19324" y="399569"/>
                </a:lnTo>
                <a:lnTo>
                  <a:pt x="22236" y="395860"/>
                </a:lnTo>
                <a:lnTo>
                  <a:pt x="25148" y="392416"/>
                </a:lnTo>
                <a:lnTo>
                  <a:pt x="28589" y="388973"/>
                </a:lnTo>
                <a:lnTo>
                  <a:pt x="32030" y="385794"/>
                </a:lnTo>
                <a:lnTo>
                  <a:pt x="35472" y="382615"/>
                </a:lnTo>
                <a:lnTo>
                  <a:pt x="39178" y="379701"/>
                </a:lnTo>
                <a:lnTo>
                  <a:pt x="42884" y="377052"/>
                </a:lnTo>
                <a:lnTo>
                  <a:pt x="47119" y="374668"/>
                </a:lnTo>
                <a:lnTo>
                  <a:pt x="51090" y="372284"/>
                </a:lnTo>
                <a:lnTo>
                  <a:pt x="55325" y="370164"/>
                </a:lnTo>
                <a:lnTo>
                  <a:pt x="59561" y="368310"/>
                </a:lnTo>
                <a:lnTo>
                  <a:pt x="63796" y="366456"/>
                </a:lnTo>
                <a:lnTo>
                  <a:pt x="68561" y="364866"/>
                </a:lnTo>
                <a:lnTo>
                  <a:pt x="73061" y="363542"/>
                </a:lnTo>
                <a:lnTo>
                  <a:pt x="77561" y="362217"/>
                </a:lnTo>
                <a:lnTo>
                  <a:pt x="82326" y="361423"/>
                </a:lnTo>
                <a:lnTo>
                  <a:pt x="87356" y="360893"/>
                </a:lnTo>
                <a:lnTo>
                  <a:pt x="92385" y="360628"/>
                </a:lnTo>
                <a:lnTo>
                  <a:pt x="97150" y="360363"/>
                </a:lnTo>
                <a:lnTo>
                  <a:pt x="320663" y="360363"/>
                </a:lnTo>
                <a:lnTo>
                  <a:pt x="319175" y="359537"/>
                </a:lnTo>
                <a:lnTo>
                  <a:pt x="312027" y="355300"/>
                </a:lnTo>
                <a:lnTo>
                  <a:pt x="304614" y="351064"/>
                </a:lnTo>
                <a:lnTo>
                  <a:pt x="297731" y="346564"/>
                </a:lnTo>
                <a:lnTo>
                  <a:pt x="290847" y="341798"/>
                </a:lnTo>
                <a:lnTo>
                  <a:pt x="283964" y="337032"/>
                </a:lnTo>
                <a:lnTo>
                  <a:pt x="277610" y="332267"/>
                </a:lnTo>
                <a:lnTo>
                  <a:pt x="271256" y="326972"/>
                </a:lnTo>
                <a:lnTo>
                  <a:pt x="264903" y="321941"/>
                </a:lnTo>
                <a:lnTo>
                  <a:pt x="258814" y="316911"/>
                </a:lnTo>
                <a:lnTo>
                  <a:pt x="253254" y="311616"/>
                </a:lnTo>
                <a:lnTo>
                  <a:pt x="244782" y="303673"/>
                </a:lnTo>
                <a:lnTo>
                  <a:pt x="237105" y="295466"/>
                </a:lnTo>
                <a:lnTo>
                  <a:pt x="229427" y="286994"/>
                </a:lnTo>
                <a:lnTo>
                  <a:pt x="222809" y="278522"/>
                </a:lnTo>
                <a:lnTo>
                  <a:pt x="216190" y="269785"/>
                </a:lnTo>
                <a:lnTo>
                  <a:pt x="210101" y="261048"/>
                </a:lnTo>
                <a:lnTo>
                  <a:pt x="204541" y="251781"/>
                </a:lnTo>
                <a:lnTo>
                  <a:pt x="199511" y="243045"/>
                </a:lnTo>
                <a:lnTo>
                  <a:pt x="194481" y="234043"/>
                </a:lnTo>
                <a:lnTo>
                  <a:pt x="190510" y="224512"/>
                </a:lnTo>
                <a:lnTo>
                  <a:pt x="186539" y="215510"/>
                </a:lnTo>
                <a:lnTo>
                  <a:pt x="183362" y="206244"/>
                </a:lnTo>
                <a:lnTo>
                  <a:pt x="180450" y="196977"/>
                </a:lnTo>
                <a:lnTo>
                  <a:pt x="178067" y="187446"/>
                </a:lnTo>
                <a:lnTo>
                  <a:pt x="175949" y="178445"/>
                </a:lnTo>
                <a:lnTo>
                  <a:pt x="174625" y="169178"/>
                </a:lnTo>
                <a:lnTo>
                  <a:pt x="173566" y="160176"/>
                </a:lnTo>
                <a:lnTo>
                  <a:pt x="173037" y="150910"/>
                </a:lnTo>
                <a:lnTo>
                  <a:pt x="173037" y="141908"/>
                </a:lnTo>
                <a:lnTo>
                  <a:pt x="173302" y="132907"/>
                </a:lnTo>
                <a:lnTo>
                  <a:pt x="174361" y="124170"/>
                </a:lnTo>
                <a:lnTo>
                  <a:pt x="175684" y="115433"/>
                </a:lnTo>
                <a:lnTo>
                  <a:pt x="177802" y="107226"/>
                </a:lnTo>
                <a:lnTo>
                  <a:pt x="180185" y="98753"/>
                </a:lnTo>
                <a:lnTo>
                  <a:pt x="182832" y="90546"/>
                </a:lnTo>
                <a:lnTo>
                  <a:pt x="186274" y="82603"/>
                </a:lnTo>
                <a:lnTo>
                  <a:pt x="189980" y="74926"/>
                </a:lnTo>
                <a:lnTo>
                  <a:pt x="194216" y="67777"/>
                </a:lnTo>
                <a:lnTo>
                  <a:pt x="199246" y="60364"/>
                </a:lnTo>
                <a:lnTo>
                  <a:pt x="204541" y="53480"/>
                </a:lnTo>
                <a:lnTo>
                  <a:pt x="210101" y="47126"/>
                </a:lnTo>
                <a:lnTo>
                  <a:pt x="216719" y="40507"/>
                </a:lnTo>
                <a:lnTo>
                  <a:pt x="222279" y="35742"/>
                </a:lnTo>
                <a:lnTo>
                  <a:pt x="228103" y="30976"/>
                </a:lnTo>
                <a:lnTo>
                  <a:pt x="234457" y="26476"/>
                </a:lnTo>
                <a:lnTo>
                  <a:pt x="240546" y="22504"/>
                </a:lnTo>
                <a:lnTo>
                  <a:pt x="246900" y="19062"/>
                </a:lnTo>
                <a:lnTo>
                  <a:pt x="253783" y="15621"/>
                </a:lnTo>
                <a:lnTo>
                  <a:pt x="260667" y="12708"/>
                </a:lnTo>
                <a:lnTo>
                  <a:pt x="267550" y="10061"/>
                </a:lnTo>
                <a:lnTo>
                  <a:pt x="274963" y="7413"/>
                </a:lnTo>
                <a:lnTo>
                  <a:pt x="282376" y="5560"/>
                </a:lnTo>
                <a:lnTo>
                  <a:pt x="290053" y="3707"/>
                </a:lnTo>
                <a:lnTo>
                  <a:pt x="297466" y="2383"/>
                </a:lnTo>
                <a:lnTo>
                  <a:pt x="305144" y="1324"/>
                </a:lnTo>
                <a:lnTo>
                  <a:pt x="313086" y="530"/>
                </a:lnTo>
                <a:lnTo>
                  <a:pt x="321028" y="0"/>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chemeClr val="lt1"/>
              </a:solidFill>
            </a:endParaRPr>
          </a:p>
        </p:txBody>
      </p:sp>
      <p:sp>
        <p:nvSpPr>
          <p:cNvPr id="31" name="KSO_Shape"/>
          <p:cNvSpPr/>
          <p:nvPr/>
        </p:nvSpPr>
        <p:spPr bwMode="auto">
          <a:xfrm>
            <a:off x="3607670" y="2064651"/>
            <a:ext cx="165723" cy="189398"/>
          </a:xfrm>
          <a:custGeom>
            <a:avLst/>
            <a:gdLst>
              <a:gd name="T0" fmla="*/ 1660822 w 1166813"/>
              <a:gd name="T1" fmla="*/ 1807306 h 1333500"/>
              <a:gd name="T2" fmla="*/ 1630932 w 1166813"/>
              <a:gd name="T3" fmla="*/ 1859560 h 1333500"/>
              <a:gd name="T4" fmla="*/ 1582125 w 1166813"/>
              <a:gd name="T5" fmla="*/ 1894019 h 1333500"/>
              <a:gd name="T6" fmla="*/ 902607 w 1166813"/>
              <a:gd name="T7" fmla="*/ 1905000 h 1333500"/>
              <a:gd name="T8" fmla="*/ 110801 w 1166813"/>
              <a:gd name="T9" fmla="*/ 1902350 h 1333500"/>
              <a:gd name="T10" fmla="*/ 55969 w 1166813"/>
              <a:gd name="T11" fmla="*/ 1877357 h 1333500"/>
              <a:gd name="T12" fmla="*/ 17017 w 1166813"/>
              <a:gd name="T13" fmla="*/ 1832297 h 1333500"/>
              <a:gd name="T14" fmla="*/ 379 w 1166813"/>
              <a:gd name="T15" fmla="*/ 1772847 h 1333500"/>
              <a:gd name="T16" fmla="*/ 1133001 w 1166813"/>
              <a:gd name="T17" fmla="*/ 152044 h 1333500"/>
              <a:gd name="T18" fmla="*/ 1044880 w 1166813"/>
              <a:gd name="T19" fmla="*/ 202349 h 1333500"/>
              <a:gd name="T20" fmla="*/ 981720 w 1166813"/>
              <a:gd name="T21" fmla="*/ 275723 h 1333500"/>
              <a:gd name="T22" fmla="*/ 937092 w 1166813"/>
              <a:gd name="T23" fmla="*/ 375951 h 1333500"/>
              <a:gd name="T24" fmla="*/ 932554 w 1166813"/>
              <a:gd name="T25" fmla="*/ 436467 h 1333500"/>
              <a:gd name="T26" fmla="*/ 981342 w 1166813"/>
              <a:gd name="T27" fmla="*/ 442896 h 1333500"/>
              <a:gd name="T28" fmla="*/ 1122790 w 1166813"/>
              <a:gd name="T29" fmla="*/ 399023 h 1333500"/>
              <a:gd name="T30" fmla="*/ 1231712 w 1166813"/>
              <a:gd name="T31" fmla="*/ 314301 h 1333500"/>
              <a:gd name="T32" fmla="*/ 1272181 w 1166813"/>
              <a:gd name="T33" fmla="*/ 236010 h 1333500"/>
              <a:gd name="T34" fmla="*/ 1272559 w 1166813"/>
              <a:gd name="T35" fmla="*/ 184571 h 1333500"/>
              <a:gd name="T36" fmla="*/ 1246841 w 1166813"/>
              <a:gd name="T37" fmla="*/ 153557 h 1333500"/>
              <a:gd name="T38" fmla="*/ 470336 w 1166813"/>
              <a:gd name="T39" fmla="*/ 141454 h 1333500"/>
              <a:gd name="T40" fmla="*/ 413984 w 1166813"/>
              <a:gd name="T41" fmla="*/ 155827 h 1333500"/>
              <a:gd name="T42" fmla="*/ 391291 w 1166813"/>
              <a:gd name="T43" fmla="*/ 188354 h 1333500"/>
              <a:gd name="T44" fmla="*/ 394696 w 1166813"/>
              <a:gd name="T45" fmla="*/ 243953 h 1333500"/>
              <a:gd name="T46" fmla="*/ 440836 w 1166813"/>
              <a:gd name="T47" fmla="*/ 323379 h 1333500"/>
              <a:gd name="T48" fmla="*/ 557701 w 1166813"/>
              <a:gd name="T49" fmla="*/ 406966 h 1333500"/>
              <a:gd name="T50" fmla="*/ 690451 w 1166813"/>
              <a:gd name="T51" fmla="*/ 443274 h 1333500"/>
              <a:gd name="T52" fmla="*/ 733565 w 1166813"/>
              <a:gd name="T53" fmla="*/ 434954 h 1333500"/>
              <a:gd name="T54" fmla="*/ 723354 w 1166813"/>
              <a:gd name="T55" fmla="*/ 361201 h 1333500"/>
              <a:gd name="T56" fmla="*/ 677214 w 1166813"/>
              <a:gd name="T57" fmla="*/ 267780 h 1333500"/>
              <a:gd name="T58" fmla="*/ 610650 w 1166813"/>
              <a:gd name="T59" fmla="*/ 194784 h 1333500"/>
              <a:gd name="T60" fmla="*/ 521393 w 1166813"/>
              <a:gd name="T61" fmla="*/ 149019 h 1333500"/>
              <a:gd name="T62" fmla="*/ 502861 w 1166813"/>
              <a:gd name="T63" fmla="*/ 1513 h 1333500"/>
              <a:gd name="T64" fmla="*/ 649604 w 1166813"/>
              <a:gd name="T65" fmla="*/ 50681 h 1333500"/>
              <a:gd name="T66" fmla="*/ 770630 w 1166813"/>
              <a:gd name="T67" fmla="*/ 155827 h 1333500"/>
              <a:gd name="T68" fmla="*/ 846322 w 1166813"/>
              <a:gd name="T69" fmla="*/ 226554 h 1333500"/>
              <a:gd name="T70" fmla="*/ 939361 w 1166813"/>
              <a:gd name="T71" fmla="*/ 106280 h 1333500"/>
              <a:gd name="T72" fmla="*/ 1079297 w 1166813"/>
              <a:gd name="T73" fmla="*/ 20803 h 1333500"/>
              <a:gd name="T74" fmla="*/ 1216962 w 1166813"/>
              <a:gd name="T75" fmla="*/ 757 h 1333500"/>
              <a:gd name="T76" fmla="*/ 1311514 w 1166813"/>
              <a:gd name="T77" fmla="*/ 27231 h 1333500"/>
              <a:gd name="T78" fmla="*/ 1386777 w 1166813"/>
              <a:gd name="T79" fmla="*/ 96824 h 1333500"/>
              <a:gd name="T80" fmla="*/ 1417411 w 1166813"/>
              <a:gd name="T81" fmla="*/ 202726 h 1333500"/>
              <a:gd name="T82" fmla="*/ 1392449 w 1166813"/>
              <a:gd name="T83" fmla="*/ 320731 h 1333500"/>
              <a:gd name="T84" fmla="*/ 1314539 w 1166813"/>
              <a:gd name="T85" fmla="*/ 433819 h 1333500"/>
              <a:gd name="T86" fmla="*/ 1229065 w 1166813"/>
              <a:gd name="T87" fmla="*/ 501520 h 1333500"/>
              <a:gd name="T88" fmla="*/ 1562451 w 1166813"/>
              <a:gd name="T89" fmla="*/ 519346 h 1333500"/>
              <a:gd name="T90" fmla="*/ 1616176 w 1166813"/>
              <a:gd name="T91" fmla="*/ 546593 h 1333500"/>
              <a:gd name="T92" fmla="*/ 1653255 w 1166813"/>
              <a:gd name="T93" fmla="*/ 593897 h 1333500"/>
              <a:gd name="T94" fmla="*/ 1666875 w 1166813"/>
              <a:gd name="T95" fmla="*/ 654067 h 1333500"/>
              <a:gd name="T96" fmla="*/ 862208 w 1166813"/>
              <a:gd name="T97" fmla="*/ 561280 h 1333500"/>
              <a:gd name="T98" fmla="*/ 809207 w 1166813"/>
              <a:gd name="T99" fmla="*/ 557119 h 1333500"/>
              <a:gd name="T100" fmla="*/ 0 w 1166813"/>
              <a:gd name="T101" fmla="*/ 654067 h 1333500"/>
              <a:gd name="T102" fmla="*/ 13991 w 1166813"/>
              <a:gd name="T103" fmla="*/ 593897 h 1333500"/>
              <a:gd name="T104" fmla="*/ 50674 w 1166813"/>
              <a:gd name="T105" fmla="*/ 546593 h 1333500"/>
              <a:gd name="T106" fmla="*/ 104373 w 1166813"/>
              <a:gd name="T107" fmla="*/ 519346 h 1333500"/>
              <a:gd name="T108" fmla="*/ 435163 w 1166813"/>
              <a:gd name="T109" fmla="*/ 501520 h 1333500"/>
              <a:gd name="T110" fmla="*/ 349688 w 1166813"/>
              <a:gd name="T111" fmla="*/ 433819 h 1333500"/>
              <a:gd name="T112" fmla="*/ 272157 w 1166813"/>
              <a:gd name="T113" fmla="*/ 320731 h 1333500"/>
              <a:gd name="T114" fmla="*/ 247196 w 1166813"/>
              <a:gd name="T115" fmla="*/ 202726 h 1333500"/>
              <a:gd name="T116" fmla="*/ 277451 w 1166813"/>
              <a:gd name="T117" fmla="*/ 96824 h 1333500"/>
              <a:gd name="T118" fmla="*/ 352714 w 1166813"/>
              <a:gd name="T119" fmla="*/ 27231 h 1333500"/>
              <a:gd name="T120" fmla="*/ 447266 w 1166813"/>
              <a:gd name="T121" fmla="*/ 757 h 13335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166813" h="1333500">
                <a:moveTo>
                  <a:pt x="631825" y="895350"/>
                </a:moveTo>
                <a:lnTo>
                  <a:pt x="1166813" y="895350"/>
                </a:lnTo>
                <a:lnTo>
                  <a:pt x="1166813" y="1236222"/>
                </a:lnTo>
                <a:lnTo>
                  <a:pt x="1166813" y="1240993"/>
                </a:lnTo>
                <a:lnTo>
                  <a:pt x="1166283" y="1246294"/>
                </a:lnTo>
                <a:lnTo>
                  <a:pt x="1165754" y="1251065"/>
                </a:lnTo>
                <a:lnTo>
                  <a:pt x="1164959" y="1255571"/>
                </a:lnTo>
                <a:lnTo>
                  <a:pt x="1163900" y="1260343"/>
                </a:lnTo>
                <a:lnTo>
                  <a:pt x="1162576" y="1265114"/>
                </a:lnTo>
                <a:lnTo>
                  <a:pt x="1160987" y="1269620"/>
                </a:lnTo>
                <a:lnTo>
                  <a:pt x="1159397" y="1273861"/>
                </a:lnTo>
                <a:lnTo>
                  <a:pt x="1157279" y="1278102"/>
                </a:lnTo>
                <a:lnTo>
                  <a:pt x="1155160" y="1282608"/>
                </a:lnTo>
                <a:lnTo>
                  <a:pt x="1152776" y="1286584"/>
                </a:lnTo>
                <a:lnTo>
                  <a:pt x="1150128" y="1290560"/>
                </a:lnTo>
                <a:lnTo>
                  <a:pt x="1147479" y="1294271"/>
                </a:lnTo>
                <a:lnTo>
                  <a:pt x="1144566" y="1297982"/>
                </a:lnTo>
                <a:lnTo>
                  <a:pt x="1141653" y="1301692"/>
                </a:lnTo>
                <a:lnTo>
                  <a:pt x="1138475" y="1305138"/>
                </a:lnTo>
                <a:lnTo>
                  <a:pt x="1135032" y="1308319"/>
                </a:lnTo>
                <a:lnTo>
                  <a:pt x="1131324" y="1311235"/>
                </a:lnTo>
                <a:lnTo>
                  <a:pt x="1127616" y="1314150"/>
                </a:lnTo>
                <a:lnTo>
                  <a:pt x="1123908" y="1316801"/>
                </a:lnTo>
                <a:lnTo>
                  <a:pt x="1120200" y="1319452"/>
                </a:lnTo>
                <a:lnTo>
                  <a:pt x="1115698" y="1321837"/>
                </a:lnTo>
                <a:lnTo>
                  <a:pt x="1111725" y="1323958"/>
                </a:lnTo>
                <a:lnTo>
                  <a:pt x="1107488" y="1325813"/>
                </a:lnTo>
                <a:lnTo>
                  <a:pt x="1102985" y="1327669"/>
                </a:lnTo>
                <a:lnTo>
                  <a:pt x="1098483" y="1329259"/>
                </a:lnTo>
                <a:lnTo>
                  <a:pt x="1093716" y="1330319"/>
                </a:lnTo>
                <a:lnTo>
                  <a:pt x="1089213" y="1331645"/>
                </a:lnTo>
                <a:lnTo>
                  <a:pt x="1084446" y="1332440"/>
                </a:lnTo>
                <a:lnTo>
                  <a:pt x="1079679" y="1332970"/>
                </a:lnTo>
                <a:lnTo>
                  <a:pt x="1074647" y="1333235"/>
                </a:lnTo>
                <a:lnTo>
                  <a:pt x="1069615" y="1333500"/>
                </a:lnTo>
                <a:lnTo>
                  <a:pt x="631825" y="1333500"/>
                </a:lnTo>
                <a:lnTo>
                  <a:pt x="631825" y="895350"/>
                </a:lnTo>
                <a:close/>
                <a:moveTo>
                  <a:pt x="0" y="895350"/>
                </a:moveTo>
                <a:lnTo>
                  <a:pt x="534988" y="895350"/>
                </a:lnTo>
                <a:lnTo>
                  <a:pt x="534988" y="1333500"/>
                </a:lnTo>
                <a:lnTo>
                  <a:pt x="97150" y="1333500"/>
                </a:lnTo>
                <a:lnTo>
                  <a:pt x="92385" y="1333235"/>
                </a:lnTo>
                <a:lnTo>
                  <a:pt x="87356" y="1332970"/>
                </a:lnTo>
                <a:lnTo>
                  <a:pt x="82326" y="1332440"/>
                </a:lnTo>
                <a:lnTo>
                  <a:pt x="77561" y="1331645"/>
                </a:lnTo>
                <a:lnTo>
                  <a:pt x="73061" y="1330319"/>
                </a:lnTo>
                <a:lnTo>
                  <a:pt x="68561" y="1329259"/>
                </a:lnTo>
                <a:lnTo>
                  <a:pt x="63796" y="1327669"/>
                </a:lnTo>
                <a:lnTo>
                  <a:pt x="59561" y="1325813"/>
                </a:lnTo>
                <a:lnTo>
                  <a:pt x="55325" y="1323958"/>
                </a:lnTo>
                <a:lnTo>
                  <a:pt x="51090" y="1321837"/>
                </a:lnTo>
                <a:lnTo>
                  <a:pt x="47119" y="1319452"/>
                </a:lnTo>
                <a:lnTo>
                  <a:pt x="42884" y="1316801"/>
                </a:lnTo>
                <a:lnTo>
                  <a:pt x="39178" y="1314150"/>
                </a:lnTo>
                <a:lnTo>
                  <a:pt x="35472" y="1311235"/>
                </a:lnTo>
                <a:lnTo>
                  <a:pt x="32030" y="1308319"/>
                </a:lnTo>
                <a:lnTo>
                  <a:pt x="28589" y="1305138"/>
                </a:lnTo>
                <a:lnTo>
                  <a:pt x="25148" y="1301692"/>
                </a:lnTo>
                <a:lnTo>
                  <a:pt x="22236" y="1297982"/>
                </a:lnTo>
                <a:lnTo>
                  <a:pt x="19324" y="1294271"/>
                </a:lnTo>
                <a:lnTo>
                  <a:pt x="16677" y="1290560"/>
                </a:lnTo>
                <a:lnTo>
                  <a:pt x="14294" y="1286584"/>
                </a:lnTo>
                <a:lnTo>
                  <a:pt x="11912" y="1282608"/>
                </a:lnTo>
                <a:lnTo>
                  <a:pt x="9794" y="1278102"/>
                </a:lnTo>
                <a:lnTo>
                  <a:pt x="7677" y="1273861"/>
                </a:lnTo>
                <a:lnTo>
                  <a:pt x="5824" y="1269620"/>
                </a:lnTo>
                <a:lnTo>
                  <a:pt x="4235" y="1265114"/>
                </a:lnTo>
                <a:lnTo>
                  <a:pt x="3176" y="1260343"/>
                </a:lnTo>
                <a:lnTo>
                  <a:pt x="1853" y="1255571"/>
                </a:lnTo>
                <a:lnTo>
                  <a:pt x="1059" y="1251065"/>
                </a:lnTo>
                <a:lnTo>
                  <a:pt x="529" y="1246294"/>
                </a:lnTo>
                <a:lnTo>
                  <a:pt x="265" y="1240993"/>
                </a:lnTo>
                <a:lnTo>
                  <a:pt x="0" y="1236222"/>
                </a:lnTo>
                <a:lnTo>
                  <a:pt x="0" y="895350"/>
                </a:lnTo>
                <a:close/>
                <a:moveTo>
                  <a:pt x="835990" y="99018"/>
                </a:moveTo>
                <a:lnTo>
                  <a:pt x="828842" y="99283"/>
                </a:lnTo>
                <a:lnTo>
                  <a:pt x="821958" y="99812"/>
                </a:lnTo>
                <a:lnTo>
                  <a:pt x="814810" y="100871"/>
                </a:lnTo>
                <a:lnTo>
                  <a:pt x="807398" y="102460"/>
                </a:lnTo>
                <a:lnTo>
                  <a:pt x="800250" y="104313"/>
                </a:lnTo>
                <a:lnTo>
                  <a:pt x="793101" y="106431"/>
                </a:lnTo>
                <a:lnTo>
                  <a:pt x="785953" y="109079"/>
                </a:lnTo>
                <a:lnTo>
                  <a:pt x="778805" y="111991"/>
                </a:lnTo>
                <a:lnTo>
                  <a:pt x="771657" y="115168"/>
                </a:lnTo>
                <a:lnTo>
                  <a:pt x="764774" y="118610"/>
                </a:lnTo>
                <a:lnTo>
                  <a:pt x="757626" y="122846"/>
                </a:lnTo>
                <a:lnTo>
                  <a:pt x="751007" y="127082"/>
                </a:lnTo>
                <a:lnTo>
                  <a:pt x="744389" y="131583"/>
                </a:lnTo>
                <a:lnTo>
                  <a:pt x="737505" y="136349"/>
                </a:lnTo>
                <a:lnTo>
                  <a:pt x="731416" y="141644"/>
                </a:lnTo>
                <a:lnTo>
                  <a:pt x="725327" y="147204"/>
                </a:lnTo>
                <a:lnTo>
                  <a:pt x="719503" y="152499"/>
                </a:lnTo>
                <a:lnTo>
                  <a:pt x="714473" y="157794"/>
                </a:lnTo>
                <a:lnTo>
                  <a:pt x="709443" y="163618"/>
                </a:lnTo>
                <a:lnTo>
                  <a:pt x="704413" y="169178"/>
                </a:lnTo>
                <a:lnTo>
                  <a:pt x="699647" y="175003"/>
                </a:lnTo>
                <a:lnTo>
                  <a:pt x="695411" y="181092"/>
                </a:lnTo>
                <a:lnTo>
                  <a:pt x="691175" y="187181"/>
                </a:lnTo>
                <a:lnTo>
                  <a:pt x="687204" y="193006"/>
                </a:lnTo>
                <a:lnTo>
                  <a:pt x="683498" y="199360"/>
                </a:lnTo>
                <a:lnTo>
                  <a:pt x="679791" y="205449"/>
                </a:lnTo>
                <a:lnTo>
                  <a:pt x="676615" y="211274"/>
                </a:lnTo>
                <a:lnTo>
                  <a:pt x="673438" y="217628"/>
                </a:lnTo>
                <a:lnTo>
                  <a:pt x="670525" y="223453"/>
                </a:lnTo>
                <a:lnTo>
                  <a:pt x="667878" y="229277"/>
                </a:lnTo>
                <a:lnTo>
                  <a:pt x="663113" y="241191"/>
                </a:lnTo>
                <a:lnTo>
                  <a:pt x="659142" y="252576"/>
                </a:lnTo>
                <a:lnTo>
                  <a:pt x="655965" y="263166"/>
                </a:lnTo>
                <a:lnTo>
                  <a:pt x="653847" y="273227"/>
                </a:lnTo>
                <a:lnTo>
                  <a:pt x="652258" y="282228"/>
                </a:lnTo>
                <a:lnTo>
                  <a:pt x="651729" y="286464"/>
                </a:lnTo>
                <a:lnTo>
                  <a:pt x="651464" y="290436"/>
                </a:lnTo>
                <a:lnTo>
                  <a:pt x="651464" y="294142"/>
                </a:lnTo>
                <a:lnTo>
                  <a:pt x="651464" y="297584"/>
                </a:lnTo>
                <a:lnTo>
                  <a:pt x="651729" y="300496"/>
                </a:lnTo>
                <a:lnTo>
                  <a:pt x="652258" y="303144"/>
                </a:lnTo>
                <a:lnTo>
                  <a:pt x="652788" y="305527"/>
                </a:lnTo>
                <a:lnTo>
                  <a:pt x="653582" y="307645"/>
                </a:lnTo>
                <a:lnTo>
                  <a:pt x="655700" y="307909"/>
                </a:lnTo>
                <a:lnTo>
                  <a:pt x="659936" y="309233"/>
                </a:lnTo>
                <a:lnTo>
                  <a:pt x="663113" y="309498"/>
                </a:lnTo>
                <a:lnTo>
                  <a:pt x="667084" y="310027"/>
                </a:lnTo>
                <a:lnTo>
                  <a:pt x="671584" y="310292"/>
                </a:lnTo>
                <a:lnTo>
                  <a:pt x="676879" y="310557"/>
                </a:lnTo>
                <a:lnTo>
                  <a:pt x="681645" y="310292"/>
                </a:lnTo>
                <a:lnTo>
                  <a:pt x="686940" y="310027"/>
                </a:lnTo>
                <a:lnTo>
                  <a:pt x="697000" y="308968"/>
                </a:lnTo>
                <a:lnTo>
                  <a:pt x="707854" y="307115"/>
                </a:lnTo>
                <a:lnTo>
                  <a:pt x="718709" y="304732"/>
                </a:lnTo>
                <a:lnTo>
                  <a:pt x="729828" y="302085"/>
                </a:lnTo>
                <a:lnTo>
                  <a:pt x="741212" y="298378"/>
                </a:lnTo>
                <a:lnTo>
                  <a:pt x="752331" y="294407"/>
                </a:lnTo>
                <a:lnTo>
                  <a:pt x="763715" y="290171"/>
                </a:lnTo>
                <a:lnTo>
                  <a:pt x="774834" y="284876"/>
                </a:lnTo>
                <a:lnTo>
                  <a:pt x="785953" y="279316"/>
                </a:lnTo>
                <a:lnTo>
                  <a:pt x="796808" y="273756"/>
                </a:lnTo>
                <a:lnTo>
                  <a:pt x="807133" y="267137"/>
                </a:lnTo>
                <a:lnTo>
                  <a:pt x="817193" y="260783"/>
                </a:lnTo>
                <a:lnTo>
                  <a:pt x="826724" y="253900"/>
                </a:lnTo>
                <a:lnTo>
                  <a:pt x="835990" y="246486"/>
                </a:lnTo>
                <a:lnTo>
                  <a:pt x="844462" y="239073"/>
                </a:lnTo>
                <a:lnTo>
                  <a:pt x="850815" y="232454"/>
                </a:lnTo>
                <a:lnTo>
                  <a:pt x="856905" y="226365"/>
                </a:lnTo>
                <a:lnTo>
                  <a:pt x="862199" y="220011"/>
                </a:lnTo>
                <a:lnTo>
                  <a:pt x="866965" y="213392"/>
                </a:lnTo>
                <a:lnTo>
                  <a:pt x="871730" y="207303"/>
                </a:lnTo>
                <a:lnTo>
                  <a:pt x="875437" y="200949"/>
                </a:lnTo>
                <a:lnTo>
                  <a:pt x="878878" y="194595"/>
                </a:lnTo>
                <a:lnTo>
                  <a:pt x="882055" y="188505"/>
                </a:lnTo>
                <a:lnTo>
                  <a:pt x="884703" y="182416"/>
                </a:lnTo>
                <a:lnTo>
                  <a:pt x="886820" y="176326"/>
                </a:lnTo>
                <a:lnTo>
                  <a:pt x="888674" y="170767"/>
                </a:lnTo>
                <a:lnTo>
                  <a:pt x="890527" y="165207"/>
                </a:lnTo>
                <a:lnTo>
                  <a:pt x="891586" y="159912"/>
                </a:lnTo>
                <a:lnTo>
                  <a:pt x="892380" y="154617"/>
                </a:lnTo>
                <a:lnTo>
                  <a:pt x="892645" y="149851"/>
                </a:lnTo>
                <a:lnTo>
                  <a:pt x="892910" y="145350"/>
                </a:lnTo>
                <a:lnTo>
                  <a:pt x="892910" y="141644"/>
                </a:lnTo>
                <a:lnTo>
                  <a:pt x="892645" y="137937"/>
                </a:lnTo>
                <a:lnTo>
                  <a:pt x="892115" y="134760"/>
                </a:lnTo>
                <a:lnTo>
                  <a:pt x="891586" y="131848"/>
                </a:lnTo>
                <a:lnTo>
                  <a:pt x="890792" y="129200"/>
                </a:lnTo>
                <a:lnTo>
                  <a:pt x="889997" y="126817"/>
                </a:lnTo>
                <a:lnTo>
                  <a:pt x="887879" y="122581"/>
                </a:lnTo>
                <a:lnTo>
                  <a:pt x="885761" y="119140"/>
                </a:lnTo>
                <a:lnTo>
                  <a:pt x="883908" y="116492"/>
                </a:lnTo>
                <a:lnTo>
                  <a:pt x="882055" y="114639"/>
                </a:lnTo>
                <a:lnTo>
                  <a:pt x="880731" y="113315"/>
                </a:lnTo>
                <a:lnTo>
                  <a:pt x="878349" y="111197"/>
                </a:lnTo>
                <a:lnTo>
                  <a:pt x="875701" y="109079"/>
                </a:lnTo>
                <a:lnTo>
                  <a:pt x="872789" y="107490"/>
                </a:lnTo>
                <a:lnTo>
                  <a:pt x="869612" y="105902"/>
                </a:lnTo>
                <a:lnTo>
                  <a:pt x="866700" y="104578"/>
                </a:lnTo>
                <a:lnTo>
                  <a:pt x="863788" y="103519"/>
                </a:lnTo>
                <a:lnTo>
                  <a:pt x="857699" y="101401"/>
                </a:lnTo>
                <a:lnTo>
                  <a:pt x="851345" y="100342"/>
                </a:lnTo>
                <a:lnTo>
                  <a:pt x="845785" y="99548"/>
                </a:lnTo>
                <a:lnTo>
                  <a:pt x="840490" y="99283"/>
                </a:lnTo>
                <a:lnTo>
                  <a:pt x="835990" y="99018"/>
                </a:lnTo>
                <a:close/>
                <a:moveTo>
                  <a:pt x="329235" y="99018"/>
                </a:moveTo>
                <a:lnTo>
                  <a:pt x="324470" y="99283"/>
                </a:lnTo>
                <a:lnTo>
                  <a:pt x="319175" y="99548"/>
                </a:lnTo>
                <a:lnTo>
                  <a:pt x="313615" y="100342"/>
                </a:lnTo>
                <a:lnTo>
                  <a:pt x="307262" y="101401"/>
                </a:lnTo>
                <a:lnTo>
                  <a:pt x="301437" y="103519"/>
                </a:lnTo>
                <a:lnTo>
                  <a:pt x="298260" y="104578"/>
                </a:lnTo>
                <a:lnTo>
                  <a:pt x="295348" y="105902"/>
                </a:lnTo>
                <a:lnTo>
                  <a:pt x="292436" y="107490"/>
                </a:lnTo>
                <a:lnTo>
                  <a:pt x="289789" y="109079"/>
                </a:lnTo>
                <a:lnTo>
                  <a:pt x="286876" y="111197"/>
                </a:lnTo>
                <a:lnTo>
                  <a:pt x="284229" y="113315"/>
                </a:lnTo>
                <a:lnTo>
                  <a:pt x="282905" y="114639"/>
                </a:lnTo>
                <a:lnTo>
                  <a:pt x="281052" y="116492"/>
                </a:lnTo>
                <a:lnTo>
                  <a:pt x="279199" y="118875"/>
                </a:lnTo>
                <a:lnTo>
                  <a:pt x="277346" y="122581"/>
                </a:lnTo>
                <a:lnTo>
                  <a:pt x="275492" y="126817"/>
                </a:lnTo>
                <a:lnTo>
                  <a:pt x="274433" y="129200"/>
                </a:lnTo>
                <a:lnTo>
                  <a:pt x="273904" y="131848"/>
                </a:lnTo>
                <a:lnTo>
                  <a:pt x="273110" y="134760"/>
                </a:lnTo>
                <a:lnTo>
                  <a:pt x="272845" y="137937"/>
                </a:lnTo>
                <a:lnTo>
                  <a:pt x="272580" y="141644"/>
                </a:lnTo>
                <a:lnTo>
                  <a:pt x="272315" y="145350"/>
                </a:lnTo>
                <a:lnTo>
                  <a:pt x="272580" y="149851"/>
                </a:lnTo>
                <a:lnTo>
                  <a:pt x="273110" y="154617"/>
                </a:lnTo>
                <a:lnTo>
                  <a:pt x="273904" y="159912"/>
                </a:lnTo>
                <a:lnTo>
                  <a:pt x="274963" y="165207"/>
                </a:lnTo>
                <a:lnTo>
                  <a:pt x="276287" y="170767"/>
                </a:lnTo>
                <a:lnTo>
                  <a:pt x="278140" y="176326"/>
                </a:lnTo>
                <a:lnTo>
                  <a:pt x="280522" y="182416"/>
                </a:lnTo>
                <a:lnTo>
                  <a:pt x="283170" y="188505"/>
                </a:lnTo>
                <a:lnTo>
                  <a:pt x="286082" y="194595"/>
                </a:lnTo>
                <a:lnTo>
                  <a:pt x="289789" y="200949"/>
                </a:lnTo>
                <a:lnTo>
                  <a:pt x="293760" y="207303"/>
                </a:lnTo>
                <a:lnTo>
                  <a:pt x="297996" y="213392"/>
                </a:lnTo>
                <a:lnTo>
                  <a:pt x="303026" y="220011"/>
                </a:lnTo>
                <a:lnTo>
                  <a:pt x="308585" y="226365"/>
                </a:lnTo>
                <a:lnTo>
                  <a:pt x="314410" y="232454"/>
                </a:lnTo>
                <a:lnTo>
                  <a:pt x="320763" y="239073"/>
                </a:lnTo>
                <a:lnTo>
                  <a:pt x="329235" y="246486"/>
                </a:lnTo>
                <a:lnTo>
                  <a:pt x="338236" y="253900"/>
                </a:lnTo>
                <a:lnTo>
                  <a:pt x="348032" y="260783"/>
                </a:lnTo>
                <a:lnTo>
                  <a:pt x="358092" y="267137"/>
                </a:lnTo>
                <a:lnTo>
                  <a:pt x="368682" y="273756"/>
                </a:lnTo>
                <a:lnTo>
                  <a:pt x="379272" y="279316"/>
                </a:lnTo>
                <a:lnTo>
                  <a:pt x="390391" y="284876"/>
                </a:lnTo>
                <a:lnTo>
                  <a:pt x="401245" y="290171"/>
                </a:lnTo>
                <a:lnTo>
                  <a:pt x="412629" y="294407"/>
                </a:lnTo>
                <a:lnTo>
                  <a:pt x="424013" y="298378"/>
                </a:lnTo>
                <a:lnTo>
                  <a:pt x="435132" y="302085"/>
                </a:lnTo>
                <a:lnTo>
                  <a:pt x="446252" y="304732"/>
                </a:lnTo>
                <a:lnTo>
                  <a:pt x="457106" y="307115"/>
                </a:lnTo>
                <a:lnTo>
                  <a:pt x="467960" y="308968"/>
                </a:lnTo>
                <a:lnTo>
                  <a:pt x="478285" y="310027"/>
                </a:lnTo>
                <a:lnTo>
                  <a:pt x="483316" y="310292"/>
                </a:lnTo>
                <a:lnTo>
                  <a:pt x="488081" y="310557"/>
                </a:lnTo>
                <a:lnTo>
                  <a:pt x="494435" y="310292"/>
                </a:lnTo>
                <a:lnTo>
                  <a:pt x="499730" y="309763"/>
                </a:lnTo>
                <a:lnTo>
                  <a:pt x="503966" y="309233"/>
                </a:lnTo>
                <a:lnTo>
                  <a:pt x="507407" y="308174"/>
                </a:lnTo>
                <a:lnTo>
                  <a:pt x="509790" y="307380"/>
                </a:lnTo>
                <a:lnTo>
                  <a:pt x="511643" y="306850"/>
                </a:lnTo>
                <a:lnTo>
                  <a:pt x="512967" y="306056"/>
                </a:lnTo>
                <a:lnTo>
                  <a:pt x="513496" y="304468"/>
                </a:lnTo>
                <a:lnTo>
                  <a:pt x="514026" y="302350"/>
                </a:lnTo>
                <a:lnTo>
                  <a:pt x="514820" y="299702"/>
                </a:lnTo>
                <a:lnTo>
                  <a:pt x="514820" y="297054"/>
                </a:lnTo>
                <a:lnTo>
                  <a:pt x="514820" y="293877"/>
                </a:lnTo>
                <a:lnTo>
                  <a:pt x="514820" y="290171"/>
                </a:lnTo>
                <a:lnTo>
                  <a:pt x="513496" y="282228"/>
                </a:lnTo>
                <a:lnTo>
                  <a:pt x="511908" y="273491"/>
                </a:lnTo>
                <a:lnTo>
                  <a:pt x="509525" y="263431"/>
                </a:lnTo>
                <a:lnTo>
                  <a:pt x="506348" y="252841"/>
                </a:lnTo>
                <a:lnTo>
                  <a:pt x="502377" y="241721"/>
                </a:lnTo>
                <a:lnTo>
                  <a:pt x="497612" y="229807"/>
                </a:lnTo>
                <a:lnTo>
                  <a:pt x="494700" y="223982"/>
                </a:lnTo>
                <a:lnTo>
                  <a:pt x="491787" y="217893"/>
                </a:lnTo>
                <a:lnTo>
                  <a:pt x="488875" y="211804"/>
                </a:lnTo>
                <a:lnTo>
                  <a:pt x="485434" y="205714"/>
                </a:lnTo>
                <a:lnTo>
                  <a:pt x="481992" y="199625"/>
                </a:lnTo>
                <a:lnTo>
                  <a:pt x="478285" y="193271"/>
                </a:lnTo>
                <a:lnTo>
                  <a:pt x="474050" y="187446"/>
                </a:lnTo>
                <a:lnTo>
                  <a:pt x="469814" y="181357"/>
                </a:lnTo>
                <a:lnTo>
                  <a:pt x="465578" y="175267"/>
                </a:lnTo>
                <a:lnTo>
                  <a:pt x="460812" y="169443"/>
                </a:lnTo>
                <a:lnTo>
                  <a:pt x="455782" y="163618"/>
                </a:lnTo>
                <a:lnTo>
                  <a:pt x="450752" y="157794"/>
                </a:lnTo>
                <a:lnTo>
                  <a:pt x="445457" y="152499"/>
                </a:lnTo>
                <a:lnTo>
                  <a:pt x="439898" y="147204"/>
                </a:lnTo>
                <a:lnTo>
                  <a:pt x="433544" y="141644"/>
                </a:lnTo>
                <a:lnTo>
                  <a:pt x="427455" y="136349"/>
                </a:lnTo>
                <a:lnTo>
                  <a:pt x="421101" y="131583"/>
                </a:lnTo>
                <a:lnTo>
                  <a:pt x="414218" y="127082"/>
                </a:lnTo>
                <a:lnTo>
                  <a:pt x="407334" y="122846"/>
                </a:lnTo>
                <a:lnTo>
                  <a:pt x="400451" y="118610"/>
                </a:lnTo>
                <a:lnTo>
                  <a:pt x="393303" y="115168"/>
                </a:lnTo>
                <a:lnTo>
                  <a:pt x="386420" y="111991"/>
                </a:lnTo>
                <a:lnTo>
                  <a:pt x="379007" y="109079"/>
                </a:lnTo>
                <a:lnTo>
                  <a:pt x="372124" y="106431"/>
                </a:lnTo>
                <a:lnTo>
                  <a:pt x="364975" y="104313"/>
                </a:lnTo>
                <a:lnTo>
                  <a:pt x="357563" y="102460"/>
                </a:lnTo>
                <a:lnTo>
                  <a:pt x="350415" y="100871"/>
                </a:lnTo>
                <a:lnTo>
                  <a:pt x="343267" y="99812"/>
                </a:lnTo>
                <a:lnTo>
                  <a:pt x="336119" y="99283"/>
                </a:lnTo>
                <a:lnTo>
                  <a:pt x="329235" y="99018"/>
                </a:lnTo>
                <a:close/>
                <a:moveTo>
                  <a:pt x="321028" y="0"/>
                </a:moveTo>
                <a:lnTo>
                  <a:pt x="329235" y="0"/>
                </a:lnTo>
                <a:lnTo>
                  <a:pt x="340354" y="265"/>
                </a:lnTo>
                <a:lnTo>
                  <a:pt x="352003" y="1059"/>
                </a:lnTo>
                <a:lnTo>
                  <a:pt x="363122" y="2648"/>
                </a:lnTo>
                <a:lnTo>
                  <a:pt x="374771" y="4766"/>
                </a:lnTo>
                <a:lnTo>
                  <a:pt x="386420" y="7148"/>
                </a:lnTo>
                <a:lnTo>
                  <a:pt x="397804" y="10855"/>
                </a:lnTo>
                <a:lnTo>
                  <a:pt x="409452" y="14562"/>
                </a:lnTo>
                <a:lnTo>
                  <a:pt x="421101" y="18798"/>
                </a:lnTo>
                <a:lnTo>
                  <a:pt x="432485" y="23828"/>
                </a:lnTo>
                <a:lnTo>
                  <a:pt x="443869" y="29388"/>
                </a:lnTo>
                <a:lnTo>
                  <a:pt x="454723" y="35477"/>
                </a:lnTo>
                <a:lnTo>
                  <a:pt x="465843" y="42096"/>
                </a:lnTo>
                <a:lnTo>
                  <a:pt x="476432" y="49509"/>
                </a:lnTo>
                <a:lnTo>
                  <a:pt x="487287" y="57187"/>
                </a:lnTo>
                <a:lnTo>
                  <a:pt x="497612" y="65659"/>
                </a:lnTo>
                <a:lnTo>
                  <a:pt x="507407" y="74396"/>
                </a:lnTo>
                <a:lnTo>
                  <a:pt x="515879" y="82339"/>
                </a:lnTo>
                <a:lnTo>
                  <a:pt x="524086" y="91076"/>
                </a:lnTo>
                <a:lnTo>
                  <a:pt x="531764" y="99812"/>
                </a:lnTo>
                <a:lnTo>
                  <a:pt x="539441" y="109079"/>
                </a:lnTo>
                <a:lnTo>
                  <a:pt x="546589" y="118345"/>
                </a:lnTo>
                <a:lnTo>
                  <a:pt x="554002" y="128406"/>
                </a:lnTo>
                <a:lnTo>
                  <a:pt x="560356" y="138202"/>
                </a:lnTo>
                <a:lnTo>
                  <a:pt x="566710" y="148527"/>
                </a:lnTo>
                <a:lnTo>
                  <a:pt x="573064" y="158588"/>
                </a:lnTo>
                <a:lnTo>
                  <a:pt x="578623" y="169178"/>
                </a:lnTo>
                <a:lnTo>
                  <a:pt x="582510" y="177566"/>
                </a:lnTo>
                <a:lnTo>
                  <a:pt x="586602" y="169178"/>
                </a:lnTo>
                <a:lnTo>
                  <a:pt x="592426" y="158588"/>
                </a:lnTo>
                <a:lnTo>
                  <a:pt x="598251" y="148527"/>
                </a:lnTo>
                <a:lnTo>
                  <a:pt x="604604" y="138202"/>
                </a:lnTo>
                <a:lnTo>
                  <a:pt x="611488" y="128406"/>
                </a:lnTo>
                <a:lnTo>
                  <a:pt x="618371" y="118345"/>
                </a:lnTo>
                <a:lnTo>
                  <a:pt x="625519" y="109079"/>
                </a:lnTo>
                <a:lnTo>
                  <a:pt x="633197" y="99812"/>
                </a:lnTo>
                <a:lnTo>
                  <a:pt x="641139" y="91076"/>
                </a:lnTo>
                <a:lnTo>
                  <a:pt x="649346" y="82339"/>
                </a:lnTo>
                <a:lnTo>
                  <a:pt x="657553" y="74396"/>
                </a:lnTo>
                <a:lnTo>
                  <a:pt x="667613" y="65659"/>
                </a:lnTo>
                <a:lnTo>
                  <a:pt x="677938" y="57187"/>
                </a:lnTo>
                <a:lnTo>
                  <a:pt x="688528" y="49509"/>
                </a:lnTo>
                <a:lnTo>
                  <a:pt x="699118" y="42096"/>
                </a:lnTo>
                <a:lnTo>
                  <a:pt x="710237" y="35477"/>
                </a:lnTo>
                <a:lnTo>
                  <a:pt x="721356" y="29388"/>
                </a:lnTo>
                <a:lnTo>
                  <a:pt x="732475" y="23828"/>
                </a:lnTo>
                <a:lnTo>
                  <a:pt x="744124" y="18798"/>
                </a:lnTo>
                <a:lnTo>
                  <a:pt x="755508" y="14562"/>
                </a:lnTo>
                <a:lnTo>
                  <a:pt x="767157" y="10855"/>
                </a:lnTo>
                <a:lnTo>
                  <a:pt x="778805" y="7148"/>
                </a:lnTo>
                <a:lnTo>
                  <a:pt x="790189" y="4766"/>
                </a:lnTo>
                <a:lnTo>
                  <a:pt x="801838" y="2648"/>
                </a:lnTo>
                <a:lnTo>
                  <a:pt x="813222" y="1059"/>
                </a:lnTo>
                <a:lnTo>
                  <a:pt x="824606" y="265"/>
                </a:lnTo>
                <a:lnTo>
                  <a:pt x="835990" y="0"/>
                </a:lnTo>
                <a:lnTo>
                  <a:pt x="843932" y="0"/>
                </a:lnTo>
                <a:lnTo>
                  <a:pt x="851874" y="530"/>
                </a:lnTo>
                <a:lnTo>
                  <a:pt x="859817" y="1324"/>
                </a:lnTo>
                <a:lnTo>
                  <a:pt x="867494" y="2383"/>
                </a:lnTo>
                <a:lnTo>
                  <a:pt x="875437" y="3707"/>
                </a:lnTo>
                <a:lnTo>
                  <a:pt x="882585" y="5560"/>
                </a:lnTo>
                <a:lnTo>
                  <a:pt x="890262" y="7413"/>
                </a:lnTo>
                <a:lnTo>
                  <a:pt x="897410" y="10061"/>
                </a:lnTo>
                <a:lnTo>
                  <a:pt x="904293" y="12708"/>
                </a:lnTo>
                <a:lnTo>
                  <a:pt x="911442" y="15621"/>
                </a:lnTo>
                <a:lnTo>
                  <a:pt x="918060" y="19062"/>
                </a:lnTo>
                <a:lnTo>
                  <a:pt x="924414" y="22504"/>
                </a:lnTo>
                <a:lnTo>
                  <a:pt x="931033" y="26476"/>
                </a:lnTo>
                <a:lnTo>
                  <a:pt x="936857" y="30976"/>
                </a:lnTo>
                <a:lnTo>
                  <a:pt x="942681" y="35742"/>
                </a:lnTo>
                <a:lnTo>
                  <a:pt x="948506" y="40507"/>
                </a:lnTo>
                <a:lnTo>
                  <a:pt x="954859" y="47126"/>
                </a:lnTo>
                <a:lnTo>
                  <a:pt x="960419" y="53480"/>
                </a:lnTo>
                <a:lnTo>
                  <a:pt x="965979" y="60364"/>
                </a:lnTo>
                <a:lnTo>
                  <a:pt x="970744" y="67777"/>
                </a:lnTo>
                <a:lnTo>
                  <a:pt x="974980" y="74926"/>
                </a:lnTo>
                <a:lnTo>
                  <a:pt x="978951" y="82603"/>
                </a:lnTo>
                <a:lnTo>
                  <a:pt x="982128" y="90546"/>
                </a:lnTo>
                <a:lnTo>
                  <a:pt x="985305" y="98753"/>
                </a:lnTo>
                <a:lnTo>
                  <a:pt x="987423" y="107226"/>
                </a:lnTo>
                <a:lnTo>
                  <a:pt x="989276" y="115433"/>
                </a:lnTo>
                <a:lnTo>
                  <a:pt x="990864" y="124170"/>
                </a:lnTo>
                <a:lnTo>
                  <a:pt x="991659" y="132907"/>
                </a:lnTo>
                <a:lnTo>
                  <a:pt x="992188" y="141908"/>
                </a:lnTo>
                <a:lnTo>
                  <a:pt x="991923" y="150910"/>
                </a:lnTo>
                <a:lnTo>
                  <a:pt x="991394" y="160176"/>
                </a:lnTo>
                <a:lnTo>
                  <a:pt x="990600" y="169178"/>
                </a:lnTo>
                <a:lnTo>
                  <a:pt x="989011" y="178445"/>
                </a:lnTo>
                <a:lnTo>
                  <a:pt x="987158" y="187446"/>
                </a:lnTo>
                <a:lnTo>
                  <a:pt x="984775" y="196977"/>
                </a:lnTo>
                <a:lnTo>
                  <a:pt x="981598" y="206244"/>
                </a:lnTo>
                <a:lnTo>
                  <a:pt x="978422" y="215510"/>
                </a:lnTo>
                <a:lnTo>
                  <a:pt x="974715" y="224512"/>
                </a:lnTo>
                <a:lnTo>
                  <a:pt x="970479" y="234043"/>
                </a:lnTo>
                <a:lnTo>
                  <a:pt x="965979" y="243045"/>
                </a:lnTo>
                <a:lnTo>
                  <a:pt x="960419" y="251781"/>
                </a:lnTo>
                <a:lnTo>
                  <a:pt x="954859" y="261048"/>
                </a:lnTo>
                <a:lnTo>
                  <a:pt x="949035" y="269785"/>
                </a:lnTo>
                <a:lnTo>
                  <a:pt x="942416" y="278522"/>
                </a:lnTo>
                <a:lnTo>
                  <a:pt x="935533" y="286994"/>
                </a:lnTo>
                <a:lnTo>
                  <a:pt x="928385" y="295466"/>
                </a:lnTo>
                <a:lnTo>
                  <a:pt x="920178" y="303673"/>
                </a:lnTo>
                <a:lnTo>
                  <a:pt x="912236" y="311616"/>
                </a:lnTo>
                <a:lnTo>
                  <a:pt x="906147" y="316911"/>
                </a:lnTo>
                <a:lnTo>
                  <a:pt x="900058" y="321941"/>
                </a:lnTo>
                <a:lnTo>
                  <a:pt x="893969" y="326972"/>
                </a:lnTo>
                <a:lnTo>
                  <a:pt x="887350" y="332267"/>
                </a:lnTo>
                <a:lnTo>
                  <a:pt x="880996" y="337032"/>
                </a:lnTo>
                <a:lnTo>
                  <a:pt x="874378" y="341798"/>
                </a:lnTo>
                <a:lnTo>
                  <a:pt x="867229" y="346564"/>
                </a:lnTo>
                <a:lnTo>
                  <a:pt x="860346" y="351064"/>
                </a:lnTo>
                <a:lnTo>
                  <a:pt x="853463" y="355300"/>
                </a:lnTo>
                <a:lnTo>
                  <a:pt x="846050" y="359537"/>
                </a:lnTo>
                <a:lnTo>
                  <a:pt x="844507" y="360363"/>
                </a:lnTo>
                <a:lnTo>
                  <a:pt x="1069615" y="360363"/>
                </a:lnTo>
                <a:lnTo>
                  <a:pt x="1074647" y="360628"/>
                </a:lnTo>
                <a:lnTo>
                  <a:pt x="1079679" y="360893"/>
                </a:lnTo>
                <a:lnTo>
                  <a:pt x="1084446" y="361423"/>
                </a:lnTo>
                <a:lnTo>
                  <a:pt x="1089213" y="362217"/>
                </a:lnTo>
                <a:lnTo>
                  <a:pt x="1093716" y="363542"/>
                </a:lnTo>
                <a:lnTo>
                  <a:pt x="1098483" y="364866"/>
                </a:lnTo>
                <a:lnTo>
                  <a:pt x="1102985" y="366456"/>
                </a:lnTo>
                <a:lnTo>
                  <a:pt x="1107488" y="368310"/>
                </a:lnTo>
                <a:lnTo>
                  <a:pt x="1111725" y="370164"/>
                </a:lnTo>
                <a:lnTo>
                  <a:pt x="1115698" y="372284"/>
                </a:lnTo>
                <a:lnTo>
                  <a:pt x="1120200" y="374668"/>
                </a:lnTo>
                <a:lnTo>
                  <a:pt x="1123908" y="377052"/>
                </a:lnTo>
                <a:lnTo>
                  <a:pt x="1127616" y="379701"/>
                </a:lnTo>
                <a:lnTo>
                  <a:pt x="1131324" y="382615"/>
                </a:lnTo>
                <a:lnTo>
                  <a:pt x="1135032" y="385794"/>
                </a:lnTo>
                <a:lnTo>
                  <a:pt x="1138475" y="388973"/>
                </a:lnTo>
                <a:lnTo>
                  <a:pt x="1141653" y="392416"/>
                </a:lnTo>
                <a:lnTo>
                  <a:pt x="1144566" y="395860"/>
                </a:lnTo>
                <a:lnTo>
                  <a:pt x="1147479" y="399569"/>
                </a:lnTo>
                <a:lnTo>
                  <a:pt x="1150128" y="403542"/>
                </a:lnTo>
                <a:lnTo>
                  <a:pt x="1152776" y="407516"/>
                </a:lnTo>
                <a:lnTo>
                  <a:pt x="1155160" y="411489"/>
                </a:lnTo>
                <a:lnTo>
                  <a:pt x="1157279" y="415728"/>
                </a:lnTo>
                <a:lnTo>
                  <a:pt x="1159397" y="419966"/>
                </a:lnTo>
                <a:lnTo>
                  <a:pt x="1160987" y="424470"/>
                </a:lnTo>
                <a:lnTo>
                  <a:pt x="1162576" y="428973"/>
                </a:lnTo>
                <a:lnTo>
                  <a:pt x="1163900" y="433476"/>
                </a:lnTo>
                <a:lnTo>
                  <a:pt x="1164959" y="437980"/>
                </a:lnTo>
                <a:lnTo>
                  <a:pt x="1165754" y="443013"/>
                </a:lnTo>
                <a:lnTo>
                  <a:pt x="1166283" y="447781"/>
                </a:lnTo>
                <a:lnTo>
                  <a:pt x="1166813" y="452814"/>
                </a:lnTo>
                <a:lnTo>
                  <a:pt x="1166813" y="457847"/>
                </a:lnTo>
                <a:lnTo>
                  <a:pt x="1166813" y="798513"/>
                </a:lnTo>
                <a:lnTo>
                  <a:pt x="631825" y="798513"/>
                </a:lnTo>
                <a:lnTo>
                  <a:pt x="631825" y="404329"/>
                </a:lnTo>
                <a:lnTo>
                  <a:pt x="631608" y="404280"/>
                </a:lnTo>
                <a:lnTo>
                  <a:pt x="625519" y="402427"/>
                </a:lnTo>
                <a:lnTo>
                  <a:pt x="619695" y="400309"/>
                </a:lnTo>
                <a:lnTo>
                  <a:pt x="614135" y="398191"/>
                </a:lnTo>
                <a:lnTo>
                  <a:pt x="608840" y="395543"/>
                </a:lnTo>
                <a:lnTo>
                  <a:pt x="603546" y="392896"/>
                </a:lnTo>
                <a:lnTo>
                  <a:pt x="598515" y="389983"/>
                </a:lnTo>
                <a:lnTo>
                  <a:pt x="593750" y="386806"/>
                </a:lnTo>
                <a:lnTo>
                  <a:pt x="588985" y="383100"/>
                </a:lnTo>
                <a:lnTo>
                  <a:pt x="584749" y="379128"/>
                </a:lnTo>
                <a:lnTo>
                  <a:pt x="582480" y="377049"/>
                </a:lnTo>
                <a:lnTo>
                  <a:pt x="580212" y="379128"/>
                </a:lnTo>
                <a:lnTo>
                  <a:pt x="575976" y="383100"/>
                </a:lnTo>
                <a:lnTo>
                  <a:pt x="571475" y="386806"/>
                </a:lnTo>
                <a:lnTo>
                  <a:pt x="566445" y="389983"/>
                </a:lnTo>
                <a:lnTo>
                  <a:pt x="561415" y="392896"/>
                </a:lnTo>
                <a:lnTo>
                  <a:pt x="556385" y="395543"/>
                </a:lnTo>
                <a:lnTo>
                  <a:pt x="550825" y="398191"/>
                </a:lnTo>
                <a:lnTo>
                  <a:pt x="545265" y="400309"/>
                </a:lnTo>
                <a:lnTo>
                  <a:pt x="539706" y="402427"/>
                </a:lnTo>
                <a:lnTo>
                  <a:pt x="534988" y="403928"/>
                </a:lnTo>
                <a:lnTo>
                  <a:pt x="534988" y="798513"/>
                </a:lnTo>
                <a:lnTo>
                  <a:pt x="0" y="798513"/>
                </a:lnTo>
                <a:lnTo>
                  <a:pt x="0" y="457847"/>
                </a:lnTo>
                <a:lnTo>
                  <a:pt x="265" y="452814"/>
                </a:lnTo>
                <a:lnTo>
                  <a:pt x="529" y="447781"/>
                </a:lnTo>
                <a:lnTo>
                  <a:pt x="1059" y="443013"/>
                </a:lnTo>
                <a:lnTo>
                  <a:pt x="1853" y="437980"/>
                </a:lnTo>
                <a:lnTo>
                  <a:pt x="3176" y="433476"/>
                </a:lnTo>
                <a:lnTo>
                  <a:pt x="4235" y="428973"/>
                </a:lnTo>
                <a:lnTo>
                  <a:pt x="5824" y="424470"/>
                </a:lnTo>
                <a:lnTo>
                  <a:pt x="7677" y="419966"/>
                </a:lnTo>
                <a:lnTo>
                  <a:pt x="9794" y="415728"/>
                </a:lnTo>
                <a:lnTo>
                  <a:pt x="11912" y="411489"/>
                </a:lnTo>
                <a:lnTo>
                  <a:pt x="14294" y="407516"/>
                </a:lnTo>
                <a:lnTo>
                  <a:pt x="16677" y="403542"/>
                </a:lnTo>
                <a:lnTo>
                  <a:pt x="19324" y="399569"/>
                </a:lnTo>
                <a:lnTo>
                  <a:pt x="22236" y="395860"/>
                </a:lnTo>
                <a:lnTo>
                  <a:pt x="25148" y="392416"/>
                </a:lnTo>
                <a:lnTo>
                  <a:pt x="28589" y="388973"/>
                </a:lnTo>
                <a:lnTo>
                  <a:pt x="32030" y="385794"/>
                </a:lnTo>
                <a:lnTo>
                  <a:pt x="35472" y="382615"/>
                </a:lnTo>
                <a:lnTo>
                  <a:pt x="39178" y="379701"/>
                </a:lnTo>
                <a:lnTo>
                  <a:pt x="42884" y="377052"/>
                </a:lnTo>
                <a:lnTo>
                  <a:pt x="47119" y="374668"/>
                </a:lnTo>
                <a:lnTo>
                  <a:pt x="51090" y="372284"/>
                </a:lnTo>
                <a:lnTo>
                  <a:pt x="55325" y="370164"/>
                </a:lnTo>
                <a:lnTo>
                  <a:pt x="59561" y="368310"/>
                </a:lnTo>
                <a:lnTo>
                  <a:pt x="63796" y="366456"/>
                </a:lnTo>
                <a:lnTo>
                  <a:pt x="68561" y="364866"/>
                </a:lnTo>
                <a:lnTo>
                  <a:pt x="73061" y="363542"/>
                </a:lnTo>
                <a:lnTo>
                  <a:pt x="77561" y="362217"/>
                </a:lnTo>
                <a:lnTo>
                  <a:pt x="82326" y="361423"/>
                </a:lnTo>
                <a:lnTo>
                  <a:pt x="87356" y="360893"/>
                </a:lnTo>
                <a:lnTo>
                  <a:pt x="92385" y="360628"/>
                </a:lnTo>
                <a:lnTo>
                  <a:pt x="97150" y="360363"/>
                </a:lnTo>
                <a:lnTo>
                  <a:pt x="320663" y="360363"/>
                </a:lnTo>
                <a:lnTo>
                  <a:pt x="319175" y="359537"/>
                </a:lnTo>
                <a:lnTo>
                  <a:pt x="312027" y="355300"/>
                </a:lnTo>
                <a:lnTo>
                  <a:pt x="304614" y="351064"/>
                </a:lnTo>
                <a:lnTo>
                  <a:pt x="297731" y="346564"/>
                </a:lnTo>
                <a:lnTo>
                  <a:pt x="290847" y="341798"/>
                </a:lnTo>
                <a:lnTo>
                  <a:pt x="283964" y="337032"/>
                </a:lnTo>
                <a:lnTo>
                  <a:pt x="277610" y="332267"/>
                </a:lnTo>
                <a:lnTo>
                  <a:pt x="271256" y="326972"/>
                </a:lnTo>
                <a:lnTo>
                  <a:pt x="264903" y="321941"/>
                </a:lnTo>
                <a:lnTo>
                  <a:pt x="258814" y="316911"/>
                </a:lnTo>
                <a:lnTo>
                  <a:pt x="253254" y="311616"/>
                </a:lnTo>
                <a:lnTo>
                  <a:pt x="244782" y="303673"/>
                </a:lnTo>
                <a:lnTo>
                  <a:pt x="237105" y="295466"/>
                </a:lnTo>
                <a:lnTo>
                  <a:pt x="229427" y="286994"/>
                </a:lnTo>
                <a:lnTo>
                  <a:pt x="222809" y="278522"/>
                </a:lnTo>
                <a:lnTo>
                  <a:pt x="216190" y="269785"/>
                </a:lnTo>
                <a:lnTo>
                  <a:pt x="210101" y="261048"/>
                </a:lnTo>
                <a:lnTo>
                  <a:pt x="204541" y="251781"/>
                </a:lnTo>
                <a:lnTo>
                  <a:pt x="199511" y="243045"/>
                </a:lnTo>
                <a:lnTo>
                  <a:pt x="194481" y="234043"/>
                </a:lnTo>
                <a:lnTo>
                  <a:pt x="190510" y="224512"/>
                </a:lnTo>
                <a:lnTo>
                  <a:pt x="186539" y="215510"/>
                </a:lnTo>
                <a:lnTo>
                  <a:pt x="183362" y="206244"/>
                </a:lnTo>
                <a:lnTo>
                  <a:pt x="180450" y="196977"/>
                </a:lnTo>
                <a:lnTo>
                  <a:pt x="178067" y="187446"/>
                </a:lnTo>
                <a:lnTo>
                  <a:pt x="175949" y="178445"/>
                </a:lnTo>
                <a:lnTo>
                  <a:pt x="174625" y="169178"/>
                </a:lnTo>
                <a:lnTo>
                  <a:pt x="173566" y="160176"/>
                </a:lnTo>
                <a:lnTo>
                  <a:pt x="173037" y="150910"/>
                </a:lnTo>
                <a:lnTo>
                  <a:pt x="173037" y="141908"/>
                </a:lnTo>
                <a:lnTo>
                  <a:pt x="173302" y="132907"/>
                </a:lnTo>
                <a:lnTo>
                  <a:pt x="174361" y="124170"/>
                </a:lnTo>
                <a:lnTo>
                  <a:pt x="175684" y="115433"/>
                </a:lnTo>
                <a:lnTo>
                  <a:pt x="177802" y="107226"/>
                </a:lnTo>
                <a:lnTo>
                  <a:pt x="180185" y="98753"/>
                </a:lnTo>
                <a:lnTo>
                  <a:pt x="182832" y="90546"/>
                </a:lnTo>
                <a:lnTo>
                  <a:pt x="186274" y="82603"/>
                </a:lnTo>
                <a:lnTo>
                  <a:pt x="189980" y="74926"/>
                </a:lnTo>
                <a:lnTo>
                  <a:pt x="194216" y="67777"/>
                </a:lnTo>
                <a:lnTo>
                  <a:pt x="199246" y="60364"/>
                </a:lnTo>
                <a:lnTo>
                  <a:pt x="204541" y="53480"/>
                </a:lnTo>
                <a:lnTo>
                  <a:pt x="210101" y="47126"/>
                </a:lnTo>
                <a:lnTo>
                  <a:pt x="216719" y="40507"/>
                </a:lnTo>
                <a:lnTo>
                  <a:pt x="222279" y="35742"/>
                </a:lnTo>
                <a:lnTo>
                  <a:pt x="228103" y="30976"/>
                </a:lnTo>
                <a:lnTo>
                  <a:pt x="234457" y="26476"/>
                </a:lnTo>
                <a:lnTo>
                  <a:pt x="240546" y="22504"/>
                </a:lnTo>
                <a:lnTo>
                  <a:pt x="246900" y="19062"/>
                </a:lnTo>
                <a:lnTo>
                  <a:pt x="253783" y="15621"/>
                </a:lnTo>
                <a:lnTo>
                  <a:pt x="260667" y="12708"/>
                </a:lnTo>
                <a:lnTo>
                  <a:pt x="267550" y="10061"/>
                </a:lnTo>
                <a:lnTo>
                  <a:pt x="274963" y="7413"/>
                </a:lnTo>
                <a:lnTo>
                  <a:pt x="282376" y="5560"/>
                </a:lnTo>
                <a:lnTo>
                  <a:pt x="290053" y="3707"/>
                </a:lnTo>
                <a:lnTo>
                  <a:pt x="297466" y="2383"/>
                </a:lnTo>
                <a:lnTo>
                  <a:pt x="305144" y="1324"/>
                </a:lnTo>
                <a:lnTo>
                  <a:pt x="313086" y="530"/>
                </a:lnTo>
                <a:lnTo>
                  <a:pt x="321028" y="0"/>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chemeClr val="lt1"/>
              </a:solidFill>
            </a:endParaRPr>
          </a:p>
        </p:txBody>
      </p:sp>
      <p:sp>
        <p:nvSpPr>
          <p:cNvPr id="34" name="KSO_Shape"/>
          <p:cNvSpPr/>
          <p:nvPr/>
        </p:nvSpPr>
        <p:spPr bwMode="auto">
          <a:xfrm>
            <a:off x="5312551" y="2064651"/>
            <a:ext cx="165723" cy="189398"/>
          </a:xfrm>
          <a:custGeom>
            <a:avLst/>
            <a:gdLst>
              <a:gd name="T0" fmla="*/ 1660822 w 1166813"/>
              <a:gd name="T1" fmla="*/ 1807306 h 1333500"/>
              <a:gd name="T2" fmla="*/ 1630932 w 1166813"/>
              <a:gd name="T3" fmla="*/ 1859560 h 1333500"/>
              <a:gd name="T4" fmla="*/ 1582125 w 1166813"/>
              <a:gd name="T5" fmla="*/ 1894019 h 1333500"/>
              <a:gd name="T6" fmla="*/ 902607 w 1166813"/>
              <a:gd name="T7" fmla="*/ 1905000 h 1333500"/>
              <a:gd name="T8" fmla="*/ 110801 w 1166813"/>
              <a:gd name="T9" fmla="*/ 1902350 h 1333500"/>
              <a:gd name="T10" fmla="*/ 55969 w 1166813"/>
              <a:gd name="T11" fmla="*/ 1877357 h 1333500"/>
              <a:gd name="T12" fmla="*/ 17017 w 1166813"/>
              <a:gd name="T13" fmla="*/ 1832297 h 1333500"/>
              <a:gd name="T14" fmla="*/ 379 w 1166813"/>
              <a:gd name="T15" fmla="*/ 1772847 h 1333500"/>
              <a:gd name="T16" fmla="*/ 1133001 w 1166813"/>
              <a:gd name="T17" fmla="*/ 152044 h 1333500"/>
              <a:gd name="T18" fmla="*/ 1044880 w 1166813"/>
              <a:gd name="T19" fmla="*/ 202349 h 1333500"/>
              <a:gd name="T20" fmla="*/ 981720 w 1166813"/>
              <a:gd name="T21" fmla="*/ 275723 h 1333500"/>
              <a:gd name="T22" fmla="*/ 937092 w 1166813"/>
              <a:gd name="T23" fmla="*/ 375951 h 1333500"/>
              <a:gd name="T24" fmla="*/ 932554 w 1166813"/>
              <a:gd name="T25" fmla="*/ 436467 h 1333500"/>
              <a:gd name="T26" fmla="*/ 981342 w 1166813"/>
              <a:gd name="T27" fmla="*/ 442896 h 1333500"/>
              <a:gd name="T28" fmla="*/ 1122790 w 1166813"/>
              <a:gd name="T29" fmla="*/ 399023 h 1333500"/>
              <a:gd name="T30" fmla="*/ 1231712 w 1166813"/>
              <a:gd name="T31" fmla="*/ 314301 h 1333500"/>
              <a:gd name="T32" fmla="*/ 1272181 w 1166813"/>
              <a:gd name="T33" fmla="*/ 236010 h 1333500"/>
              <a:gd name="T34" fmla="*/ 1272559 w 1166813"/>
              <a:gd name="T35" fmla="*/ 184571 h 1333500"/>
              <a:gd name="T36" fmla="*/ 1246841 w 1166813"/>
              <a:gd name="T37" fmla="*/ 153557 h 1333500"/>
              <a:gd name="T38" fmla="*/ 470336 w 1166813"/>
              <a:gd name="T39" fmla="*/ 141454 h 1333500"/>
              <a:gd name="T40" fmla="*/ 413984 w 1166813"/>
              <a:gd name="T41" fmla="*/ 155827 h 1333500"/>
              <a:gd name="T42" fmla="*/ 391291 w 1166813"/>
              <a:gd name="T43" fmla="*/ 188354 h 1333500"/>
              <a:gd name="T44" fmla="*/ 394696 w 1166813"/>
              <a:gd name="T45" fmla="*/ 243953 h 1333500"/>
              <a:gd name="T46" fmla="*/ 440836 w 1166813"/>
              <a:gd name="T47" fmla="*/ 323379 h 1333500"/>
              <a:gd name="T48" fmla="*/ 557701 w 1166813"/>
              <a:gd name="T49" fmla="*/ 406966 h 1333500"/>
              <a:gd name="T50" fmla="*/ 690451 w 1166813"/>
              <a:gd name="T51" fmla="*/ 443274 h 1333500"/>
              <a:gd name="T52" fmla="*/ 733565 w 1166813"/>
              <a:gd name="T53" fmla="*/ 434954 h 1333500"/>
              <a:gd name="T54" fmla="*/ 723354 w 1166813"/>
              <a:gd name="T55" fmla="*/ 361201 h 1333500"/>
              <a:gd name="T56" fmla="*/ 677214 w 1166813"/>
              <a:gd name="T57" fmla="*/ 267780 h 1333500"/>
              <a:gd name="T58" fmla="*/ 610650 w 1166813"/>
              <a:gd name="T59" fmla="*/ 194784 h 1333500"/>
              <a:gd name="T60" fmla="*/ 521393 w 1166813"/>
              <a:gd name="T61" fmla="*/ 149019 h 1333500"/>
              <a:gd name="T62" fmla="*/ 502861 w 1166813"/>
              <a:gd name="T63" fmla="*/ 1513 h 1333500"/>
              <a:gd name="T64" fmla="*/ 649604 w 1166813"/>
              <a:gd name="T65" fmla="*/ 50681 h 1333500"/>
              <a:gd name="T66" fmla="*/ 770630 w 1166813"/>
              <a:gd name="T67" fmla="*/ 155827 h 1333500"/>
              <a:gd name="T68" fmla="*/ 846322 w 1166813"/>
              <a:gd name="T69" fmla="*/ 226554 h 1333500"/>
              <a:gd name="T70" fmla="*/ 939361 w 1166813"/>
              <a:gd name="T71" fmla="*/ 106280 h 1333500"/>
              <a:gd name="T72" fmla="*/ 1079297 w 1166813"/>
              <a:gd name="T73" fmla="*/ 20803 h 1333500"/>
              <a:gd name="T74" fmla="*/ 1216962 w 1166813"/>
              <a:gd name="T75" fmla="*/ 757 h 1333500"/>
              <a:gd name="T76" fmla="*/ 1311514 w 1166813"/>
              <a:gd name="T77" fmla="*/ 27231 h 1333500"/>
              <a:gd name="T78" fmla="*/ 1386777 w 1166813"/>
              <a:gd name="T79" fmla="*/ 96824 h 1333500"/>
              <a:gd name="T80" fmla="*/ 1417411 w 1166813"/>
              <a:gd name="T81" fmla="*/ 202726 h 1333500"/>
              <a:gd name="T82" fmla="*/ 1392449 w 1166813"/>
              <a:gd name="T83" fmla="*/ 320731 h 1333500"/>
              <a:gd name="T84" fmla="*/ 1314539 w 1166813"/>
              <a:gd name="T85" fmla="*/ 433819 h 1333500"/>
              <a:gd name="T86" fmla="*/ 1229065 w 1166813"/>
              <a:gd name="T87" fmla="*/ 501520 h 1333500"/>
              <a:gd name="T88" fmla="*/ 1562451 w 1166813"/>
              <a:gd name="T89" fmla="*/ 519346 h 1333500"/>
              <a:gd name="T90" fmla="*/ 1616176 w 1166813"/>
              <a:gd name="T91" fmla="*/ 546593 h 1333500"/>
              <a:gd name="T92" fmla="*/ 1653255 w 1166813"/>
              <a:gd name="T93" fmla="*/ 593897 h 1333500"/>
              <a:gd name="T94" fmla="*/ 1666875 w 1166813"/>
              <a:gd name="T95" fmla="*/ 654067 h 1333500"/>
              <a:gd name="T96" fmla="*/ 862208 w 1166813"/>
              <a:gd name="T97" fmla="*/ 561280 h 1333500"/>
              <a:gd name="T98" fmla="*/ 809207 w 1166813"/>
              <a:gd name="T99" fmla="*/ 557119 h 1333500"/>
              <a:gd name="T100" fmla="*/ 0 w 1166813"/>
              <a:gd name="T101" fmla="*/ 654067 h 1333500"/>
              <a:gd name="T102" fmla="*/ 13991 w 1166813"/>
              <a:gd name="T103" fmla="*/ 593897 h 1333500"/>
              <a:gd name="T104" fmla="*/ 50674 w 1166813"/>
              <a:gd name="T105" fmla="*/ 546593 h 1333500"/>
              <a:gd name="T106" fmla="*/ 104373 w 1166813"/>
              <a:gd name="T107" fmla="*/ 519346 h 1333500"/>
              <a:gd name="T108" fmla="*/ 435163 w 1166813"/>
              <a:gd name="T109" fmla="*/ 501520 h 1333500"/>
              <a:gd name="T110" fmla="*/ 349688 w 1166813"/>
              <a:gd name="T111" fmla="*/ 433819 h 1333500"/>
              <a:gd name="T112" fmla="*/ 272157 w 1166813"/>
              <a:gd name="T113" fmla="*/ 320731 h 1333500"/>
              <a:gd name="T114" fmla="*/ 247196 w 1166813"/>
              <a:gd name="T115" fmla="*/ 202726 h 1333500"/>
              <a:gd name="T116" fmla="*/ 277451 w 1166813"/>
              <a:gd name="T117" fmla="*/ 96824 h 1333500"/>
              <a:gd name="T118" fmla="*/ 352714 w 1166813"/>
              <a:gd name="T119" fmla="*/ 27231 h 1333500"/>
              <a:gd name="T120" fmla="*/ 447266 w 1166813"/>
              <a:gd name="T121" fmla="*/ 757 h 13335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166813" h="1333500">
                <a:moveTo>
                  <a:pt x="631825" y="895350"/>
                </a:moveTo>
                <a:lnTo>
                  <a:pt x="1166813" y="895350"/>
                </a:lnTo>
                <a:lnTo>
                  <a:pt x="1166813" y="1236222"/>
                </a:lnTo>
                <a:lnTo>
                  <a:pt x="1166813" y="1240993"/>
                </a:lnTo>
                <a:lnTo>
                  <a:pt x="1166283" y="1246294"/>
                </a:lnTo>
                <a:lnTo>
                  <a:pt x="1165754" y="1251065"/>
                </a:lnTo>
                <a:lnTo>
                  <a:pt x="1164959" y="1255571"/>
                </a:lnTo>
                <a:lnTo>
                  <a:pt x="1163900" y="1260343"/>
                </a:lnTo>
                <a:lnTo>
                  <a:pt x="1162576" y="1265114"/>
                </a:lnTo>
                <a:lnTo>
                  <a:pt x="1160987" y="1269620"/>
                </a:lnTo>
                <a:lnTo>
                  <a:pt x="1159397" y="1273861"/>
                </a:lnTo>
                <a:lnTo>
                  <a:pt x="1157279" y="1278102"/>
                </a:lnTo>
                <a:lnTo>
                  <a:pt x="1155160" y="1282608"/>
                </a:lnTo>
                <a:lnTo>
                  <a:pt x="1152776" y="1286584"/>
                </a:lnTo>
                <a:lnTo>
                  <a:pt x="1150128" y="1290560"/>
                </a:lnTo>
                <a:lnTo>
                  <a:pt x="1147479" y="1294271"/>
                </a:lnTo>
                <a:lnTo>
                  <a:pt x="1144566" y="1297982"/>
                </a:lnTo>
                <a:lnTo>
                  <a:pt x="1141653" y="1301692"/>
                </a:lnTo>
                <a:lnTo>
                  <a:pt x="1138475" y="1305138"/>
                </a:lnTo>
                <a:lnTo>
                  <a:pt x="1135032" y="1308319"/>
                </a:lnTo>
                <a:lnTo>
                  <a:pt x="1131324" y="1311235"/>
                </a:lnTo>
                <a:lnTo>
                  <a:pt x="1127616" y="1314150"/>
                </a:lnTo>
                <a:lnTo>
                  <a:pt x="1123908" y="1316801"/>
                </a:lnTo>
                <a:lnTo>
                  <a:pt x="1120200" y="1319452"/>
                </a:lnTo>
                <a:lnTo>
                  <a:pt x="1115698" y="1321837"/>
                </a:lnTo>
                <a:lnTo>
                  <a:pt x="1111725" y="1323958"/>
                </a:lnTo>
                <a:lnTo>
                  <a:pt x="1107488" y="1325813"/>
                </a:lnTo>
                <a:lnTo>
                  <a:pt x="1102985" y="1327669"/>
                </a:lnTo>
                <a:lnTo>
                  <a:pt x="1098483" y="1329259"/>
                </a:lnTo>
                <a:lnTo>
                  <a:pt x="1093716" y="1330319"/>
                </a:lnTo>
                <a:lnTo>
                  <a:pt x="1089213" y="1331645"/>
                </a:lnTo>
                <a:lnTo>
                  <a:pt x="1084446" y="1332440"/>
                </a:lnTo>
                <a:lnTo>
                  <a:pt x="1079679" y="1332970"/>
                </a:lnTo>
                <a:lnTo>
                  <a:pt x="1074647" y="1333235"/>
                </a:lnTo>
                <a:lnTo>
                  <a:pt x="1069615" y="1333500"/>
                </a:lnTo>
                <a:lnTo>
                  <a:pt x="631825" y="1333500"/>
                </a:lnTo>
                <a:lnTo>
                  <a:pt x="631825" y="895350"/>
                </a:lnTo>
                <a:close/>
                <a:moveTo>
                  <a:pt x="0" y="895350"/>
                </a:moveTo>
                <a:lnTo>
                  <a:pt x="534988" y="895350"/>
                </a:lnTo>
                <a:lnTo>
                  <a:pt x="534988" y="1333500"/>
                </a:lnTo>
                <a:lnTo>
                  <a:pt x="97150" y="1333500"/>
                </a:lnTo>
                <a:lnTo>
                  <a:pt x="92385" y="1333235"/>
                </a:lnTo>
                <a:lnTo>
                  <a:pt x="87356" y="1332970"/>
                </a:lnTo>
                <a:lnTo>
                  <a:pt x="82326" y="1332440"/>
                </a:lnTo>
                <a:lnTo>
                  <a:pt x="77561" y="1331645"/>
                </a:lnTo>
                <a:lnTo>
                  <a:pt x="73061" y="1330319"/>
                </a:lnTo>
                <a:lnTo>
                  <a:pt x="68561" y="1329259"/>
                </a:lnTo>
                <a:lnTo>
                  <a:pt x="63796" y="1327669"/>
                </a:lnTo>
                <a:lnTo>
                  <a:pt x="59561" y="1325813"/>
                </a:lnTo>
                <a:lnTo>
                  <a:pt x="55325" y="1323958"/>
                </a:lnTo>
                <a:lnTo>
                  <a:pt x="51090" y="1321837"/>
                </a:lnTo>
                <a:lnTo>
                  <a:pt x="47119" y="1319452"/>
                </a:lnTo>
                <a:lnTo>
                  <a:pt x="42884" y="1316801"/>
                </a:lnTo>
                <a:lnTo>
                  <a:pt x="39178" y="1314150"/>
                </a:lnTo>
                <a:lnTo>
                  <a:pt x="35472" y="1311235"/>
                </a:lnTo>
                <a:lnTo>
                  <a:pt x="32030" y="1308319"/>
                </a:lnTo>
                <a:lnTo>
                  <a:pt x="28589" y="1305138"/>
                </a:lnTo>
                <a:lnTo>
                  <a:pt x="25148" y="1301692"/>
                </a:lnTo>
                <a:lnTo>
                  <a:pt x="22236" y="1297982"/>
                </a:lnTo>
                <a:lnTo>
                  <a:pt x="19324" y="1294271"/>
                </a:lnTo>
                <a:lnTo>
                  <a:pt x="16677" y="1290560"/>
                </a:lnTo>
                <a:lnTo>
                  <a:pt x="14294" y="1286584"/>
                </a:lnTo>
                <a:lnTo>
                  <a:pt x="11912" y="1282608"/>
                </a:lnTo>
                <a:lnTo>
                  <a:pt x="9794" y="1278102"/>
                </a:lnTo>
                <a:lnTo>
                  <a:pt x="7677" y="1273861"/>
                </a:lnTo>
                <a:lnTo>
                  <a:pt x="5824" y="1269620"/>
                </a:lnTo>
                <a:lnTo>
                  <a:pt x="4235" y="1265114"/>
                </a:lnTo>
                <a:lnTo>
                  <a:pt x="3176" y="1260343"/>
                </a:lnTo>
                <a:lnTo>
                  <a:pt x="1853" y="1255571"/>
                </a:lnTo>
                <a:lnTo>
                  <a:pt x="1059" y="1251065"/>
                </a:lnTo>
                <a:lnTo>
                  <a:pt x="529" y="1246294"/>
                </a:lnTo>
                <a:lnTo>
                  <a:pt x="265" y="1240993"/>
                </a:lnTo>
                <a:lnTo>
                  <a:pt x="0" y="1236222"/>
                </a:lnTo>
                <a:lnTo>
                  <a:pt x="0" y="895350"/>
                </a:lnTo>
                <a:close/>
                <a:moveTo>
                  <a:pt x="835990" y="99018"/>
                </a:moveTo>
                <a:lnTo>
                  <a:pt x="828842" y="99283"/>
                </a:lnTo>
                <a:lnTo>
                  <a:pt x="821958" y="99812"/>
                </a:lnTo>
                <a:lnTo>
                  <a:pt x="814810" y="100871"/>
                </a:lnTo>
                <a:lnTo>
                  <a:pt x="807398" y="102460"/>
                </a:lnTo>
                <a:lnTo>
                  <a:pt x="800250" y="104313"/>
                </a:lnTo>
                <a:lnTo>
                  <a:pt x="793101" y="106431"/>
                </a:lnTo>
                <a:lnTo>
                  <a:pt x="785953" y="109079"/>
                </a:lnTo>
                <a:lnTo>
                  <a:pt x="778805" y="111991"/>
                </a:lnTo>
                <a:lnTo>
                  <a:pt x="771657" y="115168"/>
                </a:lnTo>
                <a:lnTo>
                  <a:pt x="764774" y="118610"/>
                </a:lnTo>
                <a:lnTo>
                  <a:pt x="757626" y="122846"/>
                </a:lnTo>
                <a:lnTo>
                  <a:pt x="751007" y="127082"/>
                </a:lnTo>
                <a:lnTo>
                  <a:pt x="744389" y="131583"/>
                </a:lnTo>
                <a:lnTo>
                  <a:pt x="737505" y="136349"/>
                </a:lnTo>
                <a:lnTo>
                  <a:pt x="731416" y="141644"/>
                </a:lnTo>
                <a:lnTo>
                  <a:pt x="725327" y="147204"/>
                </a:lnTo>
                <a:lnTo>
                  <a:pt x="719503" y="152499"/>
                </a:lnTo>
                <a:lnTo>
                  <a:pt x="714473" y="157794"/>
                </a:lnTo>
                <a:lnTo>
                  <a:pt x="709443" y="163618"/>
                </a:lnTo>
                <a:lnTo>
                  <a:pt x="704413" y="169178"/>
                </a:lnTo>
                <a:lnTo>
                  <a:pt x="699647" y="175003"/>
                </a:lnTo>
                <a:lnTo>
                  <a:pt x="695411" y="181092"/>
                </a:lnTo>
                <a:lnTo>
                  <a:pt x="691175" y="187181"/>
                </a:lnTo>
                <a:lnTo>
                  <a:pt x="687204" y="193006"/>
                </a:lnTo>
                <a:lnTo>
                  <a:pt x="683498" y="199360"/>
                </a:lnTo>
                <a:lnTo>
                  <a:pt x="679791" y="205449"/>
                </a:lnTo>
                <a:lnTo>
                  <a:pt x="676615" y="211274"/>
                </a:lnTo>
                <a:lnTo>
                  <a:pt x="673438" y="217628"/>
                </a:lnTo>
                <a:lnTo>
                  <a:pt x="670525" y="223453"/>
                </a:lnTo>
                <a:lnTo>
                  <a:pt x="667878" y="229277"/>
                </a:lnTo>
                <a:lnTo>
                  <a:pt x="663113" y="241191"/>
                </a:lnTo>
                <a:lnTo>
                  <a:pt x="659142" y="252576"/>
                </a:lnTo>
                <a:lnTo>
                  <a:pt x="655965" y="263166"/>
                </a:lnTo>
                <a:lnTo>
                  <a:pt x="653847" y="273227"/>
                </a:lnTo>
                <a:lnTo>
                  <a:pt x="652258" y="282228"/>
                </a:lnTo>
                <a:lnTo>
                  <a:pt x="651729" y="286464"/>
                </a:lnTo>
                <a:lnTo>
                  <a:pt x="651464" y="290436"/>
                </a:lnTo>
                <a:lnTo>
                  <a:pt x="651464" y="294142"/>
                </a:lnTo>
                <a:lnTo>
                  <a:pt x="651464" y="297584"/>
                </a:lnTo>
                <a:lnTo>
                  <a:pt x="651729" y="300496"/>
                </a:lnTo>
                <a:lnTo>
                  <a:pt x="652258" y="303144"/>
                </a:lnTo>
                <a:lnTo>
                  <a:pt x="652788" y="305527"/>
                </a:lnTo>
                <a:lnTo>
                  <a:pt x="653582" y="307645"/>
                </a:lnTo>
                <a:lnTo>
                  <a:pt x="655700" y="307909"/>
                </a:lnTo>
                <a:lnTo>
                  <a:pt x="659936" y="309233"/>
                </a:lnTo>
                <a:lnTo>
                  <a:pt x="663113" y="309498"/>
                </a:lnTo>
                <a:lnTo>
                  <a:pt x="667084" y="310027"/>
                </a:lnTo>
                <a:lnTo>
                  <a:pt x="671584" y="310292"/>
                </a:lnTo>
                <a:lnTo>
                  <a:pt x="676879" y="310557"/>
                </a:lnTo>
                <a:lnTo>
                  <a:pt x="681645" y="310292"/>
                </a:lnTo>
                <a:lnTo>
                  <a:pt x="686940" y="310027"/>
                </a:lnTo>
                <a:lnTo>
                  <a:pt x="697000" y="308968"/>
                </a:lnTo>
                <a:lnTo>
                  <a:pt x="707854" y="307115"/>
                </a:lnTo>
                <a:lnTo>
                  <a:pt x="718709" y="304732"/>
                </a:lnTo>
                <a:lnTo>
                  <a:pt x="729828" y="302085"/>
                </a:lnTo>
                <a:lnTo>
                  <a:pt x="741212" y="298378"/>
                </a:lnTo>
                <a:lnTo>
                  <a:pt x="752331" y="294407"/>
                </a:lnTo>
                <a:lnTo>
                  <a:pt x="763715" y="290171"/>
                </a:lnTo>
                <a:lnTo>
                  <a:pt x="774834" y="284876"/>
                </a:lnTo>
                <a:lnTo>
                  <a:pt x="785953" y="279316"/>
                </a:lnTo>
                <a:lnTo>
                  <a:pt x="796808" y="273756"/>
                </a:lnTo>
                <a:lnTo>
                  <a:pt x="807133" y="267137"/>
                </a:lnTo>
                <a:lnTo>
                  <a:pt x="817193" y="260783"/>
                </a:lnTo>
                <a:lnTo>
                  <a:pt x="826724" y="253900"/>
                </a:lnTo>
                <a:lnTo>
                  <a:pt x="835990" y="246486"/>
                </a:lnTo>
                <a:lnTo>
                  <a:pt x="844462" y="239073"/>
                </a:lnTo>
                <a:lnTo>
                  <a:pt x="850815" y="232454"/>
                </a:lnTo>
                <a:lnTo>
                  <a:pt x="856905" y="226365"/>
                </a:lnTo>
                <a:lnTo>
                  <a:pt x="862199" y="220011"/>
                </a:lnTo>
                <a:lnTo>
                  <a:pt x="866965" y="213392"/>
                </a:lnTo>
                <a:lnTo>
                  <a:pt x="871730" y="207303"/>
                </a:lnTo>
                <a:lnTo>
                  <a:pt x="875437" y="200949"/>
                </a:lnTo>
                <a:lnTo>
                  <a:pt x="878878" y="194595"/>
                </a:lnTo>
                <a:lnTo>
                  <a:pt x="882055" y="188505"/>
                </a:lnTo>
                <a:lnTo>
                  <a:pt x="884703" y="182416"/>
                </a:lnTo>
                <a:lnTo>
                  <a:pt x="886820" y="176326"/>
                </a:lnTo>
                <a:lnTo>
                  <a:pt x="888674" y="170767"/>
                </a:lnTo>
                <a:lnTo>
                  <a:pt x="890527" y="165207"/>
                </a:lnTo>
                <a:lnTo>
                  <a:pt x="891586" y="159912"/>
                </a:lnTo>
                <a:lnTo>
                  <a:pt x="892380" y="154617"/>
                </a:lnTo>
                <a:lnTo>
                  <a:pt x="892645" y="149851"/>
                </a:lnTo>
                <a:lnTo>
                  <a:pt x="892910" y="145350"/>
                </a:lnTo>
                <a:lnTo>
                  <a:pt x="892910" y="141644"/>
                </a:lnTo>
                <a:lnTo>
                  <a:pt x="892645" y="137937"/>
                </a:lnTo>
                <a:lnTo>
                  <a:pt x="892115" y="134760"/>
                </a:lnTo>
                <a:lnTo>
                  <a:pt x="891586" y="131848"/>
                </a:lnTo>
                <a:lnTo>
                  <a:pt x="890792" y="129200"/>
                </a:lnTo>
                <a:lnTo>
                  <a:pt x="889997" y="126817"/>
                </a:lnTo>
                <a:lnTo>
                  <a:pt x="887879" y="122581"/>
                </a:lnTo>
                <a:lnTo>
                  <a:pt x="885761" y="119140"/>
                </a:lnTo>
                <a:lnTo>
                  <a:pt x="883908" y="116492"/>
                </a:lnTo>
                <a:lnTo>
                  <a:pt x="882055" y="114639"/>
                </a:lnTo>
                <a:lnTo>
                  <a:pt x="880731" y="113315"/>
                </a:lnTo>
                <a:lnTo>
                  <a:pt x="878349" y="111197"/>
                </a:lnTo>
                <a:lnTo>
                  <a:pt x="875701" y="109079"/>
                </a:lnTo>
                <a:lnTo>
                  <a:pt x="872789" y="107490"/>
                </a:lnTo>
                <a:lnTo>
                  <a:pt x="869612" y="105902"/>
                </a:lnTo>
                <a:lnTo>
                  <a:pt x="866700" y="104578"/>
                </a:lnTo>
                <a:lnTo>
                  <a:pt x="863788" y="103519"/>
                </a:lnTo>
                <a:lnTo>
                  <a:pt x="857699" y="101401"/>
                </a:lnTo>
                <a:lnTo>
                  <a:pt x="851345" y="100342"/>
                </a:lnTo>
                <a:lnTo>
                  <a:pt x="845785" y="99548"/>
                </a:lnTo>
                <a:lnTo>
                  <a:pt x="840490" y="99283"/>
                </a:lnTo>
                <a:lnTo>
                  <a:pt x="835990" y="99018"/>
                </a:lnTo>
                <a:close/>
                <a:moveTo>
                  <a:pt x="329235" y="99018"/>
                </a:moveTo>
                <a:lnTo>
                  <a:pt x="324470" y="99283"/>
                </a:lnTo>
                <a:lnTo>
                  <a:pt x="319175" y="99548"/>
                </a:lnTo>
                <a:lnTo>
                  <a:pt x="313615" y="100342"/>
                </a:lnTo>
                <a:lnTo>
                  <a:pt x="307262" y="101401"/>
                </a:lnTo>
                <a:lnTo>
                  <a:pt x="301437" y="103519"/>
                </a:lnTo>
                <a:lnTo>
                  <a:pt x="298260" y="104578"/>
                </a:lnTo>
                <a:lnTo>
                  <a:pt x="295348" y="105902"/>
                </a:lnTo>
                <a:lnTo>
                  <a:pt x="292436" y="107490"/>
                </a:lnTo>
                <a:lnTo>
                  <a:pt x="289789" y="109079"/>
                </a:lnTo>
                <a:lnTo>
                  <a:pt x="286876" y="111197"/>
                </a:lnTo>
                <a:lnTo>
                  <a:pt x="284229" y="113315"/>
                </a:lnTo>
                <a:lnTo>
                  <a:pt x="282905" y="114639"/>
                </a:lnTo>
                <a:lnTo>
                  <a:pt x="281052" y="116492"/>
                </a:lnTo>
                <a:lnTo>
                  <a:pt x="279199" y="118875"/>
                </a:lnTo>
                <a:lnTo>
                  <a:pt x="277346" y="122581"/>
                </a:lnTo>
                <a:lnTo>
                  <a:pt x="275492" y="126817"/>
                </a:lnTo>
                <a:lnTo>
                  <a:pt x="274433" y="129200"/>
                </a:lnTo>
                <a:lnTo>
                  <a:pt x="273904" y="131848"/>
                </a:lnTo>
                <a:lnTo>
                  <a:pt x="273110" y="134760"/>
                </a:lnTo>
                <a:lnTo>
                  <a:pt x="272845" y="137937"/>
                </a:lnTo>
                <a:lnTo>
                  <a:pt x="272580" y="141644"/>
                </a:lnTo>
                <a:lnTo>
                  <a:pt x="272315" y="145350"/>
                </a:lnTo>
                <a:lnTo>
                  <a:pt x="272580" y="149851"/>
                </a:lnTo>
                <a:lnTo>
                  <a:pt x="273110" y="154617"/>
                </a:lnTo>
                <a:lnTo>
                  <a:pt x="273904" y="159912"/>
                </a:lnTo>
                <a:lnTo>
                  <a:pt x="274963" y="165207"/>
                </a:lnTo>
                <a:lnTo>
                  <a:pt x="276287" y="170767"/>
                </a:lnTo>
                <a:lnTo>
                  <a:pt x="278140" y="176326"/>
                </a:lnTo>
                <a:lnTo>
                  <a:pt x="280522" y="182416"/>
                </a:lnTo>
                <a:lnTo>
                  <a:pt x="283170" y="188505"/>
                </a:lnTo>
                <a:lnTo>
                  <a:pt x="286082" y="194595"/>
                </a:lnTo>
                <a:lnTo>
                  <a:pt x="289789" y="200949"/>
                </a:lnTo>
                <a:lnTo>
                  <a:pt x="293760" y="207303"/>
                </a:lnTo>
                <a:lnTo>
                  <a:pt x="297996" y="213392"/>
                </a:lnTo>
                <a:lnTo>
                  <a:pt x="303026" y="220011"/>
                </a:lnTo>
                <a:lnTo>
                  <a:pt x="308585" y="226365"/>
                </a:lnTo>
                <a:lnTo>
                  <a:pt x="314410" y="232454"/>
                </a:lnTo>
                <a:lnTo>
                  <a:pt x="320763" y="239073"/>
                </a:lnTo>
                <a:lnTo>
                  <a:pt x="329235" y="246486"/>
                </a:lnTo>
                <a:lnTo>
                  <a:pt x="338236" y="253900"/>
                </a:lnTo>
                <a:lnTo>
                  <a:pt x="348032" y="260783"/>
                </a:lnTo>
                <a:lnTo>
                  <a:pt x="358092" y="267137"/>
                </a:lnTo>
                <a:lnTo>
                  <a:pt x="368682" y="273756"/>
                </a:lnTo>
                <a:lnTo>
                  <a:pt x="379272" y="279316"/>
                </a:lnTo>
                <a:lnTo>
                  <a:pt x="390391" y="284876"/>
                </a:lnTo>
                <a:lnTo>
                  <a:pt x="401245" y="290171"/>
                </a:lnTo>
                <a:lnTo>
                  <a:pt x="412629" y="294407"/>
                </a:lnTo>
                <a:lnTo>
                  <a:pt x="424013" y="298378"/>
                </a:lnTo>
                <a:lnTo>
                  <a:pt x="435132" y="302085"/>
                </a:lnTo>
                <a:lnTo>
                  <a:pt x="446252" y="304732"/>
                </a:lnTo>
                <a:lnTo>
                  <a:pt x="457106" y="307115"/>
                </a:lnTo>
                <a:lnTo>
                  <a:pt x="467960" y="308968"/>
                </a:lnTo>
                <a:lnTo>
                  <a:pt x="478285" y="310027"/>
                </a:lnTo>
                <a:lnTo>
                  <a:pt x="483316" y="310292"/>
                </a:lnTo>
                <a:lnTo>
                  <a:pt x="488081" y="310557"/>
                </a:lnTo>
                <a:lnTo>
                  <a:pt x="494435" y="310292"/>
                </a:lnTo>
                <a:lnTo>
                  <a:pt x="499730" y="309763"/>
                </a:lnTo>
                <a:lnTo>
                  <a:pt x="503966" y="309233"/>
                </a:lnTo>
                <a:lnTo>
                  <a:pt x="507407" y="308174"/>
                </a:lnTo>
                <a:lnTo>
                  <a:pt x="509790" y="307380"/>
                </a:lnTo>
                <a:lnTo>
                  <a:pt x="511643" y="306850"/>
                </a:lnTo>
                <a:lnTo>
                  <a:pt x="512967" y="306056"/>
                </a:lnTo>
                <a:lnTo>
                  <a:pt x="513496" y="304468"/>
                </a:lnTo>
                <a:lnTo>
                  <a:pt x="514026" y="302350"/>
                </a:lnTo>
                <a:lnTo>
                  <a:pt x="514820" y="299702"/>
                </a:lnTo>
                <a:lnTo>
                  <a:pt x="514820" y="297054"/>
                </a:lnTo>
                <a:lnTo>
                  <a:pt x="514820" y="293877"/>
                </a:lnTo>
                <a:lnTo>
                  <a:pt x="514820" y="290171"/>
                </a:lnTo>
                <a:lnTo>
                  <a:pt x="513496" y="282228"/>
                </a:lnTo>
                <a:lnTo>
                  <a:pt x="511908" y="273491"/>
                </a:lnTo>
                <a:lnTo>
                  <a:pt x="509525" y="263431"/>
                </a:lnTo>
                <a:lnTo>
                  <a:pt x="506348" y="252841"/>
                </a:lnTo>
                <a:lnTo>
                  <a:pt x="502377" y="241721"/>
                </a:lnTo>
                <a:lnTo>
                  <a:pt x="497612" y="229807"/>
                </a:lnTo>
                <a:lnTo>
                  <a:pt x="494700" y="223982"/>
                </a:lnTo>
                <a:lnTo>
                  <a:pt x="491787" y="217893"/>
                </a:lnTo>
                <a:lnTo>
                  <a:pt x="488875" y="211804"/>
                </a:lnTo>
                <a:lnTo>
                  <a:pt x="485434" y="205714"/>
                </a:lnTo>
                <a:lnTo>
                  <a:pt x="481992" y="199625"/>
                </a:lnTo>
                <a:lnTo>
                  <a:pt x="478285" y="193271"/>
                </a:lnTo>
                <a:lnTo>
                  <a:pt x="474050" y="187446"/>
                </a:lnTo>
                <a:lnTo>
                  <a:pt x="469814" y="181357"/>
                </a:lnTo>
                <a:lnTo>
                  <a:pt x="465578" y="175267"/>
                </a:lnTo>
                <a:lnTo>
                  <a:pt x="460812" y="169443"/>
                </a:lnTo>
                <a:lnTo>
                  <a:pt x="455782" y="163618"/>
                </a:lnTo>
                <a:lnTo>
                  <a:pt x="450752" y="157794"/>
                </a:lnTo>
                <a:lnTo>
                  <a:pt x="445457" y="152499"/>
                </a:lnTo>
                <a:lnTo>
                  <a:pt x="439898" y="147204"/>
                </a:lnTo>
                <a:lnTo>
                  <a:pt x="433544" y="141644"/>
                </a:lnTo>
                <a:lnTo>
                  <a:pt x="427455" y="136349"/>
                </a:lnTo>
                <a:lnTo>
                  <a:pt x="421101" y="131583"/>
                </a:lnTo>
                <a:lnTo>
                  <a:pt x="414218" y="127082"/>
                </a:lnTo>
                <a:lnTo>
                  <a:pt x="407334" y="122846"/>
                </a:lnTo>
                <a:lnTo>
                  <a:pt x="400451" y="118610"/>
                </a:lnTo>
                <a:lnTo>
                  <a:pt x="393303" y="115168"/>
                </a:lnTo>
                <a:lnTo>
                  <a:pt x="386420" y="111991"/>
                </a:lnTo>
                <a:lnTo>
                  <a:pt x="379007" y="109079"/>
                </a:lnTo>
                <a:lnTo>
                  <a:pt x="372124" y="106431"/>
                </a:lnTo>
                <a:lnTo>
                  <a:pt x="364975" y="104313"/>
                </a:lnTo>
                <a:lnTo>
                  <a:pt x="357563" y="102460"/>
                </a:lnTo>
                <a:lnTo>
                  <a:pt x="350415" y="100871"/>
                </a:lnTo>
                <a:lnTo>
                  <a:pt x="343267" y="99812"/>
                </a:lnTo>
                <a:lnTo>
                  <a:pt x="336119" y="99283"/>
                </a:lnTo>
                <a:lnTo>
                  <a:pt x="329235" y="99018"/>
                </a:lnTo>
                <a:close/>
                <a:moveTo>
                  <a:pt x="321028" y="0"/>
                </a:moveTo>
                <a:lnTo>
                  <a:pt x="329235" y="0"/>
                </a:lnTo>
                <a:lnTo>
                  <a:pt x="340354" y="265"/>
                </a:lnTo>
                <a:lnTo>
                  <a:pt x="352003" y="1059"/>
                </a:lnTo>
                <a:lnTo>
                  <a:pt x="363122" y="2648"/>
                </a:lnTo>
                <a:lnTo>
                  <a:pt x="374771" y="4766"/>
                </a:lnTo>
                <a:lnTo>
                  <a:pt x="386420" y="7148"/>
                </a:lnTo>
                <a:lnTo>
                  <a:pt x="397804" y="10855"/>
                </a:lnTo>
                <a:lnTo>
                  <a:pt x="409452" y="14562"/>
                </a:lnTo>
                <a:lnTo>
                  <a:pt x="421101" y="18798"/>
                </a:lnTo>
                <a:lnTo>
                  <a:pt x="432485" y="23828"/>
                </a:lnTo>
                <a:lnTo>
                  <a:pt x="443869" y="29388"/>
                </a:lnTo>
                <a:lnTo>
                  <a:pt x="454723" y="35477"/>
                </a:lnTo>
                <a:lnTo>
                  <a:pt x="465843" y="42096"/>
                </a:lnTo>
                <a:lnTo>
                  <a:pt x="476432" y="49509"/>
                </a:lnTo>
                <a:lnTo>
                  <a:pt x="487287" y="57187"/>
                </a:lnTo>
                <a:lnTo>
                  <a:pt x="497612" y="65659"/>
                </a:lnTo>
                <a:lnTo>
                  <a:pt x="507407" y="74396"/>
                </a:lnTo>
                <a:lnTo>
                  <a:pt x="515879" y="82339"/>
                </a:lnTo>
                <a:lnTo>
                  <a:pt x="524086" y="91076"/>
                </a:lnTo>
                <a:lnTo>
                  <a:pt x="531764" y="99812"/>
                </a:lnTo>
                <a:lnTo>
                  <a:pt x="539441" y="109079"/>
                </a:lnTo>
                <a:lnTo>
                  <a:pt x="546589" y="118345"/>
                </a:lnTo>
                <a:lnTo>
                  <a:pt x="554002" y="128406"/>
                </a:lnTo>
                <a:lnTo>
                  <a:pt x="560356" y="138202"/>
                </a:lnTo>
                <a:lnTo>
                  <a:pt x="566710" y="148527"/>
                </a:lnTo>
                <a:lnTo>
                  <a:pt x="573064" y="158588"/>
                </a:lnTo>
                <a:lnTo>
                  <a:pt x="578623" y="169178"/>
                </a:lnTo>
                <a:lnTo>
                  <a:pt x="582510" y="177566"/>
                </a:lnTo>
                <a:lnTo>
                  <a:pt x="586602" y="169178"/>
                </a:lnTo>
                <a:lnTo>
                  <a:pt x="592426" y="158588"/>
                </a:lnTo>
                <a:lnTo>
                  <a:pt x="598251" y="148527"/>
                </a:lnTo>
                <a:lnTo>
                  <a:pt x="604604" y="138202"/>
                </a:lnTo>
                <a:lnTo>
                  <a:pt x="611488" y="128406"/>
                </a:lnTo>
                <a:lnTo>
                  <a:pt x="618371" y="118345"/>
                </a:lnTo>
                <a:lnTo>
                  <a:pt x="625519" y="109079"/>
                </a:lnTo>
                <a:lnTo>
                  <a:pt x="633197" y="99812"/>
                </a:lnTo>
                <a:lnTo>
                  <a:pt x="641139" y="91076"/>
                </a:lnTo>
                <a:lnTo>
                  <a:pt x="649346" y="82339"/>
                </a:lnTo>
                <a:lnTo>
                  <a:pt x="657553" y="74396"/>
                </a:lnTo>
                <a:lnTo>
                  <a:pt x="667613" y="65659"/>
                </a:lnTo>
                <a:lnTo>
                  <a:pt x="677938" y="57187"/>
                </a:lnTo>
                <a:lnTo>
                  <a:pt x="688528" y="49509"/>
                </a:lnTo>
                <a:lnTo>
                  <a:pt x="699118" y="42096"/>
                </a:lnTo>
                <a:lnTo>
                  <a:pt x="710237" y="35477"/>
                </a:lnTo>
                <a:lnTo>
                  <a:pt x="721356" y="29388"/>
                </a:lnTo>
                <a:lnTo>
                  <a:pt x="732475" y="23828"/>
                </a:lnTo>
                <a:lnTo>
                  <a:pt x="744124" y="18798"/>
                </a:lnTo>
                <a:lnTo>
                  <a:pt x="755508" y="14562"/>
                </a:lnTo>
                <a:lnTo>
                  <a:pt x="767157" y="10855"/>
                </a:lnTo>
                <a:lnTo>
                  <a:pt x="778805" y="7148"/>
                </a:lnTo>
                <a:lnTo>
                  <a:pt x="790189" y="4766"/>
                </a:lnTo>
                <a:lnTo>
                  <a:pt x="801838" y="2648"/>
                </a:lnTo>
                <a:lnTo>
                  <a:pt x="813222" y="1059"/>
                </a:lnTo>
                <a:lnTo>
                  <a:pt x="824606" y="265"/>
                </a:lnTo>
                <a:lnTo>
                  <a:pt x="835990" y="0"/>
                </a:lnTo>
                <a:lnTo>
                  <a:pt x="843932" y="0"/>
                </a:lnTo>
                <a:lnTo>
                  <a:pt x="851874" y="530"/>
                </a:lnTo>
                <a:lnTo>
                  <a:pt x="859817" y="1324"/>
                </a:lnTo>
                <a:lnTo>
                  <a:pt x="867494" y="2383"/>
                </a:lnTo>
                <a:lnTo>
                  <a:pt x="875437" y="3707"/>
                </a:lnTo>
                <a:lnTo>
                  <a:pt x="882585" y="5560"/>
                </a:lnTo>
                <a:lnTo>
                  <a:pt x="890262" y="7413"/>
                </a:lnTo>
                <a:lnTo>
                  <a:pt x="897410" y="10061"/>
                </a:lnTo>
                <a:lnTo>
                  <a:pt x="904293" y="12708"/>
                </a:lnTo>
                <a:lnTo>
                  <a:pt x="911442" y="15621"/>
                </a:lnTo>
                <a:lnTo>
                  <a:pt x="918060" y="19062"/>
                </a:lnTo>
                <a:lnTo>
                  <a:pt x="924414" y="22504"/>
                </a:lnTo>
                <a:lnTo>
                  <a:pt x="931033" y="26476"/>
                </a:lnTo>
                <a:lnTo>
                  <a:pt x="936857" y="30976"/>
                </a:lnTo>
                <a:lnTo>
                  <a:pt x="942681" y="35742"/>
                </a:lnTo>
                <a:lnTo>
                  <a:pt x="948506" y="40507"/>
                </a:lnTo>
                <a:lnTo>
                  <a:pt x="954859" y="47126"/>
                </a:lnTo>
                <a:lnTo>
                  <a:pt x="960419" y="53480"/>
                </a:lnTo>
                <a:lnTo>
                  <a:pt x="965979" y="60364"/>
                </a:lnTo>
                <a:lnTo>
                  <a:pt x="970744" y="67777"/>
                </a:lnTo>
                <a:lnTo>
                  <a:pt x="974980" y="74926"/>
                </a:lnTo>
                <a:lnTo>
                  <a:pt x="978951" y="82603"/>
                </a:lnTo>
                <a:lnTo>
                  <a:pt x="982128" y="90546"/>
                </a:lnTo>
                <a:lnTo>
                  <a:pt x="985305" y="98753"/>
                </a:lnTo>
                <a:lnTo>
                  <a:pt x="987423" y="107226"/>
                </a:lnTo>
                <a:lnTo>
                  <a:pt x="989276" y="115433"/>
                </a:lnTo>
                <a:lnTo>
                  <a:pt x="990864" y="124170"/>
                </a:lnTo>
                <a:lnTo>
                  <a:pt x="991659" y="132907"/>
                </a:lnTo>
                <a:lnTo>
                  <a:pt x="992188" y="141908"/>
                </a:lnTo>
                <a:lnTo>
                  <a:pt x="991923" y="150910"/>
                </a:lnTo>
                <a:lnTo>
                  <a:pt x="991394" y="160176"/>
                </a:lnTo>
                <a:lnTo>
                  <a:pt x="990600" y="169178"/>
                </a:lnTo>
                <a:lnTo>
                  <a:pt x="989011" y="178445"/>
                </a:lnTo>
                <a:lnTo>
                  <a:pt x="987158" y="187446"/>
                </a:lnTo>
                <a:lnTo>
                  <a:pt x="984775" y="196977"/>
                </a:lnTo>
                <a:lnTo>
                  <a:pt x="981598" y="206244"/>
                </a:lnTo>
                <a:lnTo>
                  <a:pt x="978422" y="215510"/>
                </a:lnTo>
                <a:lnTo>
                  <a:pt x="974715" y="224512"/>
                </a:lnTo>
                <a:lnTo>
                  <a:pt x="970479" y="234043"/>
                </a:lnTo>
                <a:lnTo>
                  <a:pt x="965979" y="243045"/>
                </a:lnTo>
                <a:lnTo>
                  <a:pt x="960419" y="251781"/>
                </a:lnTo>
                <a:lnTo>
                  <a:pt x="954859" y="261048"/>
                </a:lnTo>
                <a:lnTo>
                  <a:pt x="949035" y="269785"/>
                </a:lnTo>
                <a:lnTo>
                  <a:pt x="942416" y="278522"/>
                </a:lnTo>
                <a:lnTo>
                  <a:pt x="935533" y="286994"/>
                </a:lnTo>
                <a:lnTo>
                  <a:pt x="928385" y="295466"/>
                </a:lnTo>
                <a:lnTo>
                  <a:pt x="920178" y="303673"/>
                </a:lnTo>
                <a:lnTo>
                  <a:pt x="912236" y="311616"/>
                </a:lnTo>
                <a:lnTo>
                  <a:pt x="906147" y="316911"/>
                </a:lnTo>
                <a:lnTo>
                  <a:pt x="900058" y="321941"/>
                </a:lnTo>
                <a:lnTo>
                  <a:pt x="893969" y="326972"/>
                </a:lnTo>
                <a:lnTo>
                  <a:pt x="887350" y="332267"/>
                </a:lnTo>
                <a:lnTo>
                  <a:pt x="880996" y="337032"/>
                </a:lnTo>
                <a:lnTo>
                  <a:pt x="874378" y="341798"/>
                </a:lnTo>
                <a:lnTo>
                  <a:pt x="867229" y="346564"/>
                </a:lnTo>
                <a:lnTo>
                  <a:pt x="860346" y="351064"/>
                </a:lnTo>
                <a:lnTo>
                  <a:pt x="853463" y="355300"/>
                </a:lnTo>
                <a:lnTo>
                  <a:pt x="846050" y="359537"/>
                </a:lnTo>
                <a:lnTo>
                  <a:pt x="844507" y="360363"/>
                </a:lnTo>
                <a:lnTo>
                  <a:pt x="1069615" y="360363"/>
                </a:lnTo>
                <a:lnTo>
                  <a:pt x="1074647" y="360628"/>
                </a:lnTo>
                <a:lnTo>
                  <a:pt x="1079679" y="360893"/>
                </a:lnTo>
                <a:lnTo>
                  <a:pt x="1084446" y="361423"/>
                </a:lnTo>
                <a:lnTo>
                  <a:pt x="1089213" y="362217"/>
                </a:lnTo>
                <a:lnTo>
                  <a:pt x="1093716" y="363542"/>
                </a:lnTo>
                <a:lnTo>
                  <a:pt x="1098483" y="364866"/>
                </a:lnTo>
                <a:lnTo>
                  <a:pt x="1102985" y="366456"/>
                </a:lnTo>
                <a:lnTo>
                  <a:pt x="1107488" y="368310"/>
                </a:lnTo>
                <a:lnTo>
                  <a:pt x="1111725" y="370164"/>
                </a:lnTo>
                <a:lnTo>
                  <a:pt x="1115698" y="372284"/>
                </a:lnTo>
                <a:lnTo>
                  <a:pt x="1120200" y="374668"/>
                </a:lnTo>
                <a:lnTo>
                  <a:pt x="1123908" y="377052"/>
                </a:lnTo>
                <a:lnTo>
                  <a:pt x="1127616" y="379701"/>
                </a:lnTo>
                <a:lnTo>
                  <a:pt x="1131324" y="382615"/>
                </a:lnTo>
                <a:lnTo>
                  <a:pt x="1135032" y="385794"/>
                </a:lnTo>
                <a:lnTo>
                  <a:pt x="1138475" y="388973"/>
                </a:lnTo>
                <a:lnTo>
                  <a:pt x="1141653" y="392416"/>
                </a:lnTo>
                <a:lnTo>
                  <a:pt x="1144566" y="395860"/>
                </a:lnTo>
                <a:lnTo>
                  <a:pt x="1147479" y="399569"/>
                </a:lnTo>
                <a:lnTo>
                  <a:pt x="1150128" y="403542"/>
                </a:lnTo>
                <a:lnTo>
                  <a:pt x="1152776" y="407516"/>
                </a:lnTo>
                <a:lnTo>
                  <a:pt x="1155160" y="411489"/>
                </a:lnTo>
                <a:lnTo>
                  <a:pt x="1157279" y="415728"/>
                </a:lnTo>
                <a:lnTo>
                  <a:pt x="1159397" y="419966"/>
                </a:lnTo>
                <a:lnTo>
                  <a:pt x="1160987" y="424470"/>
                </a:lnTo>
                <a:lnTo>
                  <a:pt x="1162576" y="428973"/>
                </a:lnTo>
                <a:lnTo>
                  <a:pt x="1163900" y="433476"/>
                </a:lnTo>
                <a:lnTo>
                  <a:pt x="1164959" y="437980"/>
                </a:lnTo>
                <a:lnTo>
                  <a:pt x="1165754" y="443013"/>
                </a:lnTo>
                <a:lnTo>
                  <a:pt x="1166283" y="447781"/>
                </a:lnTo>
                <a:lnTo>
                  <a:pt x="1166813" y="452814"/>
                </a:lnTo>
                <a:lnTo>
                  <a:pt x="1166813" y="457847"/>
                </a:lnTo>
                <a:lnTo>
                  <a:pt x="1166813" y="798513"/>
                </a:lnTo>
                <a:lnTo>
                  <a:pt x="631825" y="798513"/>
                </a:lnTo>
                <a:lnTo>
                  <a:pt x="631825" y="404329"/>
                </a:lnTo>
                <a:lnTo>
                  <a:pt x="631608" y="404280"/>
                </a:lnTo>
                <a:lnTo>
                  <a:pt x="625519" y="402427"/>
                </a:lnTo>
                <a:lnTo>
                  <a:pt x="619695" y="400309"/>
                </a:lnTo>
                <a:lnTo>
                  <a:pt x="614135" y="398191"/>
                </a:lnTo>
                <a:lnTo>
                  <a:pt x="608840" y="395543"/>
                </a:lnTo>
                <a:lnTo>
                  <a:pt x="603546" y="392896"/>
                </a:lnTo>
                <a:lnTo>
                  <a:pt x="598515" y="389983"/>
                </a:lnTo>
                <a:lnTo>
                  <a:pt x="593750" y="386806"/>
                </a:lnTo>
                <a:lnTo>
                  <a:pt x="588985" y="383100"/>
                </a:lnTo>
                <a:lnTo>
                  <a:pt x="584749" y="379128"/>
                </a:lnTo>
                <a:lnTo>
                  <a:pt x="582480" y="377049"/>
                </a:lnTo>
                <a:lnTo>
                  <a:pt x="580212" y="379128"/>
                </a:lnTo>
                <a:lnTo>
                  <a:pt x="575976" y="383100"/>
                </a:lnTo>
                <a:lnTo>
                  <a:pt x="571475" y="386806"/>
                </a:lnTo>
                <a:lnTo>
                  <a:pt x="566445" y="389983"/>
                </a:lnTo>
                <a:lnTo>
                  <a:pt x="561415" y="392896"/>
                </a:lnTo>
                <a:lnTo>
                  <a:pt x="556385" y="395543"/>
                </a:lnTo>
                <a:lnTo>
                  <a:pt x="550825" y="398191"/>
                </a:lnTo>
                <a:lnTo>
                  <a:pt x="545265" y="400309"/>
                </a:lnTo>
                <a:lnTo>
                  <a:pt x="539706" y="402427"/>
                </a:lnTo>
                <a:lnTo>
                  <a:pt x="534988" y="403928"/>
                </a:lnTo>
                <a:lnTo>
                  <a:pt x="534988" y="798513"/>
                </a:lnTo>
                <a:lnTo>
                  <a:pt x="0" y="798513"/>
                </a:lnTo>
                <a:lnTo>
                  <a:pt x="0" y="457847"/>
                </a:lnTo>
                <a:lnTo>
                  <a:pt x="265" y="452814"/>
                </a:lnTo>
                <a:lnTo>
                  <a:pt x="529" y="447781"/>
                </a:lnTo>
                <a:lnTo>
                  <a:pt x="1059" y="443013"/>
                </a:lnTo>
                <a:lnTo>
                  <a:pt x="1853" y="437980"/>
                </a:lnTo>
                <a:lnTo>
                  <a:pt x="3176" y="433476"/>
                </a:lnTo>
                <a:lnTo>
                  <a:pt x="4235" y="428973"/>
                </a:lnTo>
                <a:lnTo>
                  <a:pt x="5824" y="424470"/>
                </a:lnTo>
                <a:lnTo>
                  <a:pt x="7677" y="419966"/>
                </a:lnTo>
                <a:lnTo>
                  <a:pt x="9794" y="415728"/>
                </a:lnTo>
                <a:lnTo>
                  <a:pt x="11912" y="411489"/>
                </a:lnTo>
                <a:lnTo>
                  <a:pt x="14294" y="407516"/>
                </a:lnTo>
                <a:lnTo>
                  <a:pt x="16677" y="403542"/>
                </a:lnTo>
                <a:lnTo>
                  <a:pt x="19324" y="399569"/>
                </a:lnTo>
                <a:lnTo>
                  <a:pt x="22236" y="395860"/>
                </a:lnTo>
                <a:lnTo>
                  <a:pt x="25148" y="392416"/>
                </a:lnTo>
                <a:lnTo>
                  <a:pt x="28589" y="388973"/>
                </a:lnTo>
                <a:lnTo>
                  <a:pt x="32030" y="385794"/>
                </a:lnTo>
                <a:lnTo>
                  <a:pt x="35472" y="382615"/>
                </a:lnTo>
                <a:lnTo>
                  <a:pt x="39178" y="379701"/>
                </a:lnTo>
                <a:lnTo>
                  <a:pt x="42884" y="377052"/>
                </a:lnTo>
                <a:lnTo>
                  <a:pt x="47119" y="374668"/>
                </a:lnTo>
                <a:lnTo>
                  <a:pt x="51090" y="372284"/>
                </a:lnTo>
                <a:lnTo>
                  <a:pt x="55325" y="370164"/>
                </a:lnTo>
                <a:lnTo>
                  <a:pt x="59561" y="368310"/>
                </a:lnTo>
                <a:lnTo>
                  <a:pt x="63796" y="366456"/>
                </a:lnTo>
                <a:lnTo>
                  <a:pt x="68561" y="364866"/>
                </a:lnTo>
                <a:lnTo>
                  <a:pt x="73061" y="363542"/>
                </a:lnTo>
                <a:lnTo>
                  <a:pt x="77561" y="362217"/>
                </a:lnTo>
                <a:lnTo>
                  <a:pt x="82326" y="361423"/>
                </a:lnTo>
                <a:lnTo>
                  <a:pt x="87356" y="360893"/>
                </a:lnTo>
                <a:lnTo>
                  <a:pt x="92385" y="360628"/>
                </a:lnTo>
                <a:lnTo>
                  <a:pt x="97150" y="360363"/>
                </a:lnTo>
                <a:lnTo>
                  <a:pt x="320663" y="360363"/>
                </a:lnTo>
                <a:lnTo>
                  <a:pt x="319175" y="359537"/>
                </a:lnTo>
                <a:lnTo>
                  <a:pt x="312027" y="355300"/>
                </a:lnTo>
                <a:lnTo>
                  <a:pt x="304614" y="351064"/>
                </a:lnTo>
                <a:lnTo>
                  <a:pt x="297731" y="346564"/>
                </a:lnTo>
                <a:lnTo>
                  <a:pt x="290847" y="341798"/>
                </a:lnTo>
                <a:lnTo>
                  <a:pt x="283964" y="337032"/>
                </a:lnTo>
                <a:lnTo>
                  <a:pt x="277610" y="332267"/>
                </a:lnTo>
                <a:lnTo>
                  <a:pt x="271256" y="326972"/>
                </a:lnTo>
                <a:lnTo>
                  <a:pt x="264903" y="321941"/>
                </a:lnTo>
                <a:lnTo>
                  <a:pt x="258814" y="316911"/>
                </a:lnTo>
                <a:lnTo>
                  <a:pt x="253254" y="311616"/>
                </a:lnTo>
                <a:lnTo>
                  <a:pt x="244782" y="303673"/>
                </a:lnTo>
                <a:lnTo>
                  <a:pt x="237105" y="295466"/>
                </a:lnTo>
                <a:lnTo>
                  <a:pt x="229427" y="286994"/>
                </a:lnTo>
                <a:lnTo>
                  <a:pt x="222809" y="278522"/>
                </a:lnTo>
                <a:lnTo>
                  <a:pt x="216190" y="269785"/>
                </a:lnTo>
                <a:lnTo>
                  <a:pt x="210101" y="261048"/>
                </a:lnTo>
                <a:lnTo>
                  <a:pt x="204541" y="251781"/>
                </a:lnTo>
                <a:lnTo>
                  <a:pt x="199511" y="243045"/>
                </a:lnTo>
                <a:lnTo>
                  <a:pt x="194481" y="234043"/>
                </a:lnTo>
                <a:lnTo>
                  <a:pt x="190510" y="224512"/>
                </a:lnTo>
                <a:lnTo>
                  <a:pt x="186539" y="215510"/>
                </a:lnTo>
                <a:lnTo>
                  <a:pt x="183362" y="206244"/>
                </a:lnTo>
                <a:lnTo>
                  <a:pt x="180450" y="196977"/>
                </a:lnTo>
                <a:lnTo>
                  <a:pt x="178067" y="187446"/>
                </a:lnTo>
                <a:lnTo>
                  <a:pt x="175949" y="178445"/>
                </a:lnTo>
                <a:lnTo>
                  <a:pt x="174625" y="169178"/>
                </a:lnTo>
                <a:lnTo>
                  <a:pt x="173566" y="160176"/>
                </a:lnTo>
                <a:lnTo>
                  <a:pt x="173037" y="150910"/>
                </a:lnTo>
                <a:lnTo>
                  <a:pt x="173037" y="141908"/>
                </a:lnTo>
                <a:lnTo>
                  <a:pt x="173302" y="132907"/>
                </a:lnTo>
                <a:lnTo>
                  <a:pt x="174361" y="124170"/>
                </a:lnTo>
                <a:lnTo>
                  <a:pt x="175684" y="115433"/>
                </a:lnTo>
                <a:lnTo>
                  <a:pt x="177802" y="107226"/>
                </a:lnTo>
                <a:lnTo>
                  <a:pt x="180185" y="98753"/>
                </a:lnTo>
                <a:lnTo>
                  <a:pt x="182832" y="90546"/>
                </a:lnTo>
                <a:lnTo>
                  <a:pt x="186274" y="82603"/>
                </a:lnTo>
                <a:lnTo>
                  <a:pt x="189980" y="74926"/>
                </a:lnTo>
                <a:lnTo>
                  <a:pt x="194216" y="67777"/>
                </a:lnTo>
                <a:lnTo>
                  <a:pt x="199246" y="60364"/>
                </a:lnTo>
                <a:lnTo>
                  <a:pt x="204541" y="53480"/>
                </a:lnTo>
                <a:lnTo>
                  <a:pt x="210101" y="47126"/>
                </a:lnTo>
                <a:lnTo>
                  <a:pt x="216719" y="40507"/>
                </a:lnTo>
                <a:lnTo>
                  <a:pt x="222279" y="35742"/>
                </a:lnTo>
                <a:lnTo>
                  <a:pt x="228103" y="30976"/>
                </a:lnTo>
                <a:lnTo>
                  <a:pt x="234457" y="26476"/>
                </a:lnTo>
                <a:lnTo>
                  <a:pt x="240546" y="22504"/>
                </a:lnTo>
                <a:lnTo>
                  <a:pt x="246900" y="19062"/>
                </a:lnTo>
                <a:lnTo>
                  <a:pt x="253783" y="15621"/>
                </a:lnTo>
                <a:lnTo>
                  <a:pt x="260667" y="12708"/>
                </a:lnTo>
                <a:lnTo>
                  <a:pt x="267550" y="10061"/>
                </a:lnTo>
                <a:lnTo>
                  <a:pt x="274963" y="7413"/>
                </a:lnTo>
                <a:lnTo>
                  <a:pt x="282376" y="5560"/>
                </a:lnTo>
                <a:lnTo>
                  <a:pt x="290053" y="3707"/>
                </a:lnTo>
                <a:lnTo>
                  <a:pt x="297466" y="2383"/>
                </a:lnTo>
                <a:lnTo>
                  <a:pt x="305144" y="1324"/>
                </a:lnTo>
                <a:lnTo>
                  <a:pt x="313086" y="530"/>
                </a:lnTo>
                <a:lnTo>
                  <a:pt x="321028" y="0"/>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chemeClr val="lt1"/>
              </a:solidFill>
            </a:endParaRPr>
          </a:p>
        </p:txBody>
      </p:sp>
      <p:sp>
        <p:nvSpPr>
          <p:cNvPr id="37" name="KSO_Shape"/>
          <p:cNvSpPr/>
          <p:nvPr/>
        </p:nvSpPr>
        <p:spPr bwMode="auto">
          <a:xfrm>
            <a:off x="5665643" y="2917091"/>
            <a:ext cx="165723" cy="189398"/>
          </a:xfrm>
          <a:custGeom>
            <a:avLst/>
            <a:gdLst>
              <a:gd name="T0" fmla="*/ 1660822 w 1166813"/>
              <a:gd name="T1" fmla="*/ 1807306 h 1333500"/>
              <a:gd name="T2" fmla="*/ 1630932 w 1166813"/>
              <a:gd name="T3" fmla="*/ 1859560 h 1333500"/>
              <a:gd name="T4" fmla="*/ 1582125 w 1166813"/>
              <a:gd name="T5" fmla="*/ 1894019 h 1333500"/>
              <a:gd name="T6" fmla="*/ 902607 w 1166813"/>
              <a:gd name="T7" fmla="*/ 1905000 h 1333500"/>
              <a:gd name="T8" fmla="*/ 110801 w 1166813"/>
              <a:gd name="T9" fmla="*/ 1902350 h 1333500"/>
              <a:gd name="T10" fmla="*/ 55969 w 1166813"/>
              <a:gd name="T11" fmla="*/ 1877357 h 1333500"/>
              <a:gd name="T12" fmla="*/ 17017 w 1166813"/>
              <a:gd name="T13" fmla="*/ 1832297 h 1333500"/>
              <a:gd name="T14" fmla="*/ 379 w 1166813"/>
              <a:gd name="T15" fmla="*/ 1772847 h 1333500"/>
              <a:gd name="T16" fmla="*/ 1133001 w 1166813"/>
              <a:gd name="T17" fmla="*/ 152044 h 1333500"/>
              <a:gd name="T18" fmla="*/ 1044880 w 1166813"/>
              <a:gd name="T19" fmla="*/ 202349 h 1333500"/>
              <a:gd name="T20" fmla="*/ 981720 w 1166813"/>
              <a:gd name="T21" fmla="*/ 275723 h 1333500"/>
              <a:gd name="T22" fmla="*/ 937092 w 1166813"/>
              <a:gd name="T23" fmla="*/ 375951 h 1333500"/>
              <a:gd name="T24" fmla="*/ 932554 w 1166813"/>
              <a:gd name="T25" fmla="*/ 436467 h 1333500"/>
              <a:gd name="T26" fmla="*/ 981342 w 1166813"/>
              <a:gd name="T27" fmla="*/ 442896 h 1333500"/>
              <a:gd name="T28" fmla="*/ 1122790 w 1166813"/>
              <a:gd name="T29" fmla="*/ 399023 h 1333500"/>
              <a:gd name="T30" fmla="*/ 1231712 w 1166813"/>
              <a:gd name="T31" fmla="*/ 314301 h 1333500"/>
              <a:gd name="T32" fmla="*/ 1272181 w 1166813"/>
              <a:gd name="T33" fmla="*/ 236010 h 1333500"/>
              <a:gd name="T34" fmla="*/ 1272559 w 1166813"/>
              <a:gd name="T35" fmla="*/ 184571 h 1333500"/>
              <a:gd name="T36" fmla="*/ 1246841 w 1166813"/>
              <a:gd name="T37" fmla="*/ 153557 h 1333500"/>
              <a:gd name="T38" fmla="*/ 470336 w 1166813"/>
              <a:gd name="T39" fmla="*/ 141454 h 1333500"/>
              <a:gd name="T40" fmla="*/ 413984 w 1166813"/>
              <a:gd name="T41" fmla="*/ 155827 h 1333500"/>
              <a:gd name="T42" fmla="*/ 391291 w 1166813"/>
              <a:gd name="T43" fmla="*/ 188354 h 1333500"/>
              <a:gd name="T44" fmla="*/ 394696 w 1166813"/>
              <a:gd name="T45" fmla="*/ 243953 h 1333500"/>
              <a:gd name="T46" fmla="*/ 440836 w 1166813"/>
              <a:gd name="T47" fmla="*/ 323379 h 1333500"/>
              <a:gd name="T48" fmla="*/ 557701 w 1166813"/>
              <a:gd name="T49" fmla="*/ 406966 h 1333500"/>
              <a:gd name="T50" fmla="*/ 690451 w 1166813"/>
              <a:gd name="T51" fmla="*/ 443274 h 1333500"/>
              <a:gd name="T52" fmla="*/ 733565 w 1166813"/>
              <a:gd name="T53" fmla="*/ 434954 h 1333500"/>
              <a:gd name="T54" fmla="*/ 723354 w 1166813"/>
              <a:gd name="T55" fmla="*/ 361201 h 1333500"/>
              <a:gd name="T56" fmla="*/ 677214 w 1166813"/>
              <a:gd name="T57" fmla="*/ 267780 h 1333500"/>
              <a:gd name="T58" fmla="*/ 610650 w 1166813"/>
              <a:gd name="T59" fmla="*/ 194784 h 1333500"/>
              <a:gd name="T60" fmla="*/ 521393 w 1166813"/>
              <a:gd name="T61" fmla="*/ 149019 h 1333500"/>
              <a:gd name="T62" fmla="*/ 502861 w 1166813"/>
              <a:gd name="T63" fmla="*/ 1513 h 1333500"/>
              <a:gd name="T64" fmla="*/ 649604 w 1166813"/>
              <a:gd name="T65" fmla="*/ 50681 h 1333500"/>
              <a:gd name="T66" fmla="*/ 770630 w 1166813"/>
              <a:gd name="T67" fmla="*/ 155827 h 1333500"/>
              <a:gd name="T68" fmla="*/ 846322 w 1166813"/>
              <a:gd name="T69" fmla="*/ 226554 h 1333500"/>
              <a:gd name="T70" fmla="*/ 939361 w 1166813"/>
              <a:gd name="T71" fmla="*/ 106280 h 1333500"/>
              <a:gd name="T72" fmla="*/ 1079297 w 1166813"/>
              <a:gd name="T73" fmla="*/ 20803 h 1333500"/>
              <a:gd name="T74" fmla="*/ 1216962 w 1166813"/>
              <a:gd name="T75" fmla="*/ 757 h 1333500"/>
              <a:gd name="T76" fmla="*/ 1311514 w 1166813"/>
              <a:gd name="T77" fmla="*/ 27231 h 1333500"/>
              <a:gd name="T78" fmla="*/ 1386777 w 1166813"/>
              <a:gd name="T79" fmla="*/ 96824 h 1333500"/>
              <a:gd name="T80" fmla="*/ 1417411 w 1166813"/>
              <a:gd name="T81" fmla="*/ 202726 h 1333500"/>
              <a:gd name="T82" fmla="*/ 1392449 w 1166813"/>
              <a:gd name="T83" fmla="*/ 320731 h 1333500"/>
              <a:gd name="T84" fmla="*/ 1314539 w 1166813"/>
              <a:gd name="T85" fmla="*/ 433819 h 1333500"/>
              <a:gd name="T86" fmla="*/ 1229065 w 1166813"/>
              <a:gd name="T87" fmla="*/ 501520 h 1333500"/>
              <a:gd name="T88" fmla="*/ 1562451 w 1166813"/>
              <a:gd name="T89" fmla="*/ 519346 h 1333500"/>
              <a:gd name="T90" fmla="*/ 1616176 w 1166813"/>
              <a:gd name="T91" fmla="*/ 546593 h 1333500"/>
              <a:gd name="T92" fmla="*/ 1653255 w 1166813"/>
              <a:gd name="T93" fmla="*/ 593897 h 1333500"/>
              <a:gd name="T94" fmla="*/ 1666875 w 1166813"/>
              <a:gd name="T95" fmla="*/ 654067 h 1333500"/>
              <a:gd name="T96" fmla="*/ 862208 w 1166813"/>
              <a:gd name="T97" fmla="*/ 561280 h 1333500"/>
              <a:gd name="T98" fmla="*/ 809207 w 1166813"/>
              <a:gd name="T99" fmla="*/ 557119 h 1333500"/>
              <a:gd name="T100" fmla="*/ 0 w 1166813"/>
              <a:gd name="T101" fmla="*/ 654067 h 1333500"/>
              <a:gd name="T102" fmla="*/ 13991 w 1166813"/>
              <a:gd name="T103" fmla="*/ 593897 h 1333500"/>
              <a:gd name="T104" fmla="*/ 50674 w 1166813"/>
              <a:gd name="T105" fmla="*/ 546593 h 1333500"/>
              <a:gd name="T106" fmla="*/ 104373 w 1166813"/>
              <a:gd name="T107" fmla="*/ 519346 h 1333500"/>
              <a:gd name="T108" fmla="*/ 435163 w 1166813"/>
              <a:gd name="T109" fmla="*/ 501520 h 1333500"/>
              <a:gd name="T110" fmla="*/ 349688 w 1166813"/>
              <a:gd name="T111" fmla="*/ 433819 h 1333500"/>
              <a:gd name="T112" fmla="*/ 272157 w 1166813"/>
              <a:gd name="T113" fmla="*/ 320731 h 1333500"/>
              <a:gd name="T114" fmla="*/ 247196 w 1166813"/>
              <a:gd name="T115" fmla="*/ 202726 h 1333500"/>
              <a:gd name="T116" fmla="*/ 277451 w 1166813"/>
              <a:gd name="T117" fmla="*/ 96824 h 1333500"/>
              <a:gd name="T118" fmla="*/ 352714 w 1166813"/>
              <a:gd name="T119" fmla="*/ 27231 h 1333500"/>
              <a:gd name="T120" fmla="*/ 447266 w 1166813"/>
              <a:gd name="T121" fmla="*/ 757 h 13335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166813" h="1333500">
                <a:moveTo>
                  <a:pt x="631825" y="895350"/>
                </a:moveTo>
                <a:lnTo>
                  <a:pt x="1166813" y="895350"/>
                </a:lnTo>
                <a:lnTo>
                  <a:pt x="1166813" y="1236222"/>
                </a:lnTo>
                <a:lnTo>
                  <a:pt x="1166813" y="1240993"/>
                </a:lnTo>
                <a:lnTo>
                  <a:pt x="1166283" y="1246294"/>
                </a:lnTo>
                <a:lnTo>
                  <a:pt x="1165754" y="1251065"/>
                </a:lnTo>
                <a:lnTo>
                  <a:pt x="1164959" y="1255571"/>
                </a:lnTo>
                <a:lnTo>
                  <a:pt x="1163900" y="1260343"/>
                </a:lnTo>
                <a:lnTo>
                  <a:pt x="1162576" y="1265114"/>
                </a:lnTo>
                <a:lnTo>
                  <a:pt x="1160987" y="1269620"/>
                </a:lnTo>
                <a:lnTo>
                  <a:pt x="1159397" y="1273861"/>
                </a:lnTo>
                <a:lnTo>
                  <a:pt x="1157279" y="1278102"/>
                </a:lnTo>
                <a:lnTo>
                  <a:pt x="1155160" y="1282608"/>
                </a:lnTo>
                <a:lnTo>
                  <a:pt x="1152776" y="1286584"/>
                </a:lnTo>
                <a:lnTo>
                  <a:pt x="1150128" y="1290560"/>
                </a:lnTo>
                <a:lnTo>
                  <a:pt x="1147479" y="1294271"/>
                </a:lnTo>
                <a:lnTo>
                  <a:pt x="1144566" y="1297982"/>
                </a:lnTo>
                <a:lnTo>
                  <a:pt x="1141653" y="1301692"/>
                </a:lnTo>
                <a:lnTo>
                  <a:pt x="1138475" y="1305138"/>
                </a:lnTo>
                <a:lnTo>
                  <a:pt x="1135032" y="1308319"/>
                </a:lnTo>
                <a:lnTo>
                  <a:pt x="1131324" y="1311235"/>
                </a:lnTo>
                <a:lnTo>
                  <a:pt x="1127616" y="1314150"/>
                </a:lnTo>
                <a:lnTo>
                  <a:pt x="1123908" y="1316801"/>
                </a:lnTo>
                <a:lnTo>
                  <a:pt x="1120200" y="1319452"/>
                </a:lnTo>
                <a:lnTo>
                  <a:pt x="1115698" y="1321837"/>
                </a:lnTo>
                <a:lnTo>
                  <a:pt x="1111725" y="1323958"/>
                </a:lnTo>
                <a:lnTo>
                  <a:pt x="1107488" y="1325813"/>
                </a:lnTo>
                <a:lnTo>
                  <a:pt x="1102985" y="1327669"/>
                </a:lnTo>
                <a:lnTo>
                  <a:pt x="1098483" y="1329259"/>
                </a:lnTo>
                <a:lnTo>
                  <a:pt x="1093716" y="1330319"/>
                </a:lnTo>
                <a:lnTo>
                  <a:pt x="1089213" y="1331645"/>
                </a:lnTo>
                <a:lnTo>
                  <a:pt x="1084446" y="1332440"/>
                </a:lnTo>
                <a:lnTo>
                  <a:pt x="1079679" y="1332970"/>
                </a:lnTo>
                <a:lnTo>
                  <a:pt x="1074647" y="1333235"/>
                </a:lnTo>
                <a:lnTo>
                  <a:pt x="1069615" y="1333500"/>
                </a:lnTo>
                <a:lnTo>
                  <a:pt x="631825" y="1333500"/>
                </a:lnTo>
                <a:lnTo>
                  <a:pt x="631825" y="895350"/>
                </a:lnTo>
                <a:close/>
                <a:moveTo>
                  <a:pt x="0" y="895350"/>
                </a:moveTo>
                <a:lnTo>
                  <a:pt x="534988" y="895350"/>
                </a:lnTo>
                <a:lnTo>
                  <a:pt x="534988" y="1333500"/>
                </a:lnTo>
                <a:lnTo>
                  <a:pt x="97150" y="1333500"/>
                </a:lnTo>
                <a:lnTo>
                  <a:pt x="92385" y="1333235"/>
                </a:lnTo>
                <a:lnTo>
                  <a:pt x="87356" y="1332970"/>
                </a:lnTo>
                <a:lnTo>
                  <a:pt x="82326" y="1332440"/>
                </a:lnTo>
                <a:lnTo>
                  <a:pt x="77561" y="1331645"/>
                </a:lnTo>
                <a:lnTo>
                  <a:pt x="73061" y="1330319"/>
                </a:lnTo>
                <a:lnTo>
                  <a:pt x="68561" y="1329259"/>
                </a:lnTo>
                <a:lnTo>
                  <a:pt x="63796" y="1327669"/>
                </a:lnTo>
                <a:lnTo>
                  <a:pt x="59561" y="1325813"/>
                </a:lnTo>
                <a:lnTo>
                  <a:pt x="55325" y="1323958"/>
                </a:lnTo>
                <a:lnTo>
                  <a:pt x="51090" y="1321837"/>
                </a:lnTo>
                <a:lnTo>
                  <a:pt x="47119" y="1319452"/>
                </a:lnTo>
                <a:lnTo>
                  <a:pt x="42884" y="1316801"/>
                </a:lnTo>
                <a:lnTo>
                  <a:pt x="39178" y="1314150"/>
                </a:lnTo>
                <a:lnTo>
                  <a:pt x="35472" y="1311235"/>
                </a:lnTo>
                <a:lnTo>
                  <a:pt x="32030" y="1308319"/>
                </a:lnTo>
                <a:lnTo>
                  <a:pt x="28589" y="1305138"/>
                </a:lnTo>
                <a:lnTo>
                  <a:pt x="25148" y="1301692"/>
                </a:lnTo>
                <a:lnTo>
                  <a:pt x="22236" y="1297982"/>
                </a:lnTo>
                <a:lnTo>
                  <a:pt x="19324" y="1294271"/>
                </a:lnTo>
                <a:lnTo>
                  <a:pt x="16677" y="1290560"/>
                </a:lnTo>
                <a:lnTo>
                  <a:pt x="14294" y="1286584"/>
                </a:lnTo>
                <a:lnTo>
                  <a:pt x="11912" y="1282608"/>
                </a:lnTo>
                <a:lnTo>
                  <a:pt x="9794" y="1278102"/>
                </a:lnTo>
                <a:lnTo>
                  <a:pt x="7677" y="1273861"/>
                </a:lnTo>
                <a:lnTo>
                  <a:pt x="5824" y="1269620"/>
                </a:lnTo>
                <a:lnTo>
                  <a:pt x="4235" y="1265114"/>
                </a:lnTo>
                <a:lnTo>
                  <a:pt x="3176" y="1260343"/>
                </a:lnTo>
                <a:lnTo>
                  <a:pt x="1853" y="1255571"/>
                </a:lnTo>
                <a:lnTo>
                  <a:pt x="1059" y="1251065"/>
                </a:lnTo>
                <a:lnTo>
                  <a:pt x="529" y="1246294"/>
                </a:lnTo>
                <a:lnTo>
                  <a:pt x="265" y="1240993"/>
                </a:lnTo>
                <a:lnTo>
                  <a:pt x="0" y="1236222"/>
                </a:lnTo>
                <a:lnTo>
                  <a:pt x="0" y="895350"/>
                </a:lnTo>
                <a:close/>
                <a:moveTo>
                  <a:pt x="835990" y="99018"/>
                </a:moveTo>
                <a:lnTo>
                  <a:pt x="828842" y="99283"/>
                </a:lnTo>
                <a:lnTo>
                  <a:pt x="821958" y="99812"/>
                </a:lnTo>
                <a:lnTo>
                  <a:pt x="814810" y="100871"/>
                </a:lnTo>
                <a:lnTo>
                  <a:pt x="807398" y="102460"/>
                </a:lnTo>
                <a:lnTo>
                  <a:pt x="800250" y="104313"/>
                </a:lnTo>
                <a:lnTo>
                  <a:pt x="793101" y="106431"/>
                </a:lnTo>
                <a:lnTo>
                  <a:pt x="785953" y="109079"/>
                </a:lnTo>
                <a:lnTo>
                  <a:pt x="778805" y="111991"/>
                </a:lnTo>
                <a:lnTo>
                  <a:pt x="771657" y="115168"/>
                </a:lnTo>
                <a:lnTo>
                  <a:pt x="764774" y="118610"/>
                </a:lnTo>
                <a:lnTo>
                  <a:pt x="757626" y="122846"/>
                </a:lnTo>
                <a:lnTo>
                  <a:pt x="751007" y="127082"/>
                </a:lnTo>
                <a:lnTo>
                  <a:pt x="744389" y="131583"/>
                </a:lnTo>
                <a:lnTo>
                  <a:pt x="737505" y="136349"/>
                </a:lnTo>
                <a:lnTo>
                  <a:pt x="731416" y="141644"/>
                </a:lnTo>
                <a:lnTo>
                  <a:pt x="725327" y="147204"/>
                </a:lnTo>
                <a:lnTo>
                  <a:pt x="719503" y="152499"/>
                </a:lnTo>
                <a:lnTo>
                  <a:pt x="714473" y="157794"/>
                </a:lnTo>
                <a:lnTo>
                  <a:pt x="709443" y="163618"/>
                </a:lnTo>
                <a:lnTo>
                  <a:pt x="704413" y="169178"/>
                </a:lnTo>
                <a:lnTo>
                  <a:pt x="699647" y="175003"/>
                </a:lnTo>
                <a:lnTo>
                  <a:pt x="695411" y="181092"/>
                </a:lnTo>
                <a:lnTo>
                  <a:pt x="691175" y="187181"/>
                </a:lnTo>
                <a:lnTo>
                  <a:pt x="687204" y="193006"/>
                </a:lnTo>
                <a:lnTo>
                  <a:pt x="683498" y="199360"/>
                </a:lnTo>
                <a:lnTo>
                  <a:pt x="679791" y="205449"/>
                </a:lnTo>
                <a:lnTo>
                  <a:pt x="676615" y="211274"/>
                </a:lnTo>
                <a:lnTo>
                  <a:pt x="673438" y="217628"/>
                </a:lnTo>
                <a:lnTo>
                  <a:pt x="670525" y="223453"/>
                </a:lnTo>
                <a:lnTo>
                  <a:pt x="667878" y="229277"/>
                </a:lnTo>
                <a:lnTo>
                  <a:pt x="663113" y="241191"/>
                </a:lnTo>
                <a:lnTo>
                  <a:pt x="659142" y="252576"/>
                </a:lnTo>
                <a:lnTo>
                  <a:pt x="655965" y="263166"/>
                </a:lnTo>
                <a:lnTo>
                  <a:pt x="653847" y="273227"/>
                </a:lnTo>
                <a:lnTo>
                  <a:pt x="652258" y="282228"/>
                </a:lnTo>
                <a:lnTo>
                  <a:pt x="651729" y="286464"/>
                </a:lnTo>
                <a:lnTo>
                  <a:pt x="651464" y="290436"/>
                </a:lnTo>
                <a:lnTo>
                  <a:pt x="651464" y="294142"/>
                </a:lnTo>
                <a:lnTo>
                  <a:pt x="651464" y="297584"/>
                </a:lnTo>
                <a:lnTo>
                  <a:pt x="651729" y="300496"/>
                </a:lnTo>
                <a:lnTo>
                  <a:pt x="652258" y="303144"/>
                </a:lnTo>
                <a:lnTo>
                  <a:pt x="652788" y="305527"/>
                </a:lnTo>
                <a:lnTo>
                  <a:pt x="653582" y="307645"/>
                </a:lnTo>
                <a:lnTo>
                  <a:pt x="655700" y="307909"/>
                </a:lnTo>
                <a:lnTo>
                  <a:pt x="659936" y="309233"/>
                </a:lnTo>
                <a:lnTo>
                  <a:pt x="663113" y="309498"/>
                </a:lnTo>
                <a:lnTo>
                  <a:pt x="667084" y="310027"/>
                </a:lnTo>
                <a:lnTo>
                  <a:pt x="671584" y="310292"/>
                </a:lnTo>
                <a:lnTo>
                  <a:pt x="676879" y="310557"/>
                </a:lnTo>
                <a:lnTo>
                  <a:pt x="681645" y="310292"/>
                </a:lnTo>
                <a:lnTo>
                  <a:pt x="686940" y="310027"/>
                </a:lnTo>
                <a:lnTo>
                  <a:pt x="697000" y="308968"/>
                </a:lnTo>
                <a:lnTo>
                  <a:pt x="707854" y="307115"/>
                </a:lnTo>
                <a:lnTo>
                  <a:pt x="718709" y="304732"/>
                </a:lnTo>
                <a:lnTo>
                  <a:pt x="729828" y="302085"/>
                </a:lnTo>
                <a:lnTo>
                  <a:pt x="741212" y="298378"/>
                </a:lnTo>
                <a:lnTo>
                  <a:pt x="752331" y="294407"/>
                </a:lnTo>
                <a:lnTo>
                  <a:pt x="763715" y="290171"/>
                </a:lnTo>
                <a:lnTo>
                  <a:pt x="774834" y="284876"/>
                </a:lnTo>
                <a:lnTo>
                  <a:pt x="785953" y="279316"/>
                </a:lnTo>
                <a:lnTo>
                  <a:pt x="796808" y="273756"/>
                </a:lnTo>
                <a:lnTo>
                  <a:pt x="807133" y="267137"/>
                </a:lnTo>
                <a:lnTo>
                  <a:pt x="817193" y="260783"/>
                </a:lnTo>
                <a:lnTo>
                  <a:pt x="826724" y="253900"/>
                </a:lnTo>
                <a:lnTo>
                  <a:pt x="835990" y="246486"/>
                </a:lnTo>
                <a:lnTo>
                  <a:pt x="844462" y="239073"/>
                </a:lnTo>
                <a:lnTo>
                  <a:pt x="850815" y="232454"/>
                </a:lnTo>
                <a:lnTo>
                  <a:pt x="856905" y="226365"/>
                </a:lnTo>
                <a:lnTo>
                  <a:pt x="862199" y="220011"/>
                </a:lnTo>
                <a:lnTo>
                  <a:pt x="866965" y="213392"/>
                </a:lnTo>
                <a:lnTo>
                  <a:pt x="871730" y="207303"/>
                </a:lnTo>
                <a:lnTo>
                  <a:pt x="875437" y="200949"/>
                </a:lnTo>
                <a:lnTo>
                  <a:pt x="878878" y="194595"/>
                </a:lnTo>
                <a:lnTo>
                  <a:pt x="882055" y="188505"/>
                </a:lnTo>
                <a:lnTo>
                  <a:pt x="884703" y="182416"/>
                </a:lnTo>
                <a:lnTo>
                  <a:pt x="886820" y="176326"/>
                </a:lnTo>
                <a:lnTo>
                  <a:pt x="888674" y="170767"/>
                </a:lnTo>
                <a:lnTo>
                  <a:pt x="890527" y="165207"/>
                </a:lnTo>
                <a:lnTo>
                  <a:pt x="891586" y="159912"/>
                </a:lnTo>
                <a:lnTo>
                  <a:pt x="892380" y="154617"/>
                </a:lnTo>
                <a:lnTo>
                  <a:pt x="892645" y="149851"/>
                </a:lnTo>
                <a:lnTo>
                  <a:pt x="892910" y="145350"/>
                </a:lnTo>
                <a:lnTo>
                  <a:pt x="892910" y="141644"/>
                </a:lnTo>
                <a:lnTo>
                  <a:pt x="892645" y="137937"/>
                </a:lnTo>
                <a:lnTo>
                  <a:pt x="892115" y="134760"/>
                </a:lnTo>
                <a:lnTo>
                  <a:pt x="891586" y="131848"/>
                </a:lnTo>
                <a:lnTo>
                  <a:pt x="890792" y="129200"/>
                </a:lnTo>
                <a:lnTo>
                  <a:pt x="889997" y="126817"/>
                </a:lnTo>
                <a:lnTo>
                  <a:pt x="887879" y="122581"/>
                </a:lnTo>
                <a:lnTo>
                  <a:pt x="885761" y="119140"/>
                </a:lnTo>
                <a:lnTo>
                  <a:pt x="883908" y="116492"/>
                </a:lnTo>
                <a:lnTo>
                  <a:pt x="882055" y="114639"/>
                </a:lnTo>
                <a:lnTo>
                  <a:pt x="880731" y="113315"/>
                </a:lnTo>
                <a:lnTo>
                  <a:pt x="878349" y="111197"/>
                </a:lnTo>
                <a:lnTo>
                  <a:pt x="875701" y="109079"/>
                </a:lnTo>
                <a:lnTo>
                  <a:pt x="872789" y="107490"/>
                </a:lnTo>
                <a:lnTo>
                  <a:pt x="869612" y="105902"/>
                </a:lnTo>
                <a:lnTo>
                  <a:pt x="866700" y="104578"/>
                </a:lnTo>
                <a:lnTo>
                  <a:pt x="863788" y="103519"/>
                </a:lnTo>
                <a:lnTo>
                  <a:pt x="857699" y="101401"/>
                </a:lnTo>
                <a:lnTo>
                  <a:pt x="851345" y="100342"/>
                </a:lnTo>
                <a:lnTo>
                  <a:pt x="845785" y="99548"/>
                </a:lnTo>
                <a:lnTo>
                  <a:pt x="840490" y="99283"/>
                </a:lnTo>
                <a:lnTo>
                  <a:pt x="835990" y="99018"/>
                </a:lnTo>
                <a:close/>
                <a:moveTo>
                  <a:pt x="329235" y="99018"/>
                </a:moveTo>
                <a:lnTo>
                  <a:pt x="324470" y="99283"/>
                </a:lnTo>
                <a:lnTo>
                  <a:pt x="319175" y="99548"/>
                </a:lnTo>
                <a:lnTo>
                  <a:pt x="313615" y="100342"/>
                </a:lnTo>
                <a:lnTo>
                  <a:pt x="307262" y="101401"/>
                </a:lnTo>
                <a:lnTo>
                  <a:pt x="301437" y="103519"/>
                </a:lnTo>
                <a:lnTo>
                  <a:pt x="298260" y="104578"/>
                </a:lnTo>
                <a:lnTo>
                  <a:pt x="295348" y="105902"/>
                </a:lnTo>
                <a:lnTo>
                  <a:pt x="292436" y="107490"/>
                </a:lnTo>
                <a:lnTo>
                  <a:pt x="289789" y="109079"/>
                </a:lnTo>
                <a:lnTo>
                  <a:pt x="286876" y="111197"/>
                </a:lnTo>
                <a:lnTo>
                  <a:pt x="284229" y="113315"/>
                </a:lnTo>
                <a:lnTo>
                  <a:pt x="282905" y="114639"/>
                </a:lnTo>
                <a:lnTo>
                  <a:pt x="281052" y="116492"/>
                </a:lnTo>
                <a:lnTo>
                  <a:pt x="279199" y="118875"/>
                </a:lnTo>
                <a:lnTo>
                  <a:pt x="277346" y="122581"/>
                </a:lnTo>
                <a:lnTo>
                  <a:pt x="275492" y="126817"/>
                </a:lnTo>
                <a:lnTo>
                  <a:pt x="274433" y="129200"/>
                </a:lnTo>
                <a:lnTo>
                  <a:pt x="273904" y="131848"/>
                </a:lnTo>
                <a:lnTo>
                  <a:pt x="273110" y="134760"/>
                </a:lnTo>
                <a:lnTo>
                  <a:pt x="272845" y="137937"/>
                </a:lnTo>
                <a:lnTo>
                  <a:pt x="272580" y="141644"/>
                </a:lnTo>
                <a:lnTo>
                  <a:pt x="272315" y="145350"/>
                </a:lnTo>
                <a:lnTo>
                  <a:pt x="272580" y="149851"/>
                </a:lnTo>
                <a:lnTo>
                  <a:pt x="273110" y="154617"/>
                </a:lnTo>
                <a:lnTo>
                  <a:pt x="273904" y="159912"/>
                </a:lnTo>
                <a:lnTo>
                  <a:pt x="274963" y="165207"/>
                </a:lnTo>
                <a:lnTo>
                  <a:pt x="276287" y="170767"/>
                </a:lnTo>
                <a:lnTo>
                  <a:pt x="278140" y="176326"/>
                </a:lnTo>
                <a:lnTo>
                  <a:pt x="280522" y="182416"/>
                </a:lnTo>
                <a:lnTo>
                  <a:pt x="283170" y="188505"/>
                </a:lnTo>
                <a:lnTo>
                  <a:pt x="286082" y="194595"/>
                </a:lnTo>
                <a:lnTo>
                  <a:pt x="289789" y="200949"/>
                </a:lnTo>
                <a:lnTo>
                  <a:pt x="293760" y="207303"/>
                </a:lnTo>
                <a:lnTo>
                  <a:pt x="297996" y="213392"/>
                </a:lnTo>
                <a:lnTo>
                  <a:pt x="303026" y="220011"/>
                </a:lnTo>
                <a:lnTo>
                  <a:pt x="308585" y="226365"/>
                </a:lnTo>
                <a:lnTo>
                  <a:pt x="314410" y="232454"/>
                </a:lnTo>
                <a:lnTo>
                  <a:pt x="320763" y="239073"/>
                </a:lnTo>
                <a:lnTo>
                  <a:pt x="329235" y="246486"/>
                </a:lnTo>
                <a:lnTo>
                  <a:pt x="338236" y="253900"/>
                </a:lnTo>
                <a:lnTo>
                  <a:pt x="348032" y="260783"/>
                </a:lnTo>
                <a:lnTo>
                  <a:pt x="358092" y="267137"/>
                </a:lnTo>
                <a:lnTo>
                  <a:pt x="368682" y="273756"/>
                </a:lnTo>
                <a:lnTo>
                  <a:pt x="379272" y="279316"/>
                </a:lnTo>
                <a:lnTo>
                  <a:pt x="390391" y="284876"/>
                </a:lnTo>
                <a:lnTo>
                  <a:pt x="401245" y="290171"/>
                </a:lnTo>
                <a:lnTo>
                  <a:pt x="412629" y="294407"/>
                </a:lnTo>
                <a:lnTo>
                  <a:pt x="424013" y="298378"/>
                </a:lnTo>
                <a:lnTo>
                  <a:pt x="435132" y="302085"/>
                </a:lnTo>
                <a:lnTo>
                  <a:pt x="446252" y="304732"/>
                </a:lnTo>
                <a:lnTo>
                  <a:pt x="457106" y="307115"/>
                </a:lnTo>
                <a:lnTo>
                  <a:pt x="467960" y="308968"/>
                </a:lnTo>
                <a:lnTo>
                  <a:pt x="478285" y="310027"/>
                </a:lnTo>
                <a:lnTo>
                  <a:pt x="483316" y="310292"/>
                </a:lnTo>
                <a:lnTo>
                  <a:pt x="488081" y="310557"/>
                </a:lnTo>
                <a:lnTo>
                  <a:pt x="494435" y="310292"/>
                </a:lnTo>
                <a:lnTo>
                  <a:pt x="499730" y="309763"/>
                </a:lnTo>
                <a:lnTo>
                  <a:pt x="503966" y="309233"/>
                </a:lnTo>
                <a:lnTo>
                  <a:pt x="507407" y="308174"/>
                </a:lnTo>
                <a:lnTo>
                  <a:pt x="509790" y="307380"/>
                </a:lnTo>
                <a:lnTo>
                  <a:pt x="511643" y="306850"/>
                </a:lnTo>
                <a:lnTo>
                  <a:pt x="512967" y="306056"/>
                </a:lnTo>
                <a:lnTo>
                  <a:pt x="513496" y="304468"/>
                </a:lnTo>
                <a:lnTo>
                  <a:pt x="514026" y="302350"/>
                </a:lnTo>
                <a:lnTo>
                  <a:pt x="514820" y="299702"/>
                </a:lnTo>
                <a:lnTo>
                  <a:pt x="514820" y="297054"/>
                </a:lnTo>
                <a:lnTo>
                  <a:pt x="514820" y="293877"/>
                </a:lnTo>
                <a:lnTo>
                  <a:pt x="514820" y="290171"/>
                </a:lnTo>
                <a:lnTo>
                  <a:pt x="513496" y="282228"/>
                </a:lnTo>
                <a:lnTo>
                  <a:pt x="511908" y="273491"/>
                </a:lnTo>
                <a:lnTo>
                  <a:pt x="509525" y="263431"/>
                </a:lnTo>
                <a:lnTo>
                  <a:pt x="506348" y="252841"/>
                </a:lnTo>
                <a:lnTo>
                  <a:pt x="502377" y="241721"/>
                </a:lnTo>
                <a:lnTo>
                  <a:pt x="497612" y="229807"/>
                </a:lnTo>
                <a:lnTo>
                  <a:pt x="494700" y="223982"/>
                </a:lnTo>
                <a:lnTo>
                  <a:pt x="491787" y="217893"/>
                </a:lnTo>
                <a:lnTo>
                  <a:pt x="488875" y="211804"/>
                </a:lnTo>
                <a:lnTo>
                  <a:pt x="485434" y="205714"/>
                </a:lnTo>
                <a:lnTo>
                  <a:pt x="481992" y="199625"/>
                </a:lnTo>
                <a:lnTo>
                  <a:pt x="478285" y="193271"/>
                </a:lnTo>
                <a:lnTo>
                  <a:pt x="474050" y="187446"/>
                </a:lnTo>
                <a:lnTo>
                  <a:pt x="469814" y="181357"/>
                </a:lnTo>
                <a:lnTo>
                  <a:pt x="465578" y="175267"/>
                </a:lnTo>
                <a:lnTo>
                  <a:pt x="460812" y="169443"/>
                </a:lnTo>
                <a:lnTo>
                  <a:pt x="455782" y="163618"/>
                </a:lnTo>
                <a:lnTo>
                  <a:pt x="450752" y="157794"/>
                </a:lnTo>
                <a:lnTo>
                  <a:pt x="445457" y="152499"/>
                </a:lnTo>
                <a:lnTo>
                  <a:pt x="439898" y="147204"/>
                </a:lnTo>
                <a:lnTo>
                  <a:pt x="433544" y="141644"/>
                </a:lnTo>
                <a:lnTo>
                  <a:pt x="427455" y="136349"/>
                </a:lnTo>
                <a:lnTo>
                  <a:pt x="421101" y="131583"/>
                </a:lnTo>
                <a:lnTo>
                  <a:pt x="414218" y="127082"/>
                </a:lnTo>
                <a:lnTo>
                  <a:pt x="407334" y="122846"/>
                </a:lnTo>
                <a:lnTo>
                  <a:pt x="400451" y="118610"/>
                </a:lnTo>
                <a:lnTo>
                  <a:pt x="393303" y="115168"/>
                </a:lnTo>
                <a:lnTo>
                  <a:pt x="386420" y="111991"/>
                </a:lnTo>
                <a:lnTo>
                  <a:pt x="379007" y="109079"/>
                </a:lnTo>
                <a:lnTo>
                  <a:pt x="372124" y="106431"/>
                </a:lnTo>
                <a:lnTo>
                  <a:pt x="364975" y="104313"/>
                </a:lnTo>
                <a:lnTo>
                  <a:pt x="357563" y="102460"/>
                </a:lnTo>
                <a:lnTo>
                  <a:pt x="350415" y="100871"/>
                </a:lnTo>
                <a:lnTo>
                  <a:pt x="343267" y="99812"/>
                </a:lnTo>
                <a:lnTo>
                  <a:pt x="336119" y="99283"/>
                </a:lnTo>
                <a:lnTo>
                  <a:pt x="329235" y="99018"/>
                </a:lnTo>
                <a:close/>
                <a:moveTo>
                  <a:pt x="321028" y="0"/>
                </a:moveTo>
                <a:lnTo>
                  <a:pt x="329235" y="0"/>
                </a:lnTo>
                <a:lnTo>
                  <a:pt x="340354" y="265"/>
                </a:lnTo>
                <a:lnTo>
                  <a:pt x="352003" y="1059"/>
                </a:lnTo>
                <a:lnTo>
                  <a:pt x="363122" y="2648"/>
                </a:lnTo>
                <a:lnTo>
                  <a:pt x="374771" y="4766"/>
                </a:lnTo>
                <a:lnTo>
                  <a:pt x="386420" y="7148"/>
                </a:lnTo>
                <a:lnTo>
                  <a:pt x="397804" y="10855"/>
                </a:lnTo>
                <a:lnTo>
                  <a:pt x="409452" y="14562"/>
                </a:lnTo>
                <a:lnTo>
                  <a:pt x="421101" y="18798"/>
                </a:lnTo>
                <a:lnTo>
                  <a:pt x="432485" y="23828"/>
                </a:lnTo>
                <a:lnTo>
                  <a:pt x="443869" y="29388"/>
                </a:lnTo>
                <a:lnTo>
                  <a:pt x="454723" y="35477"/>
                </a:lnTo>
                <a:lnTo>
                  <a:pt x="465843" y="42096"/>
                </a:lnTo>
                <a:lnTo>
                  <a:pt x="476432" y="49509"/>
                </a:lnTo>
                <a:lnTo>
                  <a:pt x="487287" y="57187"/>
                </a:lnTo>
                <a:lnTo>
                  <a:pt x="497612" y="65659"/>
                </a:lnTo>
                <a:lnTo>
                  <a:pt x="507407" y="74396"/>
                </a:lnTo>
                <a:lnTo>
                  <a:pt x="515879" y="82339"/>
                </a:lnTo>
                <a:lnTo>
                  <a:pt x="524086" y="91076"/>
                </a:lnTo>
                <a:lnTo>
                  <a:pt x="531764" y="99812"/>
                </a:lnTo>
                <a:lnTo>
                  <a:pt x="539441" y="109079"/>
                </a:lnTo>
                <a:lnTo>
                  <a:pt x="546589" y="118345"/>
                </a:lnTo>
                <a:lnTo>
                  <a:pt x="554002" y="128406"/>
                </a:lnTo>
                <a:lnTo>
                  <a:pt x="560356" y="138202"/>
                </a:lnTo>
                <a:lnTo>
                  <a:pt x="566710" y="148527"/>
                </a:lnTo>
                <a:lnTo>
                  <a:pt x="573064" y="158588"/>
                </a:lnTo>
                <a:lnTo>
                  <a:pt x="578623" y="169178"/>
                </a:lnTo>
                <a:lnTo>
                  <a:pt x="582510" y="177566"/>
                </a:lnTo>
                <a:lnTo>
                  <a:pt x="586602" y="169178"/>
                </a:lnTo>
                <a:lnTo>
                  <a:pt x="592426" y="158588"/>
                </a:lnTo>
                <a:lnTo>
                  <a:pt x="598251" y="148527"/>
                </a:lnTo>
                <a:lnTo>
                  <a:pt x="604604" y="138202"/>
                </a:lnTo>
                <a:lnTo>
                  <a:pt x="611488" y="128406"/>
                </a:lnTo>
                <a:lnTo>
                  <a:pt x="618371" y="118345"/>
                </a:lnTo>
                <a:lnTo>
                  <a:pt x="625519" y="109079"/>
                </a:lnTo>
                <a:lnTo>
                  <a:pt x="633197" y="99812"/>
                </a:lnTo>
                <a:lnTo>
                  <a:pt x="641139" y="91076"/>
                </a:lnTo>
                <a:lnTo>
                  <a:pt x="649346" y="82339"/>
                </a:lnTo>
                <a:lnTo>
                  <a:pt x="657553" y="74396"/>
                </a:lnTo>
                <a:lnTo>
                  <a:pt x="667613" y="65659"/>
                </a:lnTo>
                <a:lnTo>
                  <a:pt x="677938" y="57187"/>
                </a:lnTo>
                <a:lnTo>
                  <a:pt x="688528" y="49509"/>
                </a:lnTo>
                <a:lnTo>
                  <a:pt x="699118" y="42096"/>
                </a:lnTo>
                <a:lnTo>
                  <a:pt x="710237" y="35477"/>
                </a:lnTo>
                <a:lnTo>
                  <a:pt x="721356" y="29388"/>
                </a:lnTo>
                <a:lnTo>
                  <a:pt x="732475" y="23828"/>
                </a:lnTo>
                <a:lnTo>
                  <a:pt x="744124" y="18798"/>
                </a:lnTo>
                <a:lnTo>
                  <a:pt x="755508" y="14562"/>
                </a:lnTo>
                <a:lnTo>
                  <a:pt x="767157" y="10855"/>
                </a:lnTo>
                <a:lnTo>
                  <a:pt x="778805" y="7148"/>
                </a:lnTo>
                <a:lnTo>
                  <a:pt x="790189" y="4766"/>
                </a:lnTo>
                <a:lnTo>
                  <a:pt x="801838" y="2648"/>
                </a:lnTo>
                <a:lnTo>
                  <a:pt x="813222" y="1059"/>
                </a:lnTo>
                <a:lnTo>
                  <a:pt x="824606" y="265"/>
                </a:lnTo>
                <a:lnTo>
                  <a:pt x="835990" y="0"/>
                </a:lnTo>
                <a:lnTo>
                  <a:pt x="843932" y="0"/>
                </a:lnTo>
                <a:lnTo>
                  <a:pt x="851874" y="530"/>
                </a:lnTo>
                <a:lnTo>
                  <a:pt x="859817" y="1324"/>
                </a:lnTo>
                <a:lnTo>
                  <a:pt x="867494" y="2383"/>
                </a:lnTo>
                <a:lnTo>
                  <a:pt x="875437" y="3707"/>
                </a:lnTo>
                <a:lnTo>
                  <a:pt x="882585" y="5560"/>
                </a:lnTo>
                <a:lnTo>
                  <a:pt x="890262" y="7413"/>
                </a:lnTo>
                <a:lnTo>
                  <a:pt x="897410" y="10061"/>
                </a:lnTo>
                <a:lnTo>
                  <a:pt x="904293" y="12708"/>
                </a:lnTo>
                <a:lnTo>
                  <a:pt x="911442" y="15621"/>
                </a:lnTo>
                <a:lnTo>
                  <a:pt x="918060" y="19062"/>
                </a:lnTo>
                <a:lnTo>
                  <a:pt x="924414" y="22504"/>
                </a:lnTo>
                <a:lnTo>
                  <a:pt x="931033" y="26476"/>
                </a:lnTo>
                <a:lnTo>
                  <a:pt x="936857" y="30976"/>
                </a:lnTo>
                <a:lnTo>
                  <a:pt x="942681" y="35742"/>
                </a:lnTo>
                <a:lnTo>
                  <a:pt x="948506" y="40507"/>
                </a:lnTo>
                <a:lnTo>
                  <a:pt x="954859" y="47126"/>
                </a:lnTo>
                <a:lnTo>
                  <a:pt x="960419" y="53480"/>
                </a:lnTo>
                <a:lnTo>
                  <a:pt x="965979" y="60364"/>
                </a:lnTo>
                <a:lnTo>
                  <a:pt x="970744" y="67777"/>
                </a:lnTo>
                <a:lnTo>
                  <a:pt x="974980" y="74926"/>
                </a:lnTo>
                <a:lnTo>
                  <a:pt x="978951" y="82603"/>
                </a:lnTo>
                <a:lnTo>
                  <a:pt x="982128" y="90546"/>
                </a:lnTo>
                <a:lnTo>
                  <a:pt x="985305" y="98753"/>
                </a:lnTo>
                <a:lnTo>
                  <a:pt x="987423" y="107226"/>
                </a:lnTo>
                <a:lnTo>
                  <a:pt x="989276" y="115433"/>
                </a:lnTo>
                <a:lnTo>
                  <a:pt x="990864" y="124170"/>
                </a:lnTo>
                <a:lnTo>
                  <a:pt x="991659" y="132907"/>
                </a:lnTo>
                <a:lnTo>
                  <a:pt x="992188" y="141908"/>
                </a:lnTo>
                <a:lnTo>
                  <a:pt x="991923" y="150910"/>
                </a:lnTo>
                <a:lnTo>
                  <a:pt x="991394" y="160176"/>
                </a:lnTo>
                <a:lnTo>
                  <a:pt x="990600" y="169178"/>
                </a:lnTo>
                <a:lnTo>
                  <a:pt x="989011" y="178445"/>
                </a:lnTo>
                <a:lnTo>
                  <a:pt x="987158" y="187446"/>
                </a:lnTo>
                <a:lnTo>
                  <a:pt x="984775" y="196977"/>
                </a:lnTo>
                <a:lnTo>
                  <a:pt x="981598" y="206244"/>
                </a:lnTo>
                <a:lnTo>
                  <a:pt x="978422" y="215510"/>
                </a:lnTo>
                <a:lnTo>
                  <a:pt x="974715" y="224512"/>
                </a:lnTo>
                <a:lnTo>
                  <a:pt x="970479" y="234043"/>
                </a:lnTo>
                <a:lnTo>
                  <a:pt x="965979" y="243045"/>
                </a:lnTo>
                <a:lnTo>
                  <a:pt x="960419" y="251781"/>
                </a:lnTo>
                <a:lnTo>
                  <a:pt x="954859" y="261048"/>
                </a:lnTo>
                <a:lnTo>
                  <a:pt x="949035" y="269785"/>
                </a:lnTo>
                <a:lnTo>
                  <a:pt x="942416" y="278522"/>
                </a:lnTo>
                <a:lnTo>
                  <a:pt x="935533" y="286994"/>
                </a:lnTo>
                <a:lnTo>
                  <a:pt x="928385" y="295466"/>
                </a:lnTo>
                <a:lnTo>
                  <a:pt x="920178" y="303673"/>
                </a:lnTo>
                <a:lnTo>
                  <a:pt x="912236" y="311616"/>
                </a:lnTo>
                <a:lnTo>
                  <a:pt x="906147" y="316911"/>
                </a:lnTo>
                <a:lnTo>
                  <a:pt x="900058" y="321941"/>
                </a:lnTo>
                <a:lnTo>
                  <a:pt x="893969" y="326972"/>
                </a:lnTo>
                <a:lnTo>
                  <a:pt x="887350" y="332267"/>
                </a:lnTo>
                <a:lnTo>
                  <a:pt x="880996" y="337032"/>
                </a:lnTo>
                <a:lnTo>
                  <a:pt x="874378" y="341798"/>
                </a:lnTo>
                <a:lnTo>
                  <a:pt x="867229" y="346564"/>
                </a:lnTo>
                <a:lnTo>
                  <a:pt x="860346" y="351064"/>
                </a:lnTo>
                <a:lnTo>
                  <a:pt x="853463" y="355300"/>
                </a:lnTo>
                <a:lnTo>
                  <a:pt x="846050" y="359537"/>
                </a:lnTo>
                <a:lnTo>
                  <a:pt x="844507" y="360363"/>
                </a:lnTo>
                <a:lnTo>
                  <a:pt x="1069615" y="360363"/>
                </a:lnTo>
                <a:lnTo>
                  <a:pt x="1074647" y="360628"/>
                </a:lnTo>
                <a:lnTo>
                  <a:pt x="1079679" y="360893"/>
                </a:lnTo>
                <a:lnTo>
                  <a:pt x="1084446" y="361423"/>
                </a:lnTo>
                <a:lnTo>
                  <a:pt x="1089213" y="362217"/>
                </a:lnTo>
                <a:lnTo>
                  <a:pt x="1093716" y="363542"/>
                </a:lnTo>
                <a:lnTo>
                  <a:pt x="1098483" y="364866"/>
                </a:lnTo>
                <a:lnTo>
                  <a:pt x="1102985" y="366456"/>
                </a:lnTo>
                <a:lnTo>
                  <a:pt x="1107488" y="368310"/>
                </a:lnTo>
                <a:lnTo>
                  <a:pt x="1111725" y="370164"/>
                </a:lnTo>
                <a:lnTo>
                  <a:pt x="1115698" y="372284"/>
                </a:lnTo>
                <a:lnTo>
                  <a:pt x="1120200" y="374668"/>
                </a:lnTo>
                <a:lnTo>
                  <a:pt x="1123908" y="377052"/>
                </a:lnTo>
                <a:lnTo>
                  <a:pt x="1127616" y="379701"/>
                </a:lnTo>
                <a:lnTo>
                  <a:pt x="1131324" y="382615"/>
                </a:lnTo>
                <a:lnTo>
                  <a:pt x="1135032" y="385794"/>
                </a:lnTo>
                <a:lnTo>
                  <a:pt x="1138475" y="388973"/>
                </a:lnTo>
                <a:lnTo>
                  <a:pt x="1141653" y="392416"/>
                </a:lnTo>
                <a:lnTo>
                  <a:pt x="1144566" y="395860"/>
                </a:lnTo>
                <a:lnTo>
                  <a:pt x="1147479" y="399569"/>
                </a:lnTo>
                <a:lnTo>
                  <a:pt x="1150128" y="403542"/>
                </a:lnTo>
                <a:lnTo>
                  <a:pt x="1152776" y="407516"/>
                </a:lnTo>
                <a:lnTo>
                  <a:pt x="1155160" y="411489"/>
                </a:lnTo>
                <a:lnTo>
                  <a:pt x="1157279" y="415728"/>
                </a:lnTo>
                <a:lnTo>
                  <a:pt x="1159397" y="419966"/>
                </a:lnTo>
                <a:lnTo>
                  <a:pt x="1160987" y="424470"/>
                </a:lnTo>
                <a:lnTo>
                  <a:pt x="1162576" y="428973"/>
                </a:lnTo>
                <a:lnTo>
                  <a:pt x="1163900" y="433476"/>
                </a:lnTo>
                <a:lnTo>
                  <a:pt x="1164959" y="437980"/>
                </a:lnTo>
                <a:lnTo>
                  <a:pt x="1165754" y="443013"/>
                </a:lnTo>
                <a:lnTo>
                  <a:pt x="1166283" y="447781"/>
                </a:lnTo>
                <a:lnTo>
                  <a:pt x="1166813" y="452814"/>
                </a:lnTo>
                <a:lnTo>
                  <a:pt x="1166813" y="457847"/>
                </a:lnTo>
                <a:lnTo>
                  <a:pt x="1166813" y="798513"/>
                </a:lnTo>
                <a:lnTo>
                  <a:pt x="631825" y="798513"/>
                </a:lnTo>
                <a:lnTo>
                  <a:pt x="631825" y="404329"/>
                </a:lnTo>
                <a:lnTo>
                  <a:pt x="631608" y="404280"/>
                </a:lnTo>
                <a:lnTo>
                  <a:pt x="625519" y="402427"/>
                </a:lnTo>
                <a:lnTo>
                  <a:pt x="619695" y="400309"/>
                </a:lnTo>
                <a:lnTo>
                  <a:pt x="614135" y="398191"/>
                </a:lnTo>
                <a:lnTo>
                  <a:pt x="608840" y="395543"/>
                </a:lnTo>
                <a:lnTo>
                  <a:pt x="603546" y="392896"/>
                </a:lnTo>
                <a:lnTo>
                  <a:pt x="598515" y="389983"/>
                </a:lnTo>
                <a:lnTo>
                  <a:pt x="593750" y="386806"/>
                </a:lnTo>
                <a:lnTo>
                  <a:pt x="588985" y="383100"/>
                </a:lnTo>
                <a:lnTo>
                  <a:pt x="584749" y="379128"/>
                </a:lnTo>
                <a:lnTo>
                  <a:pt x="582480" y="377049"/>
                </a:lnTo>
                <a:lnTo>
                  <a:pt x="580212" y="379128"/>
                </a:lnTo>
                <a:lnTo>
                  <a:pt x="575976" y="383100"/>
                </a:lnTo>
                <a:lnTo>
                  <a:pt x="571475" y="386806"/>
                </a:lnTo>
                <a:lnTo>
                  <a:pt x="566445" y="389983"/>
                </a:lnTo>
                <a:lnTo>
                  <a:pt x="561415" y="392896"/>
                </a:lnTo>
                <a:lnTo>
                  <a:pt x="556385" y="395543"/>
                </a:lnTo>
                <a:lnTo>
                  <a:pt x="550825" y="398191"/>
                </a:lnTo>
                <a:lnTo>
                  <a:pt x="545265" y="400309"/>
                </a:lnTo>
                <a:lnTo>
                  <a:pt x="539706" y="402427"/>
                </a:lnTo>
                <a:lnTo>
                  <a:pt x="534988" y="403928"/>
                </a:lnTo>
                <a:lnTo>
                  <a:pt x="534988" y="798513"/>
                </a:lnTo>
                <a:lnTo>
                  <a:pt x="0" y="798513"/>
                </a:lnTo>
                <a:lnTo>
                  <a:pt x="0" y="457847"/>
                </a:lnTo>
                <a:lnTo>
                  <a:pt x="265" y="452814"/>
                </a:lnTo>
                <a:lnTo>
                  <a:pt x="529" y="447781"/>
                </a:lnTo>
                <a:lnTo>
                  <a:pt x="1059" y="443013"/>
                </a:lnTo>
                <a:lnTo>
                  <a:pt x="1853" y="437980"/>
                </a:lnTo>
                <a:lnTo>
                  <a:pt x="3176" y="433476"/>
                </a:lnTo>
                <a:lnTo>
                  <a:pt x="4235" y="428973"/>
                </a:lnTo>
                <a:lnTo>
                  <a:pt x="5824" y="424470"/>
                </a:lnTo>
                <a:lnTo>
                  <a:pt x="7677" y="419966"/>
                </a:lnTo>
                <a:lnTo>
                  <a:pt x="9794" y="415728"/>
                </a:lnTo>
                <a:lnTo>
                  <a:pt x="11912" y="411489"/>
                </a:lnTo>
                <a:lnTo>
                  <a:pt x="14294" y="407516"/>
                </a:lnTo>
                <a:lnTo>
                  <a:pt x="16677" y="403542"/>
                </a:lnTo>
                <a:lnTo>
                  <a:pt x="19324" y="399569"/>
                </a:lnTo>
                <a:lnTo>
                  <a:pt x="22236" y="395860"/>
                </a:lnTo>
                <a:lnTo>
                  <a:pt x="25148" y="392416"/>
                </a:lnTo>
                <a:lnTo>
                  <a:pt x="28589" y="388973"/>
                </a:lnTo>
                <a:lnTo>
                  <a:pt x="32030" y="385794"/>
                </a:lnTo>
                <a:lnTo>
                  <a:pt x="35472" y="382615"/>
                </a:lnTo>
                <a:lnTo>
                  <a:pt x="39178" y="379701"/>
                </a:lnTo>
                <a:lnTo>
                  <a:pt x="42884" y="377052"/>
                </a:lnTo>
                <a:lnTo>
                  <a:pt x="47119" y="374668"/>
                </a:lnTo>
                <a:lnTo>
                  <a:pt x="51090" y="372284"/>
                </a:lnTo>
                <a:lnTo>
                  <a:pt x="55325" y="370164"/>
                </a:lnTo>
                <a:lnTo>
                  <a:pt x="59561" y="368310"/>
                </a:lnTo>
                <a:lnTo>
                  <a:pt x="63796" y="366456"/>
                </a:lnTo>
                <a:lnTo>
                  <a:pt x="68561" y="364866"/>
                </a:lnTo>
                <a:lnTo>
                  <a:pt x="73061" y="363542"/>
                </a:lnTo>
                <a:lnTo>
                  <a:pt x="77561" y="362217"/>
                </a:lnTo>
                <a:lnTo>
                  <a:pt x="82326" y="361423"/>
                </a:lnTo>
                <a:lnTo>
                  <a:pt x="87356" y="360893"/>
                </a:lnTo>
                <a:lnTo>
                  <a:pt x="92385" y="360628"/>
                </a:lnTo>
                <a:lnTo>
                  <a:pt x="97150" y="360363"/>
                </a:lnTo>
                <a:lnTo>
                  <a:pt x="320663" y="360363"/>
                </a:lnTo>
                <a:lnTo>
                  <a:pt x="319175" y="359537"/>
                </a:lnTo>
                <a:lnTo>
                  <a:pt x="312027" y="355300"/>
                </a:lnTo>
                <a:lnTo>
                  <a:pt x="304614" y="351064"/>
                </a:lnTo>
                <a:lnTo>
                  <a:pt x="297731" y="346564"/>
                </a:lnTo>
                <a:lnTo>
                  <a:pt x="290847" y="341798"/>
                </a:lnTo>
                <a:lnTo>
                  <a:pt x="283964" y="337032"/>
                </a:lnTo>
                <a:lnTo>
                  <a:pt x="277610" y="332267"/>
                </a:lnTo>
                <a:lnTo>
                  <a:pt x="271256" y="326972"/>
                </a:lnTo>
                <a:lnTo>
                  <a:pt x="264903" y="321941"/>
                </a:lnTo>
                <a:lnTo>
                  <a:pt x="258814" y="316911"/>
                </a:lnTo>
                <a:lnTo>
                  <a:pt x="253254" y="311616"/>
                </a:lnTo>
                <a:lnTo>
                  <a:pt x="244782" y="303673"/>
                </a:lnTo>
                <a:lnTo>
                  <a:pt x="237105" y="295466"/>
                </a:lnTo>
                <a:lnTo>
                  <a:pt x="229427" y="286994"/>
                </a:lnTo>
                <a:lnTo>
                  <a:pt x="222809" y="278522"/>
                </a:lnTo>
                <a:lnTo>
                  <a:pt x="216190" y="269785"/>
                </a:lnTo>
                <a:lnTo>
                  <a:pt x="210101" y="261048"/>
                </a:lnTo>
                <a:lnTo>
                  <a:pt x="204541" y="251781"/>
                </a:lnTo>
                <a:lnTo>
                  <a:pt x="199511" y="243045"/>
                </a:lnTo>
                <a:lnTo>
                  <a:pt x="194481" y="234043"/>
                </a:lnTo>
                <a:lnTo>
                  <a:pt x="190510" y="224512"/>
                </a:lnTo>
                <a:lnTo>
                  <a:pt x="186539" y="215510"/>
                </a:lnTo>
                <a:lnTo>
                  <a:pt x="183362" y="206244"/>
                </a:lnTo>
                <a:lnTo>
                  <a:pt x="180450" y="196977"/>
                </a:lnTo>
                <a:lnTo>
                  <a:pt x="178067" y="187446"/>
                </a:lnTo>
                <a:lnTo>
                  <a:pt x="175949" y="178445"/>
                </a:lnTo>
                <a:lnTo>
                  <a:pt x="174625" y="169178"/>
                </a:lnTo>
                <a:lnTo>
                  <a:pt x="173566" y="160176"/>
                </a:lnTo>
                <a:lnTo>
                  <a:pt x="173037" y="150910"/>
                </a:lnTo>
                <a:lnTo>
                  <a:pt x="173037" y="141908"/>
                </a:lnTo>
                <a:lnTo>
                  <a:pt x="173302" y="132907"/>
                </a:lnTo>
                <a:lnTo>
                  <a:pt x="174361" y="124170"/>
                </a:lnTo>
                <a:lnTo>
                  <a:pt x="175684" y="115433"/>
                </a:lnTo>
                <a:lnTo>
                  <a:pt x="177802" y="107226"/>
                </a:lnTo>
                <a:lnTo>
                  <a:pt x="180185" y="98753"/>
                </a:lnTo>
                <a:lnTo>
                  <a:pt x="182832" y="90546"/>
                </a:lnTo>
                <a:lnTo>
                  <a:pt x="186274" y="82603"/>
                </a:lnTo>
                <a:lnTo>
                  <a:pt x="189980" y="74926"/>
                </a:lnTo>
                <a:lnTo>
                  <a:pt x="194216" y="67777"/>
                </a:lnTo>
                <a:lnTo>
                  <a:pt x="199246" y="60364"/>
                </a:lnTo>
                <a:lnTo>
                  <a:pt x="204541" y="53480"/>
                </a:lnTo>
                <a:lnTo>
                  <a:pt x="210101" y="47126"/>
                </a:lnTo>
                <a:lnTo>
                  <a:pt x="216719" y="40507"/>
                </a:lnTo>
                <a:lnTo>
                  <a:pt x="222279" y="35742"/>
                </a:lnTo>
                <a:lnTo>
                  <a:pt x="228103" y="30976"/>
                </a:lnTo>
                <a:lnTo>
                  <a:pt x="234457" y="26476"/>
                </a:lnTo>
                <a:lnTo>
                  <a:pt x="240546" y="22504"/>
                </a:lnTo>
                <a:lnTo>
                  <a:pt x="246900" y="19062"/>
                </a:lnTo>
                <a:lnTo>
                  <a:pt x="253783" y="15621"/>
                </a:lnTo>
                <a:lnTo>
                  <a:pt x="260667" y="12708"/>
                </a:lnTo>
                <a:lnTo>
                  <a:pt x="267550" y="10061"/>
                </a:lnTo>
                <a:lnTo>
                  <a:pt x="274963" y="7413"/>
                </a:lnTo>
                <a:lnTo>
                  <a:pt x="282376" y="5560"/>
                </a:lnTo>
                <a:lnTo>
                  <a:pt x="290053" y="3707"/>
                </a:lnTo>
                <a:lnTo>
                  <a:pt x="297466" y="2383"/>
                </a:lnTo>
                <a:lnTo>
                  <a:pt x="305144" y="1324"/>
                </a:lnTo>
                <a:lnTo>
                  <a:pt x="313086" y="530"/>
                </a:lnTo>
                <a:lnTo>
                  <a:pt x="321028" y="0"/>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chemeClr val="lt1"/>
              </a:solidFill>
            </a:endParaRPr>
          </a:p>
        </p:txBody>
      </p:sp>
      <p:sp>
        <p:nvSpPr>
          <p:cNvPr id="38" name="KSO_Shape"/>
          <p:cNvSpPr/>
          <p:nvPr/>
        </p:nvSpPr>
        <p:spPr bwMode="auto">
          <a:xfrm>
            <a:off x="5312551" y="3769531"/>
            <a:ext cx="165723" cy="189398"/>
          </a:xfrm>
          <a:custGeom>
            <a:avLst/>
            <a:gdLst>
              <a:gd name="T0" fmla="*/ 1660822 w 1166813"/>
              <a:gd name="T1" fmla="*/ 1807306 h 1333500"/>
              <a:gd name="T2" fmla="*/ 1630932 w 1166813"/>
              <a:gd name="T3" fmla="*/ 1859560 h 1333500"/>
              <a:gd name="T4" fmla="*/ 1582125 w 1166813"/>
              <a:gd name="T5" fmla="*/ 1894019 h 1333500"/>
              <a:gd name="T6" fmla="*/ 902607 w 1166813"/>
              <a:gd name="T7" fmla="*/ 1905000 h 1333500"/>
              <a:gd name="T8" fmla="*/ 110801 w 1166813"/>
              <a:gd name="T9" fmla="*/ 1902350 h 1333500"/>
              <a:gd name="T10" fmla="*/ 55969 w 1166813"/>
              <a:gd name="T11" fmla="*/ 1877357 h 1333500"/>
              <a:gd name="T12" fmla="*/ 17017 w 1166813"/>
              <a:gd name="T13" fmla="*/ 1832297 h 1333500"/>
              <a:gd name="T14" fmla="*/ 379 w 1166813"/>
              <a:gd name="T15" fmla="*/ 1772847 h 1333500"/>
              <a:gd name="T16" fmla="*/ 1133001 w 1166813"/>
              <a:gd name="T17" fmla="*/ 152044 h 1333500"/>
              <a:gd name="T18" fmla="*/ 1044880 w 1166813"/>
              <a:gd name="T19" fmla="*/ 202349 h 1333500"/>
              <a:gd name="T20" fmla="*/ 981720 w 1166813"/>
              <a:gd name="T21" fmla="*/ 275723 h 1333500"/>
              <a:gd name="T22" fmla="*/ 937092 w 1166813"/>
              <a:gd name="T23" fmla="*/ 375951 h 1333500"/>
              <a:gd name="T24" fmla="*/ 932554 w 1166813"/>
              <a:gd name="T25" fmla="*/ 436467 h 1333500"/>
              <a:gd name="T26" fmla="*/ 981342 w 1166813"/>
              <a:gd name="T27" fmla="*/ 442896 h 1333500"/>
              <a:gd name="T28" fmla="*/ 1122790 w 1166813"/>
              <a:gd name="T29" fmla="*/ 399023 h 1333500"/>
              <a:gd name="T30" fmla="*/ 1231712 w 1166813"/>
              <a:gd name="T31" fmla="*/ 314301 h 1333500"/>
              <a:gd name="T32" fmla="*/ 1272181 w 1166813"/>
              <a:gd name="T33" fmla="*/ 236010 h 1333500"/>
              <a:gd name="T34" fmla="*/ 1272559 w 1166813"/>
              <a:gd name="T35" fmla="*/ 184571 h 1333500"/>
              <a:gd name="T36" fmla="*/ 1246841 w 1166813"/>
              <a:gd name="T37" fmla="*/ 153557 h 1333500"/>
              <a:gd name="T38" fmla="*/ 470336 w 1166813"/>
              <a:gd name="T39" fmla="*/ 141454 h 1333500"/>
              <a:gd name="T40" fmla="*/ 413984 w 1166813"/>
              <a:gd name="T41" fmla="*/ 155827 h 1333500"/>
              <a:gd name="T42" fmla="*/ 391291 w 1166813"/>
              <a:gd name="T43" fmla="*/ 188354 h 1333500"/>
              <a:gd name="T44" fmla="*/ 394696 w 1166813"/>
              <a:gd name="T45" fmla="*/ 243953 h 1333500"/>
              <a:gd name="T46" fmla="*/ 440836 w 1166813"/>
              <a:gd name="T47" fmla="*/ 323379 h 1333500"/>
              <a:gd name="T48" fmla="*/ 557701 w 1166813"/>
              <a:gd name="T49" fmla="*/ 406966 h 1333500"/>
              <a:gd name="T50" fmla="*/ 690451 w 1166813"/>
              <a:gd name="T51" fmla="*/ 443274 h 1333500"/>
              <a:gd name="T52" fmla="*/ 733565 w 1166813"/>
              <a:gd name="T53" fmla="*/ 434954 h 1333500"/>
              <a:gd name="T54" fmla="*/ 723354 w 1166813"/>
              <a:gd name="T55" fmla="*/ 361201 h 1333500"/>
              <a:gd name="T56" fmla="*/ 677214 w 1166813"/>
              <a:gd name="T57" fmla="*/ 267780 h 1333500"/>
              <a:gd name="T58" fmla="*/ 610650 w 1166813"/>
              <a:gd name="T59" fmla="*/ 194784 h 1333500"/>
              <a:gd name="T60" fmla="*/ 521393 w 1166813"/>
              <a:gd name="T61" fmla="*/ 149019 h 1333500"/>
              <a:gd name="T62" fmla="*/ 502861 w 1166813"/>
              <a:gd name="T63" fmla="*/ 1513 h 1333500"/>
              <a:gd name="T64" fmla="*/ 649604 w 1166813"/>
              <a:gd name="T65" fmla="*/ 50681 h 1333500"/>
              <a:gd name="T66" fmla="*/ 770630 w 1166813"/>
              <a:gd name="T67" fmla="*/ 155827 h 1333500"/>
              <a:gd name="T68" fmla="*/ 846322 w 1166813"/>
              <a:gd name="T69" fmla="*/ 226554 h 1333500"/>
              <a:gd name="T70" fmla="*/ 939361 w 1166813"/>
              <a:gd name="T71" fmla="*/ 106280 h 1333500"/>
              <a:gd name="T72" fmla="*/ 1079297 w 1166813"/>
              <a:gd name="T73" fmla="*/ 20803 h 1333500"/>
              <a:gd name="T74" fmla="*/ 1216962 w 1166813"/>
              <a:gd name="T75" fmla="*/ 757 h 1333500"/>
              <a:gd name="T76" fmla="*/ 1311514 w 1166813"/>
              <a:gd name="T77" fmla="*/ 27231 h 1333500"/>
              <a:gd name="T78" fmla="*/ 1386777 w 1166813"/>
              <a:gd name="T79" fmla="*/ 96824 h 1333500"/>
              <a:gd name="T80" fmla="*/ 1417411 w 1166813"/>
              <a:gd name="T81" fmla="*/ 202726 h 1333500"/>
              <a:gd name="T82" fmla="*/ 1392449 w 1166813"/>
              <a:gd name="T83" fmla="*/ 320731 h 1333500"/>
              <a:gd name="T84" fmla="*/ 1314539 w 1166813"/>
              <a:gd name="T85" fmla="*/ 433819 h 1333500"/>
              <a:gd name="T86" fmla="*/ 1229065 w 1166813"/>
              <a:gd name="T87" fmla="*/ 501520 h 1333500"/>
              <a:gd name="T88" fmla="*/ 1562451 w 1166813"/>
              <a:gd name="T89" fmla="*/ 519346 h 1333500"/>
              <a:gd name="T90" fmla="*/ 1616176 w 1166813"/>
              <a:gd name="T91" fmla="*/ 546593 h 1333500"/>
              <a:gd name="T92" fmla="*/ 1653255 w 1166813"/>
              <a:gd name="T93" fmla="*/ 593897 h 1333500"/>
              <a:gd name="T94" fmla="*/ 1666875 w 1166813"/>
              <a:gd name="T95" fmla="*/ 654067 h 1333500"/>
              <a:gd name="T96" fmla="*/ 862208 w 1166813"/>
              <a:gd name="T97" fmla="*/ 561280 h 1333500"/>
              <a:gd name="T98" fmla="*/ 809207 w 1166813"/>
              <a:gd name="T99" fmla="*/ 557119 h 1333500"/>
              <a:gd name="T100" fmla="*/ 0 w 1166813"/>
              <a:gd name="T101" fmla="*/ 654067 h 1333500"/>
              <a:gd name="T102" fmla="*/ 13991 w 1166813"/>
              <a:gd name="T103" fmla="*/ 593897 h 1333500"/>
              <a:gd name="T104" fmla="*/ 50674 w 1166813"/>
              <a:gd name="T105" fmla="*/ 546593 h 1333500"/>
              <a:gd name="T106" fmla="*/ 104373 w 1166813"/>
              <a:gd name="T107" fmla="*/ 519346 h 1333500"/>
              <a:gd name="T108" fmla="*/ 435163 w 1166813"/>
              <a:gd name="T109" fmla="*/ 501520 h 1333500"/>
              <a:gd name="T110" fmla="*/ 349688 w 1166813"/>
              <a:gd name="T111" fmla="*/ 433819 h 1333500"/>
              <a:gd name="T112" fmla="*/ 272157 w 1166813"/>
              <a:gd name="T113" fmla="*/ 320731 h 1333500"/>
              <a:gd name="T114" fmla="*/ 247196 w 1166813"/>
              <a:gd name="T115" fmla="*/ 202726 h 1333500"/>
              <a:gd name="T116" fmla="*/ 277451 w 1166813"/>
              <a:gd name="T117" fmla="*/ 96824 h 1333500"/>
              <a:gd name="T118" fmla="*/ 352714 w 1166813"/>
              <a:gd name="T119" fmla="*/ 27231 h 1333500"/>
              <a:gd name="T120" fmla="*/ 447266 w 1166813"/>
              <a:gd name="T121" fmla="*/ 757 h 13335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166813" h="1333500">
                <a:moveTo>
                  <a:pt x="631825" y="895350"/>
                </a:moveTo>
                <a:lnTo>
                  <a:pt x="1166813" y="895350"/>
                </a:lnTo>
                <a:lnTo>
                  <a:pt x="1166813" y="1236222"/>
                </a:lnTo>
                <a:lnTo>
                  <a:pt x="1166813" y="1240993"/>
                </a:lnTo>
                <a:lnTo>
                  <a:pt x="1166283" y="1246294"/>
                </a:lnTo>
                <a:lnTo>
                  <a:pt x="1165754" y="1251065"/>
                </a:lnTo>
                <a:lnTo>
                  <a:pt x="1164959" y="1255571"/>
                </a:lnTo>
                <a:lnTo>
                  <a:pt x="1163900" y="1260343"/>
                </a:lnTo>
                <a:lnTo>
                  <a:pt x="1162576" y="1265114"/>
                </a:lnTo>
                <a:lnTo>
                  <a:pt x="1160987" y="1269620"/>
                </a:lnTo>
                <a:lnTo>
                  <a:pt x="1159397" y="1273861"/>
                </a:lnTo>
                <a:lnTo>
                  <a:pt x="1157279" y="1278102"/>
                </a:lnTo>
                <a:lnTo>
                  <a:pt x="1155160" y="1282608"/>
                </a:lnTo>
                <a:lnTo>
                  <a:pt x="1152776" y="1286584"/>
                </a:lnTo>
                <a:lnTo>
                  <a:pt x="1150128" y="1290560"/>
                </a:lnTo>
                <a:lnTo>
                  <a:pt x="1147479" y="1294271"/>
                </a:lnTo>
                <a:lnTo>
                  <a:pt x="1144566" y="1297982"/>
                </a:lnTo>
                <a:lnTo>
                  <a:pt x="1141653" y="1301692"/>
                </a:lnTo>
                <a:lnTo>
                  <a:pt x="1138475" y="1305138"/>
                </a:lnTo>
                <a:lnTo>
                  <a:pt x="1135032" y="1308319"/>
                </a:lnTo>
                <a:lnTo>
                  <a:pt x="1131324" y="1311235"/>
                </a:lnTo>
                <a:lnTo>
                  <a:pt x="1127616" y="1314150"/>
                </a:lnTo>
                <a:lnTo>
                  <a:pt x="1123908" y="1316801"/>
                </a:lnTo>
                <a:lnTo>
                  <a:pt x="1120200" y="1319452"/>
                </a:lnTo>
                <a:lnTo>
                  <a:pt x="1115698" y="1321837"/>
                </a:lnTo>
                <a:lnTo>
                  <a:pt x="1111725" y="1323958"/>
                </a:lnTo>
                <a:lnTo>
                  <a:pt x="1107488" y="1325813"/>
                </a:lnTo>
                <a:lnTo>
                  <a:pt x="1102985" y="1327669"/>
                </a:lnTo>
                <a:lnTo>
                  <a:pt x="1098483" y="1329259"/>
                </a:lnTo>
                <a:lnTo>
                  <a:pt x="1093716" y="1330319"/>
                </a:lnTo>
                <a:lnTo>
                  <a:pt x="1089213" y="1331645"/>
                </a:lnTo>
                <a:lnTo>
                  <a:pt x="1084446" y="1332440"/>
                </a:lnTo>
                <a:lnTo>
                  <a:pt x="1079679" y="1332970"/>
                </a:lnTo>
                <a:lnTo>
                  <a:pt x="1074647" y="1333235"/>
                </a:lnTo>
                <a:lnTo>
                  <a:pt x="1069615" y="1333500"/>
                </a:lnTo>
                <a:lnTo>
                  <a:pt x="631825" y="1333500"/>
                </a:lnTo>
                <a:lnTo>
                  <a:pt x="631825" y="895350"/>
                </a:lnTo>
                <a:close/>
                <a:moveTo>
                  <a:pt x="0" y="895350"/>
                </a:moveTo>
                <a:lnTo>
                  <a:pt x="534988" y="895350"/>
                </a:lnTo>
                <a:lnTo>
                  <a:pt x="534988" y="1333500"/>
                </a:lnTo>
                <a:lnTo>
                  <a:pt x="97150" y="1333500"/>
                </a:lnTo>
                <a:lnTo>
                  <a:pt x="92385" y="1333235"/>
                </a:lnTo>
                <a:lnTo>
                  <a:pt x="87356" y="1332970"/>
                </a:lnTo>
                <a:lnTo>
                  <a:pt x="82326" y="1332440"/>
                </a:lnTo>
                <a:lnTo>
                  <a:pt x="77561" y="1331645"/>
                </a:lnTo>
                <a:lnTo>
                  <a:pt x="73061" y="1330319"/>
                </a:lnTo>
                <a:lnTo>
                  <a:pt x="68561" y="1329259"/>
                </a:lnTo>
                <a:lnTo>
                  <a:pt x="63796" y="1327669"/>
                </a:lnTo>
                <a:lnTo>
                  <a:pt x="59561" y="1325813"/>
                </a:lnTo>
                <a:lnTo>
                  <a:pt x="55325" y="1323958"/>
                </a:lnTo>
                <a:lnTo>
                  <a:pt x="51090" y="1321837"/>
                </a:lnTo>
                <a:lnTo>
                  <a:pt x="47119" y="1319452"/>
                </a:lnTo>
                <a:lnTo>
                  <a:pt x="42884" y="1316801"/>
                </a:lnTo>
                <a:lnTo>
                  <a:pt x="39178" y="1314150"/>
                </a:lnTo>
                <a:lnTo>
                  <a:pt x="35472" y="1311235"/>
                </a:lnTo>
                <a:lnTo>
                  <a:pt x="32030" y="1308319"/>
                </a:lnTo>
                <a:lnTo>
                  <a:pt x="28589" y="1305138"/>
                </a:lnTo>
                <a:lnTo>
                  <a:pt x="25148" y="1301692"/>
                </a:lnTo>
                <a:lnTo>
                  <a:pt x="22236" y="1297982"/>
                </a:lnTo>
                <a:lnTo>
                  <a:pt x="19324" y="1294271"/>
                </a:lnTo>
                <a:lnTo>
                  <a:pt x="16677" y="1290560"/>
                </a:lnTo>
                <a:lnTo>
                  <a:pt x="14294" y="1286584"/>
                </a:lnTo>
                <a:lnTo>
                  <a:pt x="11912" y="1282608"/>
                </a:lnTo>
                <a:lnTo>
                  <a:pt x="9794" y="1278102"/>
                </a:lnTo>
                <a:lnTo>
                  <a:pt x="7677" y="1273861"/>
                </a:lnTo>
                <a:lnTo>
                  <a:pt x="5824" y="1269620"/>
                </a:lnTo>
                <a:lnTo>
                  <a:pt x="4235" y="1265114"/>
                </a:lnTo>
                <a:lnTo>
                  <a:pt x="3176" y="1260343"/>
                </a:lnTo>
                <a:lnTo>
                  <a:pt x="1853" y="1255571"/>
                </a:lnTo>
                <a:lnTo>
                  <a:pt x="1059" y="1251065"/>
                </a:lnTo>
                <a:lnTo>
                  <a:pt x="529" y="1246294"/>
                </a:lnTo>
                <a:lnTo>
                  <a:pt x="265" y="1240993"/>
                </a:lnTo>
                <a:lnTo>
                  <a:pt x="0" y="1236222"/>
                </a:lnTo>
                <a:lnTo>
                  <a:pt x="0" y="895350"/>
                </a:lnTo>
                <a:close/>
                <a:moveTo>
                  <a:pt x="835990" y="99018"/>
                </a:moveTo>
                <a:lnTo>
                  <a:pt x="828842" y="99283"/>
                </a:lnTo>
                <a:lnTo>
                  <a:pt x="821958" y="99812"/>
                </a:lnTo>
                <a:lnTo>
                  <a:pt x="814810" y="100871"/>
                </a:lnTo>
                <a:lnTo>
                  <a:pt x="807398" y="102460"/>
                </a:lnTo>
                <a:lnTo>
                  <a:pt x="800250" y="104313"/>
                </a:lnTo>
                <a:lnTo>
                  <a:pt x="793101" y="106431"/>
                </a:lnTo>
                <a:lnTo>
                  <a:pt x="785953" y="109079"/>
                </a:lnTo>
                <a:lnTo>
                  <a:pt x="778805" y="111991"/>
                </a:lnTo>
                <a:lnTo>
                  <a:pt x="771657" y="115168"/>
                </a:lnTo>
                <a:lnTo>
                  <a:pt x="764774" y="118610"/>
                </a:lnTo>
                <a:lnTo>
                  <a:pt x="757626" y="122846"/>
                </a:lnTo>
                <a:lnTo>
                  <a:pt x="751007" y="127082"/>
                </a:lnTo>
                <a:lnTo>
                  <a:pt x="744389" y="131583"/>
                </a:lnTo>
                <a:lnTo>
                  <a:pt x="737505" y="136349"/>
                </a:lnTo>
                <a:lnTo>
                  <a:pt x="731416" y="141644"/>
                </a:lnTo>
                <a:lnTo>
                  <a:pt x="725327" y="147204"/>
                </a:lnTo>
                <a:lnTo>
                  <a:pt x="719503" y="152499"/>
                </a:lnTo>
                <a:lnTo>
                  <a:pt x="714473" y="157794"/>
                </a:lnTo>
                <a:lnTo>
                  <a:pt x="709443" y="163618"/>
                </a:lnTo>
                <a:lnTo>
                  <a:pt x="704413" y="169178"/>
                </a:lnTo>
                <a:lnTo>
                  <a:pt x="699647" y="175003"/>
                </a:lnTo>
                <a:lnTo>
                  <a:pt x="695411" y="181092"/>
                </a:lnTo>
                <a:lnTo>
                  <a:pt x="691175" y="187181"/>
                </a:lnTo>
                <a:lnTo>
                  <a:pt x="687204" y="193006"/>
                </a:lnTo>
                <a:lnTo>
                  <a:pt x="683498" y="199360"/>
                </a:lnTo>
                <a:lnTo>
                  <a:pt x="679791" y="205449"/>
                </a:lnTo>
                <a:lnTo>
                  <a:pt x="676615" y="211274"/>
                </a:lnTo>
                <a:lnTo>
                  <a:pt x="673438" y="217628"/>
                </a:lnTo>
                <a:lnTo>
                  <a:pt x="670525" y="223453"/>
                </a:lnTo>
                <a:lnTo>
                  <a:pt x="667878" y="229277"/>
                </a:lnTo>
                <a:lnTo>
                  <a:pt x="663113" y="241191"/>
                </a:lnTo>
                <a:lnTo>
                  <a:pt x="659142" y="252576"/>
                </a:lnTo>
                <a:lnTo>
                  <a:pt x="655965" y="263166"/>
                </a:lnTo>
                <a:lnTo>
                  <a:pt x="653847" y="273227"/>
                </a:lnTo>
                <a:lnTo>
                  <a:pt x="652258" y="282228"/>
                </a:lnTo>
                <a:lnTo>
                  <a:pt x="651729" y="286464"/>
                </a:lnTo>
                <a:lnTo>
                  <a:pt x="651464" y="290436"/>
                </a:lnTo>
                <a:lnTo>
                  <a:pt x="651464" y="294142"/>
                </a:lnTo>
                <a:lnTo>
                  <a:pt x="651464" y="297584"/>
                </a:lnTo>
                <a:lnTo>
                  <a:pt x="651729" y="300496"/>
                </a:lnTo>
                <a:lnTo>
                  <a:pt x="652258" y="303144"/>
                </a:lnTo>
                <a:lnTo>
                  <a:pt x="652788" y="305527"/>
                </a:lnTo>
                <a:lnTo>
                  <a:pt x="653582" y="307645"/>
                </a:lnTo>
                <a:lnTo>
                  <a:pt x="655700" y="307909"/>
                </a:lnTo>
                <a:lnTo>
                  <a:pt x="659936" y="309233"/>
                </a:lnTo>
                <a:lnTo>
                  <a:pt x="663113" y="309498"/>
                </a:lnTo>
                <a:lnTo>
                  <a:pt x="667084" y="310027"/>
                </a:lnTo>
                <a:lnTo>
                  <a:pt x="671584" y="310292"/>
                </a:lnTo>
                <a:lnTo>
                  <a:pt x="676879" y="310557"/>
                </a:lnTo>
                <a:lnTo>
                  <a:pt x="681645" y="310292"/>
                </a:lnTo>
                <a:lnTo>
                  <a:pt x="686940" y="310027"/>
                </a:lnTo>
                <a:lnTo>
                  <a:pt x="697000" y="308968"/>
                </a:lnTo>
                <a:lnTo>
                  <a:pt x="707854" y="307115"/>
                </a:lnTo>
                <a:lnTo>
                  <a:pt x="718709" y="304732"/>
                </a:lnTo>
                <a:lnTo>
                  <a:pt x="729828" y="302085"/>
                </a:lnTo>
                <a:lnTo>
                  <a:pt x="741212" y="298378"/>
                </a:lnTo>
                <a:lnTo>
                  <a:pt x="752331" y="294407"/>
                </a:lnTo>
                <a:lnTo>
                  <a:pt x="763715" y="290171"/>
                </a:lnTo>
                <a:lnTo>
                  <a:pt x="774834" y="284876"/>
                </a:lnTo>
                <a:lnTo>
                  <a:pt x="785953" y="279316"/>
                </a:lnTo>
                <a:lnTo>
                  <a:pt x="796808" y="273756"/>
                </a:lnTo>
                <a:lnTo>
                  <a:pt x="807133" y="267137"/>
                </a:lnTo>
                <a:lnTo>
                  <a:pt x="817193" y="260783"/>
                </a:lnTo>
                <a:lnTo>
                  <a:pt x="826724" y="253900"/>
                </a:lnTo>
                <a:lnTo>
                  <a:pt x="835990" y="246486"/>
                </a:lnTo>
                <a:lnTo>
                  <a:pt x="844462" y="239073"/>
                </a:lnTo>
                <a:lnTo>
                  <a:pt x="850815" y="232454"/>
                </a:lnTo>
                <a:lnTo>
                  <a:pt x="856905" y="226365"/>
                </a:lnTo>
                <a:lnTo>
                  <a:pt x="862199" y="220011"/>
                </a:lnTo>
                <a:lnTo>
                  <a:pt x="866965" y="213392"/>
                </a:lnTo>
                <a:lnTo>
                  <a:pt x="871730" y="207303"/>
                </a:lnTo>
                <a:lnTo>
                  <a:pt x="875437" y="200949"/>
                </a:lnTo>
                <a:lnTo>
                  <a:pt x="878878" y="194595"/>
                </a:lnTo>
                <a:lnTo>
                  <a:pt x="882055" y="188505"/>
                </a:lnTo>
                <a:lnTo>
                  <a:pt x="884703" y="182416"/>
                </a:lnTo>
                <a:lnTo>
                  <a:pt x="886820" y="176326"/>
                </a:lnTo>
                <a:lnTo>
                  <a:pt x="888674" y="170767"/>
                </a:lnTo>
                <a:lnTo>
                  <a:pt x="890527" y="165207"/>
                </a:lnTo>
                <a:lnTo>
                  <a:pt x="891586" y="159912"/>
                </a:lnTo>
                <a:lnTo>
                  <a:pt x="892380" y="154617"/>
                </a:lnTo>
                <a:lnTo>
                  <a:pt x="892645" y="149851"/>
                </a:lnTo>
                <a:lnTo>
                  <a:pt x="892910" y="145350"/>
                </a:lnTo>
                <a:lnTo>
                  <a:pt x="892910" y="141644"/>
                </a:lnTo>
                <a:lnTo>
                  <a:pt x="892645" y="137937"/>
                </a:lnTo>
                <a:lnTo>
                  <a:pt x="892115" y="134760"/>
                </a:lnTo>
                <a:lnTo>
                  <a:pt x="891586" y="131848"/>
                </a:lnTo>
                <a:lnTo>
                  <a:pt x="890792" y="129200"/>
                </a:lnTo>
                <a:lnTo>
                  <a:pt x="889997" y="126817"/>
                </a:lnTo>
                <a:lnTo>
                  <a:pt x="887879" y="122581"/>
                </a:lnTo>
                <a:lnTo>
                  <a:pt x="885761" y="119140"/>
                </a:lnTo>
                <a:lnTo>
                  <a:pt x="883908" y="116492"/>
                </a:lnTo>
                <a:lnTo>
                  <a:pt x="882055" y="114639"/>
                </a:lnTo>
                <a:lnTo>
                  <a:pt x="880731" y="113315"/>
                </a:lnTo>
                <a:lnTo>
                  <a:pt x="878349" y="111197"/>
                </a:lnTo>
                <a:lnTo>
                  <a:pt x="875701" y="109079"/>
                </a:lnTo>
                <a:lnTo>
                  <a:pt x="872789" y="107490"/>
                </a:lnTo>
                <a:lnTo>
                  <a:pt x="869612" y="105902"/>
                </a:lnTo>
                <a:lnTo>
                  <a:pt x="866700" y="104578"/>
                </a:lnTo>
                <a:lnTo>
                  <a:pt x="863788" y="103519"/>
                </a:lnTo>
                <a:lnTo>
                  <a:pt x="857699" y="101401"/>
                </a:lnTo>
                <a:lnTo>
                  <a:pt x="851345" y="100342"/>
                </a:lnTo>
                <a:lnTo>
                  <a:pt x="845785" y="99548"/>
                </a:lnTo>
                <a:lnTo>
                  <a:pt x="840490" y="99283"/>
                </a:lnTo>
                <a:lnTo>
                  <a:pt x="835990" y="99018"/>
                </a:lnTo>
                <a:close/>
                <a:moveTo>
                  <a:pt x="329235" y="99018"/>
                </a:moveTo>
                <a:lnTo>
                  <a:pt x="324470" y="99283"/>
                </a:lnTo>
                <a:lnTo>
                  <a:pt x="319175" y="99548"/>
                </a:lnTo>
                <a:lnTo>
                  <a:pt x="313615" y="100342"/>
                </a:lnTo>
                <a:lnTo>
                  <a:pt x="307262" y="101401"/>
                </a:lnTo>
                <a:lnTo>
                  <a:pt x="301437" y="103519"/>
                </a:lnTo>
                <a:lnTo>
                  <a:pt x="298260" y="104578"/>
                </a:lnTo>
                <a:lnTo>
                  <a:pt x="295348" y="105902"/>
                </a:lnTo>
                <a:lnTo>
                  <a:pt x="292436" y="107490"/>
                </a:lnTo>
                <a:lnTo>
                  <a:pt x="289789" y="109079"/>
                </a:lnTo>
                <a:lnTo>
                  <a:pt x="286876" y="111197"/>
                </a:lnTo>
                <a:lnTo>
                  <a:pt x="284229" y="113315"/>
                </a:lnTo>
                <a:lnTo>
                  <a:pt x="282905" y="114639"/>
                </a:lnTo>
                <a:lnTo>
                  <a:pt x="281052" y="116492"/>
                </a:lnTo>
                <a:lnTo>
                  <a:pt x="279199" y="118875"/>
                </a:lnTo>
                <a:lnTo>
                  <a:pt x="277346" y="122581"/>
                </a:lnTo>
                <a:lnTo>
                  <a:pt x="275492" y="126817"/>
                </a:lnTo>
                <a:lnTo>
                  <a:pt x="274433" y="129200"/>
                </a:lnTo>
                <a:lnTo>
                  <a:pt x="273904" y="131848"/>
                </a:lnTo>
                <a:lnTo>
                  <a:pt x="273110" y="134760"/>
                </a:lnTo>
                <a:lnTo>
                  <a:pt x="272845" y="137937"/>
                </a:lnTo>
                <a:lnTo>
                  <a:pt x="272580" y="141644"/>
                </a:lnTo>
                <a:lnTo>
                  <a:pt x="272315" y="145350"/>
                </a:lnTo>
                <a:lnTo>
                  <a:pt x="272580" y="149851"/>
                </a:lnTo>
                <a:lnTo>
                  <a:pt x="273110" y="154617"/>
                </a:lnTo>
                <a:lnTo>
                  <a:pt x="273904" y="159912"/>
                </a:lnTo>
                <a:lnTo>
                  <a:pt x="274963" y="165207"/>
                </a:lnTo>
                <a:lnTo>
                  <a:pt x="276287" y="170767"/>
                </a:lnTo>
                <a:lnTo>
                  <a:pt x="278140" y="176326"/>
                </a:lnTo>
                <a:lnTo>
                  <a:pt x="280522" y="182416"/>
                </a:lnTo>
                <a:lnTo>
                  <a:pt x="283170" y="188505"/>
                </a:lnTo>
                <a:lnTo>
                  <a:pt x="286082" y="194595"/>
                </a:lnTo>
                <a:lnTo>
                  <a:pt x="289789" y="200949"/>
                </a:lnTo>
                <a:lnTo>
                  <a:pt x="293760" y="207303"/>
                </a:lnTo>
                <a:lnTo>
                  <a:pt x="297996" y="213392"/>
                </a:lnTo>
                <a:lnTo>
                  <a:pt x="303026" y="220011"/>
                </a:lnTo>
                <a:lnTo>
                  <a:pt x="308585" y="226365"/>
                </a:lnTo>
                <a:lnTo>
                  <a:pt x="314410" y="232454"/>
                </a:lnTo>
                <a:lnTo>
                  <a:pt x="320763" y="239073"/>
                </a:lnTo>
                <a:lnTo>
                  <a:pt x="329235" y="246486"/>
                </a:lnTo>
                <a:lnTo>
                  <a:pt x="338236" y="253900"/>
                </a:lnTo>
                <a:lnTo>
                  <a:pt x="348032" y="260783"/>
                </a:lnTo>
                <a:lnTo>
                  <a:pt x="358092" y="267137"/>
                </a:lnTo>
                <a:lnTo>
                  <a:pt x="368682" y="273756"/>
                </a:lnTo>
                <a:lnTo>
                  <a:pt x="379272" y="279316"/>
                </a:lnTo>
                <a:lnTo>
                  <a:pt x="390391" y="284876"/>
                </a:lnTo>
                <a:lnTo>
                  <a:pt x="401245" y="290171"/>
                </a:lnTo>
                <a:lnTo>
                  <a:pt x="412629" y="294407"/>
                </a:lnTo>
                <a:lnTo>
                  <a:pt x="424013" y="298378"/>
                </a:lnTo>
                <a:lnTo>
                  <a:pt x="435132" y="302085"/>
                </a:lnTo>
                <a:lnTo>
                  <a:pt x="446252" y="304732"/>
                </a:lnTo>
                <a:lnTo>
                  <a:pt x="457106" y="307115"/>
                </a:lnTo>
                <a:lnTo>
                  <a:pt x="467960" y="308968"/>
                </a:lnTo>
                <a:lnTo>
                  <a:pt x="478285" y="310027"/>
                </a:lnTo>
                <a:lnTo>
                  <a:pt x="483316" y="310292"/>
                </a:lnTo>
                <a:lnTo>
                  <a:pt x="488081" y="310557"/>
                </a:lnTo>
                <a:lnTo>
                  <a:pt x="494435" y="310292"/>
                </a:lnTo>
                <a:lnTo>
                  <a:pt x="499730" y="309763"/>
                </a:lnTo>
                <a:lnTo>
                  <a:pt x="503966" y="309233"/>
                </a:lnTo>
                <a:lnTo>
                  <a:pt x="507407" y="308174"/>
                </a:lnTo>
                <a:lnTo>
                  <a:pt x="509790" y="307380"/>
                </a:lnTo>
                <a:lnTo>
                  <a:pt x="511643" y="306850"/>
                </a:lnTo>
                <a:lnTo>
                  <a:pt x="512967" y="306056"/>
                </a:lnTo>
                <a:lnTo>
                  <a:pt x="513496" y="304468"/>
                </a:lnTo>
                <a:lnTo>
                  <a:pt x="514026" y="302350"/>
                </a:lnTo>
                <a:lnTo>
                  <a:pt x="514820" y="299702"/>
                </a:lnTo>
                <a:lnTo>
                  <a:pt x="514820" y="297054"/>
                </a:lnTo>
                <a:lnTo>
                  <a:pt x="514820" y="293877"/>
                </a:lnTo>
                <a:lnTo>
                  <a:pt x="514820" y="290171"/>
                </a:lnTo>
                <a:lnTo>
                  <a:pt x="513496" y="282228"/>
                </a:lnTo>
                <a:lnTo>
                  <a:pt x="511908" y="273491"/>
                </a:lnTo>
                <a:lnTo>
                  <a:pt x="509525" y="263431"/>
                </a:lnTo>
                <a:lnTo>
                  <a:pt x="506348" y="252841"/>
                </a:lnTo>
                <a:lnTo>
                  <a:pt x="502377" y="241721"/>
                </a:lnTo>
                <a:lnTo>
                  <a:pt x="497612" y="229807"/>
                </a:lnTo>
                <a:lnTo>
                  <a:pt x="494700" y="223982"/>
                </a:lnTo>
                <a:lnTo>
                  <a:pt x="491787" y="217893"/>
                </a:lnTo>
                <a:lnTo>
                  <a:pt x="488875" y="211804"/>
                </a:lnTo>
                <a:lnTo>
                  <a:pt x="485434" y="205714"/>
                </a:lnTo>
                <a:lnTo>
                  <a:pt x="481992" y="199625"/>
                </a:lnTo>
                <a:lnTo>
                  <a:pt x="478285" y="193271"/>
                </a:lnTo>
                <a:lnTo>
                  <a:pt x="474050" y="187446"/>
                </a:lnTo>
                <a:lnTo>
                  <a:pt x="469814" y="181357"/>
                </a:lnTo>
                <a:lnTo>
                  <a:pt x="465578" y="175267"/>
                </a:lnTo>
                <a:lnTo>
                  <a:pt x="460812" y="169443"/>
                </a:lnTo>
                <a:lnTo>
                  <a:pt x="455782" y="163618"/>
                </a:lnTo>
                <a:lnTo>
                  <a:pt x="450752" y="157794"/>
                </a:lnTo>
                <a:lnTo>
                  <a:pt x="445457" y="152499"/>
                </a:lnTo>
                <a:lnTo>
                  <a:pt x="439898" y="147204"/>
                </a:lnTo>
                <a:lnTo>
                  <a:pt x="433544" y="141644"/>
                </a:lnTo>
                <a:lnTo>
                  <a:pt x="427455" y="136349"/>
                </a:lnTo>
                <a:lnTo>
                  <a:pt x="421101" y="131583"/>
                </a:lnTo>
                <a:lnTo>
                  <a:pt x="414218" y="127082"/>
                </a:lnTo>
                <a:lnTo>
                  <a:pt x="407334" y="122846"/>
                </a:lnTo>
                <a:lnTo>
                  <a:pt x="400451" y="118610"/>
                </a:lnTo>
                <a:lnTo>
                  <a:pt x="393303" y="115168"/>
                </a:lnTo>
                <a:lnTo>
                  <a:pt x="386420" y="111991"/>
                </a:lnTo>
                <a:lnTo>
                  <a:pt x="379007" y="109079"/>
                </a:lnTo>
                <a:lnTo>
                  <a:pt x="372124" y="106431"/>
                </a:lnTo>
                <a:lnTo>
                  <a:pt x="364975" y="104313"/>
                </a:lnTo>
                <a:lnTo>
                  <a:pt x="357563" y="102460"/>
                </a:lnTo>
                <a:lnTo>
                  <a:pt x="350415" y="100871"/>
                </a:lnTo>
                <a:lnTo>
                  <a:pt x="343267" y="99812"/>
                </a:lnTo>
                <a:lnTo>
                  <a:pt x="336119" y="99283"/>
                </a:lnTo>
                <a:lnTo>
                  <a:pt x="329235" y="99018"/>
                </a:lnTo>
                <a:close/>
                <a:moveTo>
                  <a:pt x="321028" y="0"/>
                </a:moveTo>
                <a:lnTo>
                  <a:pt x="329235" y="0"/>
                </a:lnTo>
                <a:lnTo>
                  <a:pt x="340354" y="265"/>
                </a:lnTo>
                <a:lnTo>
                  <a:pt x="352003" y="1059"/>
                </a:lnTo>
                <a:lnTo>
                  <a:pt x="363122" y="2648"/>
                </a:lnTo>
                <a:lnTo>
                  <a:pt x="374771" y="4766"/>
                </a:lnTo>
                <a:lnTo>
                  <a:pt x="386420" y="7148"/>
                </a:lnTo>
                <a:lnTo>
                  <a:pt x="397804" y="10855"/>
                </a:lnTo>
                <a:lnTo>
                  <a:pt x="409452" y="14562"/>
                </a:lnTo>
                <a:lnTo>
                  <a:pt x="421101" y="18798"/>
                </a:lnTo>
                <a:lnTo>
                  <a:pt x="432485" y="23828"/>
                </a:lnTo>
                <a:lnTo>
                  <a:pt x="443869" y="29388"/>
                </a:lnTo>
                <a:lnTo>
                  <a:pt x="454723" y="35477"/>
                </a:lnTo>
                <a:lnTo>
                  <a:pt x="465843" y="42096"/>
                </a:lnTo>
                <a:lnTo>
                  <a:pt x="476432" y="49509"/>
                </a:lnTo>
                <a:lnTo>
                  <a:pt x="487287" y="57187"/>
                </a:lnTo>
                <a:lnTo>
                  <a:pt x="497612" y="65659"/>
                </a:lnTo>
                <a:lnTo>
                  <a:pt x="507407" y="74396"/>
                </a:lnTo>
                <a:lnTo>
                  <a:pt x="515879" y="82339"/>
                </a:lnTo>
                <a:lnTo>
                  <a:pt x="524086" y="91076"/>
                </a:lnTo>
                <a:lnTo>
                  <a:pt x="531764" y="99812"/>
                </a:lnTo>
                <a:lnTo>
                  <a:pt x="539441" y="109079"/>
                </a:lnTo>
                <a:lnTo>
                  <a:pt x="546589" y="118345"/>
                </a:lnTo>
                <a:lnTo>
                  <a:pt x="554002" y="128406"/>
                </a:lnTo>
                <a:lnTo>
                  <a:pt x="560356" y="138202"/>
                </a:lnTo>
                <a:lnTo>
                  <a:pt x="566710" y="148527"/>
                </a:lnTo>
                <a:lnTo>
                  <a:pt x="573064" y="158588"/>
                </a:lnTo>
                <a:lnTo>
                  <a:pt x="578623" y="169178"/>
                </a:lnTo>
                <a:lnTo>
                  <a:pt x="582510" y="177566"/>
                </a:lnTo>
                <a:lnTo>
                  <a:pt x="586602" y="169178"/>
                </a:lnTo>
                <a:lnTo>
                  <a:pt x="592426" y="158588"/>
                </a:lnTo>
                <a:lnTo>
                  <a:pt x="598251" y="148527"/>
                </a:lnTo>
                <a:lnTo>
                  <a:pt x="604604" y="138202"/>
                </a:lnTo>
                <a:lnTo>
                  <a:pt x="611488" y="128406"/>
                </a:lnTo>
                <a:lnTo>
                  <a:pt x="618371" y="118345"/>
                </a:lnTo>
                <a:lnTo>
                  <a:pt x="625519" y="109079"/>
                </a:lnTo>
                <a:lnTo>
                  <a:pt x="633197" y="99812"/>
                </a:lnTo>
                <a:lnTo>
                  <a:pt x="641139" y="91076"/>
                </a:lnTo>
                <a:lnTo>
                  <a:pt x="649346" y="82339"/>
                </a:lnTo>
                <a:lnTo>
                  <a:pt x="657553" y="74396"/>
                </a:lnTo>
                <a:lnTo>
                  <a:pt x="667613" y="65659"/>
                </a:lnTo>
                <a:lnTo>
                  <a:pt x="677938" y="57187"/>
                </a:lnTo>
                <a:lnTo>
                  <a:pt x="688528" y="49509"/>
                </a:lnTo>
                <a:lnTo>
                  <a:pt x="699118" y="42096"/>
                </a:lnTo>
                <a:lnTo>
                  <a:pt x="710237" y="35477"/>
                </a:lnTo>
                <a:lnTo>
                  <a:pt x="721356" y="29388"/>
                </a:lnTo>
                <a:lnTo>
                  <a:pt x="732475" y="23828"/>
                </a:lnTo>
                <a:lnTo>
                  <a:pt x="744124" y="18798"/>
                </a:lnTo>
                <a:lnTo>
                  <a:pt x="755508" y="14562"/>
                </a:lnTo>
                <a:lnTo>
                  <a:pt x="767157" y="10855"/>
                </a:lnTo>
                <a:lnTo>
                  <a:pt x="778805" y="7148"/>
                </a:lnTo>
                <a:lnTo>
                  <a:pt x="790189" y="4766"/>
                </a:lnTo>
                <a:lnTo>
                  <a:pt x="801838" y="2648"/>
                </a:lnTo>
                <a:lnTo>
                  <a:pt x="813222" y="1059"/>
                </a:lnTo>
                <a:lnTo>
                  <a:pt x="824606" y="265"/>
                </a:lnTo>
                <a:lnTo>
                  <a:pt x="835990" y="0"/>
                </a:lnTo>
                <a:lnTo>
                  <a:pt x="843932" y="0"/>
                </a:lnTo>
                <a:lnTo>
                  <a:pt x="851874" y="530"/>
                </a:lnTo>
                <a:lnTo>
                  <a:pt x="859817" y="1324"/>
                </a:lnTo>
                <a:lnTo>
                  <a:pt x="867494" y="2383"/>
                </a:lnTo>
                <a:lnTo>
                  <a:pt x="875437" y="3707"/>
                </a:lnTo>
                <a:lnTo>
                  <a:pt x="882585" y="5560"/>
                </a:lnTo>
                <a:lnTo>
                  <a:pt x="890262" y="7413"/>
                </a:lnTo>
                <a:lnTo>
                  <a:pt x="897410" y="10061"/>
                </a:lnTo>
                <a:lnTo>
                  <a:pt x="904293" y="12708"/>
                </a:lnTo>
                <a:lnTo>
                  <a:pt x="911442" y="15621"/>
                </a:lnTo>
                <a:lnTo>
                  <a:pt x="918060" y="19062"/>
                </a:lnTo>
                <a:lnTo>
                  <a:pt x="924414" y="22504"/>
                </a:lnTo>
                <a:lnTo>
                  <a:pt x="931033" y="26476"/>
                </a:lnTo>
                <a:lnTo>
                  <a:pt x="936857" y="30976"/>
                </a:lnTo>
                <a:lnTo>
                  <a:pt x="942681" y="35742"/>
                </a:lnTo>
                <a:lnTo>
                  <a:pt x="948506" y="40507"/>
                </a:lnTo>
                <a:lnTo>
                  <a:pt x="954859" y="47126"/>
                </a:lnTo>
                <a:lnTo>
                  <a:pt x="960419" y="53480"/>
                </a:lnTo>
                <a:lnTo>
                  <a:pt x="965979" y="60364"/>
                </a:lnTo>
                <a:lnTo>
                  <a:pt x="970744" y="67777"/>
                </a:lnTo>
                <a:lnTo>
                  <a:pt x="974980" y="74926"/>
                </a:lnTo>
                <a:lnTo>
                  <a:pt x="978951" y="82603"/>
                </a:lnTo>
                <a:lnTo>
                  <a:pt x="982128" y="90546"/>
                </a:lnTo>
                <a:lnTo>
                  <a:pt x="985305" y="98753"/>
                </a:lnTo>
                <a:lnTo>
                  <a:pt x="987423" y="107226"/>
                </a:lnTo>
                <a:lnTo>
                  <a:pt x="989276" y="115433"/>
                </a:lnTo>
                <a:lnTo>
                  <a:pt x="990864" y="124170"/>
                </a:lnTo>
                <a:lnTo>
                  <a:pt x="991659" y="132907"/>
                </a:lnTo>
                <a:lnTo>
                  <a:pt x="992188" y="141908"/>
                </a:lnTo>
                <a:lnTo>
                  <a:pt x="991923" y="150910"/>
                </a:lnTo>
                <a:lnTo>
                  <a:pt x="991394" y="160176"/>
                </a:lnTo>
                <a:lnTo>
                  <a:pt x="990600" y="169178"/>
                </a:lnTo>
                <a:lnTo>
                  <a:pt x="989011" y="178445"/>
                </a:lnTo>
                <a:lnTo>
                  <a:pt x="987158" y="187446"/>
                </a:lnTo>
                <a:lnTo>
                  <a:pt x="984775" y="196977"/>
                </a:lnTo>
                <a:lnTo>
                  <a:pt x="981598" y="206244"/>
                </a:lnTo>
                <a:lnTo>
                  <a:pt x="978422" y="215510"/>
                </a:lnTo>
                <a:lnTo>
                  <a:pt x="974715" y="224512"/>
                </a:lnTo>
                <a:lnTo>
                  <a:pt x="970479" y="234043"/>
                </a:lnTo>
                <a:lnTo>
                  <a:pt x="965979" y="243045"/>
                </a:lnTo>
                <a:lnTo>
                  <a:pt x="960419" y="251781"/>
                </a:lnTo>
                <a:lnTo>
                  <a:pt x="954859" y="261048"/>
                </a:lnTo>
                <a:lnTo>
                  <a:pt x="949035" y="269785"/>
                </a:lnTo>
                <a:lnTo>
                  <a:pt x="942416" y="278522"/>
                </a:lnTo>
                <a:lnTo>
                  <a:pt x="935533" y="286994"/>
                </a:lnTo>
                <a:lnTo>
                  <a:pt x="928385" y="295466"/>
                </a:lnTo>
                <a:lnTo>
                  <a:pt x="920178" y="303673"/>
                </a:lnTo>
                <a:lnTo>
                  <a:pt x="912236" y="311616"/>
                </a:lnTo>
                <a:lnTo>
                  <a:pt x="906147" y="316911"/>
                </a:lnTo>
                <a:lnTo>
                  <a:pt x="900058" y="321941"/>
                </a:lnTo>
                <a:lnTo>
                  <a:pt x="893969" y="326972"/>
                </a:lnTo>
                <a:lnTo>
                  <a:pt x="887350" y="332267"/>
                </a:lnTo>
                <a:lnTo>
                  <a:pt x="880996" y="337032"/>
                </a:lnTo>
                <a:lnTo>
                  <a:pt x="874378" y="341798"/>
                </a:lnTo>
                <a:lnTo>
                  <a:pt x="867229" y="346564"/>
                </a:lnTo>
                <a:lnTo>
                  <a:pt x="860346" y="351064"/>
                </a:lnTo>
                <a:lnTo>
                  <a:pt x="853463" y="355300"/>
                </a:lnTo>
                <a:lnTo>
                  <a:pt x="846050" y="359537"/>
                </a:lnTo>
                <a:lnTo>
                  <a:pt x="844507" y="360363"/>
                </a:lnTo>
                <a:lnTo>
                  <a:pt x="1069615" y="360363"/>
                </a:lnTo>
                <a:lnTo>
                  <a:pt x="1074647" y="360628"/>
                </a:lnTo>
                <a:lnTo>
                  <a:pt x="1079679" y="360893"/>
                </a:lnTo>
                <a:lnTo>
                  <a:pt x="1084446" y="361423"/>
                </a:lnTo>
                <a:lnTo>
                  <a:pt x="1089213" y="362217"/>
                </a:lnTo>
                <a:lnTo>
                  <a:pt x="1093716" y="363542"/>
                </a:lnTo>
                <a:lnTo>
                  <a:pt x="1098483" y="364866"/>
                </a:lnTo>
                <a:lnTo>
                  <a:pt x="1102985" y="366456"/>
                </a:lnTo>
                <a:lnTo>
                  <a:pt x="1107488" y="368310"/>
                </a:lnTo>
                <a:lnTo>
                  <a:pt x="1111725" y="370164"/>
                </a:lnTo>
                <a:lnTo>
                  <a:pt x="1115698" y="372284"/>
                </a:lnTo>
                <a:lnTo>
                  <a:pt x="1120200" y="374668"/>
                </a:lnTo>
                <a:lnTo>
                  <a:pt x="1123908" y="377052"/>
                </a:lnTo>
                <a:lnTo>
                  <a:pt x="1127616" y="379701"/>
                </a:lnTo>
                <a:lnTo>
                  <a:pt x="1131324" y="382615"/>
                </a:lnTo>
                <a:lnTo>
                  <a:pt x="1135032" y="385794"/>
                </a:lnTo>
                <a:lnTo>
                  <a:pt x="1138475" y="388973"/>
                </a:lnTo>
                <a:lnTo>
                  <a:pt x="1141653" y="392416"/>
                </a:lnTo>
                <a:lnTo>
                  <a:pt x="1144566" y="395860"/>
                </a:lnTo>
                <a:lnTo>
                  <a:pt x="1147479" y="399569"/>
                </a:lnTo>
                <a:lnTo>
                  <a:pt x="1150128" y="403542"/>
                </a:lnTo>
                <a:lnTo>
                  <a:pt x="1152776" y="407516"/>
                </a:lnTo>
                <a:lnTo>
                  <a:pt x="1155160" y="411489"/>
                </a:lnTo>
                <a:lnTo>
                  <a:pt x="1157279" y="415728"/>
                </a:lnTo>
                <a:lnTo>
                  <a:pt x="1159397" y="419966"/>
                </a:lnTo>
                <a:lnTo>
                  <a:pt x="1160987" y="424470"/>
                </a:lnTo>
                <a:lnTo>
                  <a:pt x="1162576" y="428973"/>
                </a:lnTo>
                <a:lnTo>
                  <a:pt x="1163900" y="433476"/>
                </a:lnTo>
                <a:lnTo>
                  <a:pt x="1164959" y="437980"/>
                </a:lnTo>
                <a:lnTo>
                  <a:pt x="1165754" y="443013"/>
                </a:lnTo>
                <a:lnTo>
                  <a:pt x="1166283" y="447781"/>
                </a:lnTo>
                <a:lnTo>
                  <a:pt x="1166813" y="452814"/>
                </a:lnTo>
                <a:lnTo>
                  <a:pt x="1166813" y="457847"/>
                </a:lnTo>
                <a:lnTo>
                  <a:pt x="1166813" y="798513"/>
                </a:lnTo>
                <a:lnTo>
                  <a:pt x="631825" y="798513"/>
                </a:lnTo>
                <a:lnTo>
                  <a:pt x="631825" y="404329"/>
                </a:lnTo>
                <a:lnTo>
                  <a:pt x="631608" y="404280"/>
                </a:lnTo>
                <a:lnTo>
                  <a:pt x="625519" y="402427"/>
                </a:lnTo>
                <a:lnTo>
                  <a:pt x="619695" y="400309"/>
                </a:lnTo>
                <a:lnTo>
                  <a:pt x="614135" y="398191"/>
                </a:lnTo>
                <a:lnTo>
                  <a:pt x="608840" y="395543"/>
                </a:lnTo>
                <a:lnTo>
                  <a:pt x="603546" y="392896"/>
                </a:lnTo>
                <a:lnTo>
                  <a:pt x="598515" y="389983"/>
                </a:lnTo>
                <a:lnTo>
                  <a:pt x="593750" y="386806"/>
                </a:lnTo>
                <a:lnTo>
                  <a:pt x="588985" y="383100"/>
                </a:lnTo>
                <a:lnTo>
                  <a:pt x="584749" y="379128"/>
                </a:lnTo>
                <a:lnTo>
                  <a:pt x="582480" y="377049"/>
                </a:lnTo>
                <a:lnTo>
                  <a:pt x="580212" y="379128"/>
                </a:lnTo>
                <a:lnTo>
                  <a:pt x="575976" y="383100"/>
                </a:lnTo>
                <a:lnTo>
                  <a:pt x="571475" y="386806"/>
                </a:lnTo>
                <a:lnTo>
                  <a:pt x="566445" y="389983"/>
                </a:lnTo>
                <a:lnTo>
                  <a:pt x="561415" y="392896"/>
                </a:lnTo>
                <a:lnTo>
                  <a:pt x="556385" y="395543"/>
                </a:lnTo>
                <a:lnTo>
                  <a:pt x="550825" y="398191"/>
                </a:lnTo>
                <a:lnTo>
                  <a:pt x="545265" y="400309"/>
                </a:lnTo>
                <a:lnTo>
                  <a:pt x="539706" y="402427"/>
                </a:lnTo>
                <a:lnTo>
                  <a:pt x="534988" y="403928"/>
                </a:lnTo>
                <a:lnTo>
                  <a:pt x="534988" y="798513"/>
                </a:lnTo>
                <a:lnTo>
                  <a:pt x="0" y="798513"/>
                </a:lnTo>
                <a:lnTo>
                  <a:pt x="0" y="457847"/>
                </a:lnTo>
                <a:lnTo>
                  <a:pt x="265" y="452814"/>
                </a:lnTo>
                <a:lnTo>
                  <a:pt x="529" y="447781"/>
                </a:lnTo>
                <a:lnTo>
                  <a:pt x="1059" y="443013"/>
                </a:lnTo>
                <a:lnTo>
                  <a:pt x="1853" y="437980"/>
                </a:lnTo>
                <a:lnTo>
                  <a:pt x="3176" y="433476"/>
                </a:lnTo>
                <a:lnTo>
                  <a:pt x="4235" y="428973"/>
                </a:lnTo>
                <a:lnTo>
                  <a:pt x="5824" y="424470"/>
                </a:lnTo>
                <a:lnTo>
                  <a:pt x="7677" y="419966"/>
                </a:lnTo>
                <a:lnTo>
                  <a:pt x="9794" y="415728"/>
                </a:lnTo>
                <a:lnTo>
                  <a:pt x="11912" y="411489"/>
                </a:lnTo>
                <a:lnTo>
                  <a:pt x="14294" y="407516"/>
                </a:lnTo>
                <a:lnTo>
                  <a:pt x="16677" y="403542"/>
                </a:lnTo>
                <a:lnTo>
                  <a:pt x="19324" y="399569"/>
                </a:lnTo>
                <a:lnTo>
                  <a:pt x="22236" y="395860"/>
                </a:lnTo>
                <a:lnTo>
                  <a:pt x="25148" y="392416"/>
                </a:lnTo>
                <a:lnTo>
                  <a:pt x="28589" y="388973"/>
                </a:lnTo>
                <a:lnTo>
                  <a:pt x="32030" y="385794"/>
                </a:lnTo>
                <a:lnTo>
                  <a:pt x="35472" y="382615"/>
                </a:lnTo>
                <a:lnTo>
                  <a:pt x="39178" y="379701"/>
                </a:lnTo>
                <a:lnTo>
                  <a:pt x="42884" y="377052"/>
                </a:lnTo>
                <a:lnTo>
                  <a:pt x="47119" y="374668"/>
                </a:lnTo>
                <a:lnTo>
                  <a:pt x="51090" y="372284"/>
                </a:lnTo>
                <a:lnTo>
                  <a:pt x="55325" y="370164"/>
                </a:lnTo>
                <a:lnTo>
                  <a:pt x="59561" y="368310"/>
                </a:lnTo>
                <a:lnTo>
                  <a:pt x="63796" y="366456"/>
                </a:lnTo>
                <a:lnTo>
                  <a:pt x="68561" y="364866"/>
                </a:lnTo>
                <a:lnTo>
                  <a:pt x="73061" y="363542"/>
                </a:lnTo>
                <a:lnTo>
                  <a:pt x="77561" y="362217"/>
                </a:lnTo>
                <a:lnTo>
                  <a:pt x="82326" y="361423"/>
                </a:lnTo>
                <a:lnTo>
                  <a:pt x="87356" y="360893"/>
                </a:lnTo>
                <a:lnTo>
                  <a:pt x="92385" y="360628"/>
                </a:lnTo>
                <a:lnTo>
                  <a:pt x="97150" y="360363"/>
                </a:lnTo>
                <a:lnTo>
                  <a:pt x="320663" y="360363"/>
                </a:lnTo>
                <a:lnTo>
                  <a:pt x="319175" y="359537"/>
                </a:lnTo>
                <a:lnTo>
                  <a:pt x="312027" y="355300"/>
                </a:lnTo>
                <a:lnTo>
                  <a:pt x="304614" y="351064"/>
                </a:lnTo>
                <a:lnTo>
                  <a:pt x="297731" y="346564"/>
                </a:lnTo>
                <a:lnTo>
                  <a:pt x="290847" y="341798"/>
                </a:lnTo>
                <a:lnTo>
                  <a:pt x="283964" y="337032"/>
                </a:lnTo>
                <a:lnTo>
                  <a:pt x="277610" y="332267"/>
                </a:lnTo>
                <a:lnTo>
                  <a:pt x="271256" y="326972"/>
                </a:lnTo>
                <a:lnTo>
                  <a:pt x="264903" y="321941"/>
                </a:lnTo>
                <a:lnTo>
                  <a:pt x="258814" y="316911"/>
                </a:lnTo>
                <a:lnTo>
                  <a:pt x="253254" y="311616"/>
                </a:lnTo>
                <a:lnTo>
                  <a:pt x="244782" y="303673"/>
                </a:lnTo>
                <a:lnTo>
                  <a:pt x="237105" y="295466"/>
                </a:lnTo>
                <a:lnTo>
                  <a:pt x="229427" y="286994"/>
                </a:lnTo>
                <a:lnTo>
                  <a:pt x="222809" y="278522"/>
                </a:lnTo>
                <a:lnTo>
                  <a:pt x="216190" y="269785"/>
                </a:lnTo>
                <a:lnTo>
                  <a:pt x="210101" y="261048"/>
                </a:lnTo>
                <a:lnTo>
                  <a:pt x="204541" y="251781"/>
                </a:lnTo>
                <a:lnTo>
                  <a:pt x="199511" y="243045"/>
                </a:lnTo>
                <a:lnTo>
                  <a:pt x="194481" y="234043"/>
                </a:lnTo>
                <a:lnTo>
                  <a:pt x="190510" y="224512"/>
                </a:lnTo>
                <a:lnTo>
                  <a:pt x="186539" y="215510"/>
                </a:lnTo>
                <a:lnTo>
                  <a:pt x="183362" y="206244"/>
                </a:lnTo>
                <a:lnTo>
                  <a:pt x="180450" y="196977"/>
                </a:lnTo>
                <a:lnTo>
                  <a:pt x="178067" y="187446"/>
                </a:lnTo>
                <a:lnTo>
                  <a:pt x="175949" y="178445"/>
                </a:lnTo>
                <a:lnTo>
                  <a:pt x="174625" y="169178"/>
                </a:lnTo>
                <a:lnTo>
                  <a:pt x="173566" y="160176"/>
                </a:lnTo>
                <a:lnTo>
                  <a:pt x="173037" y="150910"/>
                </a:lnTo>
                <a:lnTo>
                  <a:pt x="173037" y="141908"/>
                </a:lnTo>
                <a:lnTo>
                  <a:pt x="173302" y="132907"/>
                </a:lnTo>
                <a:lnTo>
                  <a:pt x="174361" y="124170"/>
                </a:lnTo>
                <a:lnTo>
                  <a:pt x="175684" y="115433"/>
                </a:lnTo>
                <a:lnTo>
                  <a:pt x="177802" y="107226"/>
                </a:lnTo>
                <a:lnTo>
                  <a:pt x="180185" y="98753"/>
                </a:lnTo>
                <a:lnTo>
                  <a:pt x="182832" y="90546"/>
                </a:lnTo>
                <a:lnTo>
                  <a:pt x="186274" y="82603"/>
                </a:lnTo>
                <a:lnTo>
                  <a:pt x="189980" y="74926"/>
                </a:lnTo>
                <a:lnTo>
                  <a:pt x="194216" y="67777"/>
                </a:lnTo>
                <a:lnTo>
                  <a:pt x="199246" y="60364"/>
                </a:lnTo>
                <a:lnTo>
                  <a:pt x="204541" y="53480"/>
                </a:lnTo>
                <a:lnTo>
                  <a:pt x="210101" y="47126"/>
                </a:lnTo>
                <a:lnTo>
                  <a:pt x="216719" y="40507"/>
                </a:lnTo>
                <a:lnTo>
                  <a:pt x="222279" y="35742"/>
                </a:lnTo>
                <a:lnTo>
                  <a:pt x="228103" y="30976"/>
                </a:lnTo>
                <a:lnTo>
                  <a:pt x="234457" y="26476"/>
                </a:lnTo>
                <a:lnTo>
                  <a:pt x="240546" y="22504"/>
                </a:lnTo>
                <a:lnTo>
                  <a:pt x="246900" y="19062"/>
                </a:lnTo>
                <a:lnTo>
                  <a:pt x="253783" y="15621"/>
                </a:lnTo>
                <a:lnTo>
                  <a:pt x="260667" y="12708"/>
                </a:lnTo>
                <a:lnTo>
                  <a:pt x="267550" y="10061"/>
                </a:lnTo>
                <a:lnTo>
                  <a:pt x="274963" y="7413"/>
                </a:lnTo>
                <a:lnTo>
                  <a:pt x="282376" y="5560"/>
                </a:lnTo>
                <a:lnTo>
                  <a:pt x="290053" y="3707"/>
                </a:lnTo>
                <a:lnTo>
                  <a:pt x="297466" y="2383"/>
                </a:lnTo>
                <a:lnTo>
                  <a:pt x="305144" y="1324"/>
                </a:lnTo>
                <a:lnTo>
                  <a:pt x="313086" y="530"/>
                </a:lnTo>
                <a:lnTo>
                  <a:pt x="321028" y="0"/>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chemeClr val="lt1"/>
              </a:solidFill>
            </a:endParaRPr>
          </a:p>
        </p:txBody>
      </p:sp>
      <p:sp>
        <p:nvSpPr>
          <p:cNvPr id="39" name="KSO_Shape"/>
          <p:cNvSpPr/>
          <p:nvPr/>
        </p:nvSpPr>
        <p:spPr bwMode="auto">
          <a:xfrm>
            <a:off x="3607670" y="3769531"/>
            <a:ext cx="165723" cy="189398"/>
          </a:xfrm>
          <a:custGeom>
            <a:avLst/>
            <a:gdLst>
              <a:gd name="T0" fmla="*/ 1660822 w 1166813"/>
              <a:gd name="T1" fmla="*/ 1807306 h 1333500"/>
              <a:gd name="T2" fmla="*/ 1630932 w 1166813"/>
              <a:gd name="T3" fmla="*/ 1859560 h 1333500"/>
              <a:gd name="T4" fmla="*/ 1582125 w 1166813"/>
              <a:gd name="T5" fmla="*/ 1894019 h 1333500"/>
              <a:gd name="T6" fmla="*/ 902607 w 1166813"/>
              <a:gd name="T7" fmla="*/ 1905000 h 1333500"/>
              <a:gd name="T8" fmla="*/ 110801 w 1166813"/>
              <a:gd name="T9" fmla="*/ 1902350 h 1333500"/>
              <a:gd name="T10" fmla="*/ 55969 w 1166813"/>
              <a:gd name="T11" fmla="*/ 1877357 h 1333500"/>
              <a:gd name="T12" fmla="*/ 17017 w 1166813"/>
              <a:gd name="T13" fmla="*/ 1832297 h 1333500"/>
              <a:gd name="T14" fmla="*/ 379 w 1166813"/>
              <a:gd name="T15" fmla="*/ 1772847 h 1333500"/>
              <a:gd name="T16" fmla="*/ 1133001 w 1166813"/>
              <a:gd name="T17" fmla="*/ 152044 h 1333500"/>
              <a:gd name="T18" fmla="*/ 1044880 w 1166813"/>
              <a:gd name="T19" fmla="*/ 202349 h 1333500"/>
              <a:gd name="T20" fmla="*/ 981720 w 1166813"/>
              <a:gd name="T21" fmla="*/ 275723 h 1333500"/>
              <a:gd name="T22" fmla="*/ 937092 w 1166813"/>
              <a:gd name="T23" fmla="*/ 375951 h 1333500"/>
              <a:gd name="T24" fmla="*/ 932554 w 1166813"/>
              <a:gd name="T25" fmla="*/ 436467 h 1333500"/>
              <a:gd name="T26" fmla="*/ 981342 w 1166813"/>
              <a:gd name="T27" fmla="*/ 442896 h 1333500"/>
              <a:gd name="T28" fmla="*/ 1122790 w 1166813"/>
              <a:gd name="T29" fmla="*/ 399023 h 1333500"/>
              <a:gd name="T30" fmla="*/ 1231712 w 1166813"/>
              <a:gd name="T31" fmla="*/ 314301 h 1333500"/>
              <a:gd name="T32" fmla="*/ 1272181 w 1166813"/>
              <a:gd name="T33" fmla="*/ 236010 h 1333500"/>
              <a:gd name="T34" fmla="*/ 1272559 w 1166813"/>
              <a:gd name="T35" fmla="*/ 184571 h 1333500"/>
              <a:gd name="T36" fmla="*/ 1246841 w 1166813"/>
              <a:gd name="T37" fmla="*/ 153557 h 1333500"/>
              <a:gd name="T38" fmla="*/ 470336 w 1166813"/>
              <a:gd name="T39" fmla="*/ 141454 h 1333500"/>
              <a:gd name="T40" fmla="*/ 413984 w 1166813"/>
              <a:gd name="T41" fmla="*/ 155827 h 1333500"/>
              <a:gd name="T42" fmla="*/ 391291 w 1166813"/>
              <a:gd name="T43" fmla="*/ 188354 h 1333500"/>
              <a:gd name="T44" fmla="*/ 394696 w 1166813"/>
              <a:gd name="T45" fmla="*/ 243953 h 1333500"/>
              <a:gd name="T46" fmla="*/ 440836 w 1166813"/>
              <a:gd name="T47" fmla="*/ 323379 h 1333500"/>
              <a:gd name="T48" fmla="*/ 557701 w 1166813"/>
              <a:gd name="T49" fmla="*/ 406966 h 1333500"/>
              <a:gd name="T50" fmla="*/ 690451 w 1166813"/>
              <a:gd name="T51" fmla="*/ 443274 h 1333500"/>
              <a:gd name="T52" fmla="*/ 733565 w 1166813"/>
              <a:gd name="T53" fmla="*/ 434954 h 1333500"/>
              <a:gd name="T54" fmla="*/ 723354 w 1166813"/>
              <a:gd name="T55" fmla="*/ 361201 h 1333500"/>
              <a:gd name="T56" fmla="*/ 677214 w 1166813"/>
              <a:gd name="T57" fmla="*/ 267780 h 1333500"/>
              <a:gd name="T58" fmla="*/ 610650 w 1166813"/>
              <a:gd name="T59" fmla="*/ 194784 h 1333500"/>
              <a:gd name="T60" fmla="*/ 521393 w 1166813"/>
              <a:gd name="T61" fmla="*/ 149019 h 1333500"/>
              <a:gd name="T62" fmla="*/ 502861 w 1166813"/>
              <a:gd name="T63" fmla="*/ 1513 h 1333500"/>
              <a:gd name="T64" fmla="*/ 649604 w 1166813"/>
              <a:gd name="T65" fmla="*/ 50681 h 1333500"/>
              <a:gd name="T66" fmla="*/ 770630 w 1166813"/>
              <a:gd name="T67" fmla="*/ 155827 h 1333500"/>
              <a:gd name="T68" fmla="*/ 846322 w 1166813"/>
              <a:gd name="T69" fmla="*/ 226554 h 1333500"/>
              <a:gd name="T70" fmla="*/ 939361 w 1166813"/>
              <a:gd name="T71" fmla="*/ 106280 h 1333500"/>
              <a:gd name="T72" fmla="*/ 1079297 w 1166813"/>
              <a:gd name="T73" fmla="*/ 20803 h 1333500"/>
              <a:gd name="T74" fmla="*/ 1216962 w 1166813"/>
              <a:gd name="T75" fmla="*/ 757 h 1333500"/>
              <a:gd name="T76" fmla="*/ 1311514 w 1166813"/>
              <a:gd name="T77" fmla="*/ 27231 h 1333500"/>
              <a:gd name="T78" fmla="*/ 1386777 w 1166813"/>
              <a:gd name="T79" fmla="*/ 96824 h 1333500"/>
              <a:gd name="T80" fmla="*/ 1417411 w 1166813"/>
              <a:gd name="T81" fmla="*/ 202726 h 1333500"/>
              <a:gd name="T82" fmla="*/ 1392449 w 1166813"/>
              <a:gd name="T83" fmla="*/ 320731 h 1333500"/>
              <a:gd name="T84" fmla="*/ 1314539 w 1166813"/>
              <a:gd name="T85" fmla="*/ 433819 h 1333500"/>
              <a:gd name="T86" fmla="*/ 1229065 w 1166813"/>
              <a:gd name="T87" fmla="*/ 501520 h 1333500"/>
              <a:gd name="T88" fmla="*/ 1562451 w 1166813"/>
              <a:gd name="T89" fmla="*/ 519346 h 1333500"/>
              <a:gd name="T90" fmla="*/ 1616176 w 1166813"/>
              <a:gd name="T91" fmla="*/ 546593 h 1333500"/>
              <a:gd name="T92" fmla="*/ 1653255 w 1166813"/>
              <a:gd name="T93" fmla="*/ 593897 h 1333500"/>
              <a:gd name="T94" fmla="*/ 1666875 w 1166813"/>
              <a:gd name="T95" fmla="*/ 654067 h 1333500"/>
              <a:gd name="T96" fmla="*/ 862208 w 1166813"/>
              <a:gd name="T97" fmla="*/ 561280 h 1333500"/>
              <a:gd name="T98" fmla="*/ 809207 w 1166813"/>
              <a:gd name="T99" fmla="*/ 557119 h 1333500"/>
              <a:gd name="T100" fmla="*/ 0 w 1166813"/>
              <a:gd name="T101" fmla="*/ 654067 h 1333500"/>
              <a:gd name="T102" fmla="*/ 13991 w 1166813"/>
              <a:gd name="T103" fmla="*/ 593897 h 1333500"/>
              <a:gd name="T104" fmla="*/ 50674 w 1166813"/>
              <a:gd name="T105" fmla="*/ 546593 h 1333500"/>
              <a:gd name="T106" fmla="*/ 104373 w 1166813"/>
              <a:gd name="T107" fmla="*/ 519346 h 1333500"/>
              <a:gd name="T108" fmla="*/ 435163 w 1166813"/>
              <a:gd name="T109" fmla="*/ 501520 h 1333500"/>
              <a:gd name="T110" fmla="*/ 349688 w 1166813"/>
              <a:gd name="T111" fmla="*/ 433819 h 1333500"/>
              <a:gd name="T112" fmla="*/ 272157 w 1166813"/>
              <a:gd name="T113" fmla="*/ 320731 h 1333500"/>
              <a:gd name="T114" fmla="*/ 247196 w 1166813"/>
              <a:gd name="T115" fmla="*/ 202726 h 1333500"/>
              <a:gd name="T116" fmla="*/ 277451 w 1166813"/>
              <a:gd name="T117" fmla="*/ 96824 h 1333500"/>
              <a:gd name="T118" fmla="*/ 352714 w 1166813"/>
              <a:gd name="T119" fmla="*/ 27231 h 1333500"/>
              <a:gd name="T120" fmla="*/ 447266 w 1166813"/>
              <a:gd name="T121" fmla="*/ 757 h 13335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166813" h="1333500">
                <a:moveTo>
                  <a:pt x="631825" y="895350"/>
                </a:moveTo>
                <a:lnTo>
                  <a:pt x="1166813" y="895350"/>
                </a:lnTo>
                <a:lnTo>
                  <a:pt x="1166813" y="1236222"/>
                </a:lnTo>
                <a:lnTo>
                  <a:pt x="1166813" y="1240993"/>
                </a:lnTo>
                <a:lnTo>
                  <a:pt x="1166283" y="1246294"/>
                </a:lnTo>
                <a:lnTo>
                  <a:pt x="1165754" y="1251065"/>
                </a:lnTo>
                <a:lnTo>
                  <a:pt x="1164959" y="1255571"/>
                </a:lnTo>
                <a:lnTo>
                  <a:pt x="1163900" y="1260343"/>
                </a:lnTo>
                <a:lnTo>
                  <a:pt x="1162576" y="1265114"/>
                </a:lnTo>
                <a:lnTo>
                  <a:pt x="1160987" y="1269620"/>
                </a:lnTo>
                <a:lnTo>
                  <a:pt x="1159397" y="1273861"/>
                </a:lnTo>
                <a:lnTo>
                  <a:pt x="1157279" y="1278102"/>
                </a:lnTo>
                <a:lnTo>
                  <a:pt x="1155160" y="1282608"/>
                </a:lnTo>
                <a:lnTo>
                  <a:pt x="1152776" y="1286584"/>
                </a:lnTo>
                <a:lnTo>
                  <a:pt x="1150128" y="1290560"/>
                </a:lnTo>
                <a:lnTo>
                  <a:pt x="1147479" y="1294271"/>
                </a:lnTo>
                <a:lnTo>
                  <a:pt x="1144566" y="1297982"/>
                </a:lnTo>
                <a:lnTo>
                  <a:pt x="1141653" y="1301692"/>
                </a:lnTo>
                <a:lnTo>
                  <a:pt x="1138475" y="1305138"/>
                </a:lnTo>
                <a:lnTo>
                  <a:pt x="1135032" y="1308319"/>
                </a:lnTo>
                <a:lnTo>
                  <a:pt x="1131324" y="1311235"/>
                </a:lnTo>
                <a:lnTo>
                  <a:pt x="1127616" y="1314150"/>
                </a:lnTo>
                <a:lnTo>
                  <a:pt x="1123908" y="1316801"/>
                </a:lnTo>
                <a:lnTo>
                  <a:pt x="1120200" y="1319452"/>
                </a:lnTo>
                <a:lnTo>
                  <a:pt x="1115698" y="1321837"/>
                </a:lnTo>
                <a:lnTo>
                  <a:pt x="1111725" y="1323958"/>
                </a:lnTo>
                <a:lnTo>
                  <a:pt x="1107488" y="1325813"/>
                </a:lnTo>
                <a:lnTo>
                  <a:pt x="1102985" y="1327669"/>
                </a:lnTo>
                <a:lnTo>
                  <a:pt x="1098483" y="1329259"/>
                </a:lnTo>
                <a:lnTo>
                  <a:pt x="1093716" y="1330319"/>
                </a:lnTo>
                <a:lnTo>
                  <a:pt x="1089213" y="1331645"/>
                </a:lnTo>
                <a:lnTo>
                  <a:pt x="1084446" y="1332440"/>
                </a:lnTo>
                <a:lnTo>
                  <a:pt x="1079679" y="1332970"/>
                </a:lnTo>
                <a:lnTo>
                  <a:pt x="1074647" y="1333235"/>
                </a:lnTo>
                <a:lnTo>
                  <a:pt x="1069615" y="1333500"/>
                </a:lnTo>
                <a:lnTo>
                  <a:pt x="631825" y="1333500"/>
                </a:lnTo>
                <a:lnTo>
                  <a:pt x="631825" y="895350"/>
                </a:lnTo>
                <a:close/>
                <a:moveTo>
                  <a:pt x="0" y="895350"/>
                </a:moveTo>
                <a:lnTo>
                  <a:pt x="534988" y="895350"/>
                </a:lnTo>
                <a:lnTo>
                  <a:pt x="534988" y="1333500"/>
                </a:lnTo>
                <a:lnTo>
                  <a:pt x="97150" y="1333500"/>
                </a:lnTo>
                <a:lnTo>
                  <a:pt x="92385" y="1333235"/>
                </a:lnTo>
                <a:lnTo>
                  <a:pt x="87356" y="1332970"/>
                </a:lnTo>
                <a:lnTo>
                  <a:pt x="82326" y="1332440"/>
                </a:lnTo>
                <a:lnTo>
                  <a:pt x="77561" y="1331645"/>
                </a:lnTo>
                <a:lnTo>
                  <a:pt x="73061" y="1330319"/>
                </a:lnTo>
                <a:lnTo>
                  <a:pt x="68561" y="1329259"/>
                </a:lnTo>
                <a:lnTo>
                  <a:pt x="63796" y="1327669"/>
                </a:lnTo>
                <a:lnTo>
                  <a:pt x="59561" y="1325813"/>
                </a:lnTo>
                <a:lnTo>
                  <a:pt x="55325" y="1323958"/>
                </a:lnTo>
                <a:lnTo>
                  <a:pt x="51090" y="1321837"/>
                </a:lnTo>
                <a:lnTo>
                  <a:pt x="47119" y="1319452"/>
                </a:lnTo>
                <a:lnTo>
                  <a:pt x="42884" y="1316801"/>
                </a:lnTo>
                <a:lnTo>
                  <a:pt x="39178" y="1314150"/>
                </a:lnTo>
                <a:lnTo>
                  <a:pt x="35472" y="1311235"/>
                </a:lnTo>
                <a:lnTo>
                  <a:pt x="32030" y="1308319"/>
                </a:lnTo>
                <a:lnTo>
                  <a:pt x="28589" y="1305138"/>
                </a:lnTo>
                <a:lnTo>
                  <a:pt x="25148" y="1301692"/>
                </a:lnTo>
                <a:lnTo>
                  <a:pt x="22236" y="1297982"/>
                </a:lnTo>
                <a:lnTo>
                  <a:pt x="19324" y="1294271"/>
                </a:lnTo>
                <a:lnTo>
                  <a:pt x="16677" y="1290560"/>
                </a:lnTo>
                <a:lnTo>
                  <a:pt x="14294" y="1286584"/>
                </a:lnTo>
                <a:lnTo>
                  <a:pt x="11912" y="1282608"/>
                </a:lnTo>
                <a:lnTo>
                  <a:pt x="9794" y="1278102"/>
                </a:lnTo>
                <a:lnTo>
                  <a:pt x="7677" y="1273861"/>
                </a:lnTo>
                <a:lnTo>
                  <a:pt x="5824" y="1269620"/>
                </a:lnTo>
                <a:lnTo>
                  <a:pt x="4235" y="1265114"/>
                </a:lnTo>
                <a:lnTo>
                  <a:pt x="3176" y="1260343"/>
                </a:lnTo>
                <a:lnTo>
                  <a:pt x="1853" y="1255571"/>
                </a:lnTo>
                <a:lnTo>
                  <a:pt x="1059" y="1251065"/>
                </a:lnTo>
                <a:lnTo>
                  <a:pt x="529" y="1246294"/>
                </a:lnTo>
                <a:lnTo>
                  <a:pt x="265" y="1240993"/>
                </a:lnTo>
                <a:lnTo>
                  <a:pt x="0" y="1236222"/>
                </a:lnTo>
                <a:lnTo>
                  <a:pt x="0" y="895350"/>
                </a:lnTo>
                <a:close/>
                <a:moveTo>
                  <a:pt x="835990" y="99018"/>
                </a:moveTo>
                <a:lnTo>
                  <a:pt x="828842" y="99283"/>
                </a:lnTo>
                <a:lnTo>
                  <a:pt x="821958" y="99812"/>
                </a:lnTo>
                <a:lnTo>
                  <a:pt x="814810" y="100871"/>
                </a:lnTo>
                <a:lnTo>
                  <a:pt x="807398" y="102460"/>
                </a:lnTo>
                <a:lnTo>
                  <a:pt x="800250" y="104313"/>
                </a:lnTo>
                <a:lnTo>
                  <a:pt x="793101" y="106431"/>
                </a:lnTo>
                <a:lnTo>
                  <a:pt x="785953" y="109079"/>
                </a:lnTo>
                <a:lnTo>
                  <a:pt x="778805" y="111991"/>
                </a:lnTo>
                <a:lnTo>
                  <a:pt x="771657" y="115168"/>
                </a:lnTo>
                <a:lnTo>
                  <a:pt x="764774" y="118610"/>
                </a:lnTo>
                <a:lnTo>
                  <a:pt x="757626" y="122846"/>
                </a:lnTo>
                <a:lnTo>
                  <a:pt x="751007" y="127082"/>
                </a:lnTo>
                <a:lnTo>
                  <a:pt x="744389" y="131583"/>
                </a:lnTo>
                <a:lnTo>
                  <a:pt x="737505" y="136349"/>
                </a:lnTo>
                <a:lnTo>
                  <a:pt x="731416" y="141644"/>
                </a:lnTo>
                <a:lnTo>
                  <a:pt x="725327" y="147204"/>
                </a:lnTo>
                <a:lnTo>
                  <a:pt x="719503" y="152499"/>
                </a:lnTo>
                <a:lnTo>
                  <a:pt x="714473" y="157794"/>
                </a:lnTo>
                <a:lnTo>
                  <a:pt x="709443" y="163618"/>
                </a:lnTo>
                <a:lnTo>
                  <a:pt x="704413" y="169178"/>
                </a:lnTo>
                <a:lnTo>
                  <a:pt x="699647" y="175003"/>
                </a:lnTo>
                <a:lnTo>
                  <a:pt x="695411" y="181092"/>
                </a:lnTo>
                <a:lnTo>
                  <a:pt x="691175" y="187181"/>
                </a:lnTo>
                <a:lnTo>
                  <a:pt x="687204" y="193006"/>
                </a:lnTo>
                <a:lnTo>
                  <a:pt x="683498" y="199360"/>
                </a:lnTo>
                <a:lnTo>
                  <a:pt x="679791" y="205449"/>
                </a:lnTo>
                <a:lnTo>
                  <a:pt x="676615" y="211274"/>
                </a:lnTo>
                <a:lnTo>
                  <a:pt x="673438" y="217628"/>
                </a:lnTo>
                <a:lnTo>
                  <a:pt x="670525" y="223453"/>
                </a:lnTo>
                <a:lnTo>
                  <a:pt x="667878" y="229277"/>
                </a:lnTo>
                <a:lnTo>
                  <a:pt x="663113" y="241191"/>
                </a:lnTo>
                <a:lnTo>
                  <a:pt x="659142" y="252576"/>
                </a:lnTo>
                <a:lnTo>
                  <a:pt x="655965" y="263166"/>
                </a:lnTo>
                <a:lnTo>
                  <a:pt x="653847" y="273227"/>
                </a:lnTo>
                <a:lnTo>
                  <a:pt x="652258" y="282228"/>
                </a:lnTo>
                <a:lnTo>
                  <a:pt x="651729" y="286464"/>
                </a:lnTo>
                <a:lnTo>
                  <a:pt x="651464" y="290436"/>
                </a:lnTo>
                <a:lnTo>
                  <a:pt x="651464" y="294142"/>
                </a:lnTo>
                <a:lnTo>
                  <a:pt x="651464" y="297584"/>
                </a:lnTo>
                <a:lnTo>
                  <a:pt x="651729" y="300496"/>
                </a:lnTo>
                <a:lnTo>
                  <a:pt x="652258" y="303144"/>
                </a:lnTo>
                <a:lnTo>
                  <a:pt x="652788" y="305527"/>
                </a:lnTo>
                <a:lnTo>
                  <a:pt x="653582" y="307645"/>
                </a:lnTo>
                <a:lnTo>
                  <a:pt x="655700" y="307909"/>
                </a:lnTo>
                <a:lnTo>
                  <a:pt x="659936" y="309233"/>
                </a:lnTo>
                <a:lnTo>
                  <a:pt x="663113" y="309498"/>
                </a:lnTo>
                <a:lnTo>
                  <a:pt x="667084" y="310027"/>
                </a:lnTo>
                <a:lnTo>
                  <a:pt x="671584" y="310292"/>
                </a:lnTo>
                <a:lnTo>
                  <a:pt x="676879" y="310557"/>
                </a:lnTo>
                <a:lnTo>
                  <a:pt x="681645" y="310292"/>
                </a:lnTo>
                <a:lnTo>
                  <a:pt x="686940" y="310027"/>
                </a:lnTo>
                <a:lnTo>
                  <a:pt x="697000" y="308968"/>
                </a:lnTo>
                <a:lnTo>
                  <a:pt x="707854" y="307115"/>
                </a:lnTo>
                <a:lnTo>
                  <a:pt x="718709" y="304732"/>
                </a:lnTo>
                <a:lnTo>
                  <a:pt x="729828" y="302085"/>
                </a:lnTo>
                <a:lnTo>
                  <a:pt x="741212" y="298378"/>
                </a:lnTo>
                <a:lnTo>
                  <a:pt x="752331" y="294407"/>
                </a:lnTo>
                <a:lnTo>
                  <a:pt x="763715" y="290171"/>
                </a:lnTo>
                <a:lnTo>
                  <a:pt x="774834" y="284876"/>
                </a:lnTo>
                <a:lnTo>
                  <a:pt x="785953" y="279316"/>
                </a:lnTo>
                <a:lnTo>
                  <a:pt x="796808" y="273756"/>
                </a:lnTo>
                <a:lnTo>
                  <a:pt x="807133" y="267137"/>
                </a:lnTo>
                <a:lnTo>
                  <a:pt x="817193" y="260783"/>
                </a:lnTo>
                <a:lnTo>
                  <a:pt x="826724" y="253900"/>
                </a:lnTo>
                <a:lnTo>
                  <a:pt x="835990" y="246486"/>
                </a:lnTo>
                <a:lnTo>
                  <a:pt x="844462" y="239073"/>
                </a:lnTo>
                <a:lnTo>
                  <a:pt x="850815" y="232454"/>
                </a:lnTo>
                <a:lnTo>
                  <a:pt x="856905" y="226365"/>
                </a:lnTo>
                <a:lnTo>
                  <a:pt x="862199" y="220011"/>
                </a:lnTo>
                <a:lnTo>
                  <a:pt x="866965" y="213392"/>
                </a:lnTo>
                <a:lnTo>
                  <a:pt x="871730" y="207303"/>
                </a:lnTo>
                <a:lnTo>
                  <a:pt x="875437" y="200949"/>
                </a:lnTo>
                <a:lnTo>
                  <a:pt x="878878" y="194595"/>
                </a:lnTo>
                <a:lnTo>
                  <a:pt x="882055" y="188505"/>
                </a:lnTo>
                <a:lnTo>
                  <a:pt x="884703" y="182416"/>
                </a:lnTo>
                <a:lnTo>
                  <a:pt x="886820" y="176326"/>
                </a:lnTo>
                <a:lnTo>
                  <a:pt x="888674" y="170767"/>
                </a:lnTo>
                <a:lnTo>
                  <a:pt x="890527" y="165207"/>
                </a:lnTo>
                <a:lnTo>
                  <a:pt x="891586" y="159912"/>
                </a:lnTo>
                <a:lnTo>
                  <a:pt x="892380" y="154617"/>
                </a:lnTo>
                <a:lnTo>
                  <a:pt x="892645" y="149851"/>
                </a:lnTo>
                <a:lnTo>
                  <a:pt x="892910" y="145350"/>
                </a:lnTo>
                <a:lnTo>
                  <a:pt x="892910" y="141644"/>
                </a:lnTo>
                <a:lnTo>
                  <a:pt x="892645" y="137937"/>
                </a:lnTo>
                <a:lnTo>
                  <a:pt x="892115" y="134760"/>
                </a:lnTo>
                <a:lnTo>
                  <a:pt x="891586" y="131848"/>
                </a:lnTo>
                <a:lnTo>
                  <a:pt x="890792" y="129200"/>
                </a:lnTo>
                <a:lnTo>
                  <a:pt x="889997" y="126817"/>
                </a:lnTo>
                <a:lnTo>
                  <a:pt x="887879" y="122581"/>
                </a:lnTo>
                <a:lnTo>
                  <a:pt x="885761" y="119140"/>
                </a:lnTo>
                <a:lnTo>
                  <a:pt x="883908" y="116492"/>
                </a:lnTo>
                <a:lnTo>
                  <a:pt x="882055" y="114639"/>
                </a:lnTo>
                <a:lnTo>
                  <a:pt x="880731" y="113315"/>
                </a:lnTo>
                <a:lnTo>
                  <a:pt x="878349" y="111197"/>
                </a:lnTo>
                <a:lnTo>
                  <a:pt x="875701" y="109079"/>
                </a:lnTo>
                <a:lnTo>
                  <a:pt x="872789" y="107490"/>
                </a:lnTo>
                <a:lnTo>
                  <a:pt x="869612" y="105902"/>
                </a:lnTo>
                <a:lnTo>
                  <a:pt x="866700" y="104578"/>
                </a:lnTo>
                <a:lnTo>
                  <a:pt x="863788" y="103519"/>
                </a:lnTo>
                <a:lnTo>
                  <a:pt x="857699" y="101401"/>
                </a:lnTo>
                <a:lnTo>
                  <a:pt x="851345" y="100342"/>
                </a:lnTo>
                <a:lnTo>
                  <a:pt x="845785" y="99548"/>
                </a:lnTo>
                <a:lnTo>
                  <a:pt x="840490" y="99283"/>
                </a:lnTo>
                <a:lnTo>
                  <a:pt x="835990" y="99018"/>
                </a:lnTo>
                <a:close/>
                <a:moveTo>
                  <a:pt x="329235" y="99018"/>
                </a:moveTo>
                <a:lnTo>
                  <a:pt x="324470" y="99283"/>
                </a:lnTo>
                <a:lnTo>
                  <a:pt x="319175" y="99548"/>
                </a:lnTo>
                <a:lnTo>
                  <a:pt x="313615" y="100342"/>
                </a:lnTo>
                <a:lnTo>
                  <a:pt x="307262" y="101401"/>
                </a:lnTo>
                <a:lnTo>
                  <a:pt x="301437" y="103519"/>
                </a:lnTo>
                <a:lnTo>
                  <a:pt x="298260" y="104578"/>
                </a:lnTo>
                <a:lnTo>
                  <a:pt x="295348" y="105902"/>
                </a:lnTo>
                <a:lnTo>
                  <a:pt x="292436" y="107490"/>
                </a:lnTo>
                <a:lnTo>
                  <a:pt x="289789" y="109079"/>
                </a:lnTo>
                <a:lnTo>
                  <a:pt x="286876" y="111197"/>
                </a:lnTo>
                <a:lnTo>
                  <a:pt x="284229" y="113315"/>
                </a:lnTo>
                <a:lnTo>
                  <a:pt x="282905" y="114639"/>
                </a:lnTo>
                <a:lnTo>
                  <a:pt x="281052" y="116492"/>
                </a:lnTo>
                <a:lnTo>
                  <a:pt x="279199" y="118875"/>
                </a:lnTo>
                <a:lnTo>
                  <a:pt x="277346" y="122581"/>
                </a:lnTo>
                <a:lnTo>
                  <a:pt x="275492" y="126817"/>
                </a:lnTo>
                <a:lnTo>
                  <a:pt x="274433" y="129200"/>
                </a:lnTo>
                <a:lnTo>
                  <a:pt x="273904" y="131848"/>
                </a:lnTo>
                <a:lnTo>
                  <a:pt x="273110" y="134760"/>
                </a:lnTo>
                <a:lnTo>
                  <a:pt x="272845" y="137937"/>
                </a:lnTo>
                <a:lnTo>
                  <a:pt x="272580" y="141644"/>
                </a:lnTo>
                <a:lnTo>
                  <a:pt x="272315" y="145350"/>
                </a:lnTo>
                <a:lnTo>
                  <a:pt x="272580" y="149851"/>
                </a:lnTo>
                <a:lnTo>
                  <a:pt x="273110" y="154617"/>
                </a:lnTo>
                <a:lnTo>
                  <a:pt x="273904" y="159912"/>
                </a:lnTo>
                <a:lnTo>
                  <a:pt x="274963" y="165207"/>
                </a:lnTo>
                <a:lnTo>
                  <a:pt x="276287" y="170767"/>
                </a:lnTo>
                <a:lnTo>
                  <a:pt x="278140" y="176326"/>
                </a:lnTo>
                <a:lnTo>
                  <a:pt x="280522" y="182416"/>
                </a:lnTo>
                <a:lnTo>
                  <a:pt x="283170" y="188505"/>
                </a:lnTo>
                <a:lnTo>
                  <a:pt x="286082" y="194595"/>
                </a:lnTo>
                <a:lnTo>
                  <a:pt x="289789" y="200949"/>
                </a:lnTo>
                <a:lnTo>
                  <a:pt x="293760" y="207303"/>
                </a:lnTo>
                <a:lnTo>
                  <a:pt x="297996" y="213392"/>
                </a:lnTo>
                <a:lnTo>
                  <a:pt x="303026" y="220011"/>
                </a:lnTo>
                <a:lnTo>
                  <a:pt x="308585" y="226365"/>
                </a:lnTo>
                <a:lnTo>
                  <a:pt x="314410" y="232454"/>
                </a:lnTo>
                <a:lnTo>
                  <a:pt x="320763" y="239073"/>
                </a:lnTo>
                <a:lnTo>
                  <a:pt x="329235" y="246486"/>
                </a:lnTo>
                <a:lnTo>
                  <a:pt x="338236" y="253900"/>
                </a:lnTo>
                <a:lnTo>
                  <a:pt x="348032" y="260783"/>
                </a:lnTo>
                <a:lnTo>
                  <a:pt x="358092" y="267137"/>
                </a:lnTo>
                <a:lnTo>
                  <a:pt x="368682" y="273756"/>
                </a:lnTo>
                <a:lnTo>
                  <a:pt x="379272" y="279316"/>
                </a:lnTo>
                <a:lnTo>
                  <a:pt x="390391" y="284876"/>
                </a:lnTo>
                <a:lnTo>
                  <a:pt x="401245" y="290171"/>
                </a:lnTo>
                <a:lnTo>
                  <a:pt x="412629" y="294407"/>
                </a:lnTo>
                <a:lnTo>
                  <a:pt x="424013" y="298378"/>
                </a:lnTo>
                <a:lnTo>
                  <a:pt x="435132" y="302085"/>
                </a:lnTo>
                <a:lnTo>
                  <a:pt x="446252" y="304732"/>
                </a:lnTo>
                <a:lnTo>
                  <a:pt x="457106" y="307115"/>
                </a:lnTo>
                <a:lnTo>
                  <a:pt x="467960" y="308968"/>
                </a:lnTo>
                <a:lnTo>
                  <a:pt x="478285" y="310027"/>
                </a:lnTo>
                <a:lnTo>
                  <a:pt x="483316" y="310292"/>
                </a:lnTo>
                <a:lnTo>
                  <a:pt x="488081" y="310557"/>
                </a:lnTo>
                <a:lnTo>
                  <a:pt x="494435" y="310292"/>
                </a:lnTo>
                <a:lnTo>
                  <a:pt x="499730" y="309763"/>
                </a:lnTo>
                <a:lnTo>
                  <a:pt x="503966" y="309233"/>
                </a:lnTo>
                <a:lnTo>
                  <a:pt x="507407" y="308174"/>
                </a:lnTo>
                <a:lnTo>
                  <a:pt x="509790" y="307380"/>
                </a:lnTo>
                <a:lnTo>
                  <a:pt x="511643" y="306850"/>
                </a:lnTo>
                <a:lnTo>
                  <a:pt x="512967" y="306056"/>
                </a:lnTo>
                <a:lnTo>
                  <a:pt x="513496" y="304468"/>
                </a:lnTo>
                <a:lnTo>
                  <a:pt x="514026" y="302350"/>
                </a:lnTo>
                <a:lnTo>
                  <a:pt x="514820" y="299702"/>
                </a:lnTo>
                <a:lnTo>
                  <a:pt x="514820" y="297054"/>
                </a:lnTo>
                <a:lnTo>
                  <a:pt x="514820" y="293877"/>
                </a:lnTo>
                <a:lnTo>
                  <a:pt x="514820" y="290171"/>
                </a:lnTo>
                <a:lnTo>
                  <a:pt x="513496" y="282228"/>
                </a:lnTo>
                <a:lnTo>
                  <a:pt x="511908" y="273491"/>
                </a:lnTo>
                <a:lnTo>
                  <a:pt x="509525" y="263431"/>
                </a:lnTo>
                <a:lnTo>
                  <a:pt x="506348" y="252841"/>
                </a:lnTo>
                <a:lnTo>
                  <a:pt x="502377" y="241721"/>
                </a:lnTo>
                <a:lnTo>
                  <a:pt x="497612" y="229807"/>
                </a:lnTo>
                <a:lnTo>
                  <a:pt x="494700" y="223982"/>
                </a:lnTo>
                <a:lnTo>
                  <a:pt x="491787" y="217893"/>
                </a:lnTo>
                <a:lnTo>
                  <a:pt x="488875" y="211804"/>
                </a:lnTo>
                <a:lnTo>
                  <a:pt x="485434" y="205714"/>
                </a:lnTo>
                <a:lnTo>
                  <a:pt x="481992" y="199625"/>
                </a:lnTo>
                <a:lnTo>
                  <a:pt x="478285" y="193271"/>
                </a:lnTo>
                <a:lnTo>
                  <a:pt x="474050" y="187446"/>
                </a:lnTo>
                <a:lnTo>
                  <a:pt x="469814" y="181357"/>
                </a:lnTo>
                <a:lnTo>
                  <a:pt x="465578" y="175267"/>
                </a:lnTo>
                <a:lnTo>
                  <a:pt x="460812" y="169443"/>
                </a:lnTo>
                <a:lnTo>
                  <a:pt x="455782" y="163618"/>
                </a:lnTo>
                <a:lnTo>
                  <a:pt x="450752" y="157794"/>
                </a:lnTo>
                <a:lnTo>
                  <a:pt x="445457" y="152499"/>
                </a:lnTo>
                <a:lnTo>
                  <a:pt x="439898" y="147204"/>
                </a:lnTo>
                <a:lnTo>
                  <a:pt x="433544" y="141644"/>
                </a:lnTo>
                <a:lnTo>
                  <a:pt x="427455" y="136349"/>
                </a:lnTo>
                <a:lnTo>
                  <a:pt x="421101" y="131583"/>
                </a:lnTo>
                <a:lnTo>
                  <a:pt x="414218" y="127082"/>
                </a:lnTo>
                <a:lnTo>
                  <a:pt x="407334" y="122846"/>
                </a:lnTo>
                <a:lnTo>
                  <a:pt x="400451" y="118610"/>
                </a:lnTo>
                <a:lnTo>
                  <a:pt x="393303" y="115168"/>
                </a:lnTo>
                <a:lnTo>
                  <a:pt x="386420" y="111991"/>
                </a:lnTo>
                <a:lnTo>
                  <a:pt x="379007" y="109079"/>
                </a:lnTo>
                <a:lnTo>
                  <a:pt x="372124" y="106431"/>
                </a:lnTo>
                <a:lnTo>
                  <a:pt x="364975" y="104313"/>
                </a:lnTo>
                <a:lnTo>
                  <a:pt x="357563" y="102460"/>
                </a:lnTo>
                <a:lnTo>
                  <a:pt x="350415" y="100871"/>
                </a:lnTo>
                <a:lnTo>
                  <a:pt x="343267" y="99812"/>
                </a:lnTo>
                <a:lnTo>
                  <a:pt x="336119" y="99283"/>
                </a:lnTo>
                <a:lnTo>
                  <a:pt x="329235" y="99018"/>
                </a:lnTo>
                <a:close/>
                <a:moveTo>
                  <a:pt x="321028" y="0"/>
                </a:moveTo>
                <a:lnTo>
                  <a:pt x="329235" y="0"/>
                </a:lnTo>
                <a:lnTo>
                  <a:pt x="340354" y="265"/>
                </a:lnTo>
                <a:lnTo>
                  <a:pt x="352003" y="1059"/>
                </a:lnTo>
                <a:lnTo>
                  <a:pt x="363122" y="2648"/>
                </a:lnTo>
                <a:lnTo>
                  <a:pt x="374771" y="4766"/>
                </a:lnTo>
                <a:lnTo>
                  <a:pt x="386420" y="7148"/>
                </a:lnTo>
                <a:lnTo>
                  <a:pt x="397804" y="10855"/>
                </a:lnTo>
                <a:lnTo>
                  <a:pt x="409452" y="14562"/>
                </a:lnTo>
                <a:lnTo>
                  <a:pt x="421101" y="18798"/>
                </a:lnTo>
                <a:lnTo>
                  <a:pt x="432485" y="23828"/>
                </a:lnTo>
                <a:lnTo>
                  <a:pt x="443869" y="29388"/>
                </a:lnTo>
                <a:lnTo>
                  <a:pt x="454723" y="35477"/>
                </a:lnTo>
                <a:lnTo>
                  <a:pt x="465843" y="42096"/>
                </a:lnTo>
                <a:lnTo>
                  <a:pt x="476432" y="49509"/>
                </a:lnTo>
                <a:lnTo>
                  <a:pt x="487287" y="57187"/>
                </a:lnTo>
                <a:lnTo>
                  <a:pt x="497612" y="65659"/>
                </a:lnTo>
                <a:lnTo>
                  <a:pt x="507407" y="74396"/>
                </a:lnTo>
                <a:lnTo>
                  <a:pt x="515879" y="82339"/>
                </a:lnTo>
                <a:lnTo>
                  <a:pt x="524086" y="91076"/>
                </a:lnTo>
                <a:lnTo>
                  <a:pt x="531764" y="99812"/>
                </a:lnTo>
                <a:lnTo>
                  <a:pt x="539441" y="109079"/>
                </a:lnTo>
                <a:lnTo>
                  <a:pt x="546589" y="118345"/>
                </a:lnTo>
                <a:lnTo>
                  <a:pt x="554002" y="128406"/>
                </a:lnTo>
                <a:lnTo>
                  <a:pt x="560356" y="138202"/>
                </a:lnTo>
                <a:lnTo>
                  <a:pt x="566710" y="148527"/>
                </a:lnTo>
                <a:lnTo>
                  <a:pt x="573064" y="158588"/>
                </a:lnTo>
                <a:lnTo>
                  <a:pt x="578623" y="169178"/>
                </a:lnTo>
                <a:lnTo>
                  <a:pt x="582510" y="177566"/>
                </a:lnTo>
                <a:lnTo>
                  <a:pt x="586602" y="169178"/>
                </a:lnTo>
                <a:lnTo>
                  <a:pt x="592426" y="158588"/>
                </a:lnTo>
                <a:lnTo>
                  <a:pt x="598251" y="148527"/>
                </a:lnTo>
                <a:lnTo>
                  <a:pt x="604604" y="138202"/>
                </a:lnTo>
                <a:lnTo>
                  <a:pt x="611488" y="128406"/>
                </a:lnTo>
                <a:lnTo>
                  <a:pt x="618371" y="118345"/>
                </a:lnTo>
                <a:lnTo>
                  <a:pt x="625519" y="109079"/>
                </a:lnTo>
                <a:lnTo>
                  <a:pt x="633197" y="99812"/>
                </a:lnTo>
                <a:lnTo>
                  <a:pt x="641139" y="91076"/>
                </a:lnTo>
                <a:lnTo>
                  <a:pt x="649346" y="82339"/>
                </a:lnTo>
                <a:lnTo>
                  <a:pt x="657553" y="74396"/>
                </a:lnTo>
                <a:lnTo>
                  <a:pt x="667613" y="65659"/>
                </a:lnTo>
                <a:lnTo>
                  <a:pt x="677938" y="57187"/>
                </a:lnTo>
                <a:lnTo>
                  <a:pt x="688528" y="49509"/>
                </a:lnTo>
                <a:lnTo>
                  <a:pt x="699118" y="42096"/>
                </a:lnTo>
                <a:lnTo>
                  <a:pt x="710237" y="35477"/>
                </a:lnTo>
                <a:lnTo>
                  <a:pt x="721356" y="29388"/>
                </a:lnTo>
                <a:lnTo>
                  <a:pt x="732475" y="23828"/>
                </a:lnTo>
                <a:lnTo>
                  <a:pt x="744124" y="18798"/>
                </a:lnTo>
                <a:lnTo>
                  <a:pt x="755508" y="14562"/>
                </a:lnTo>
                <a:lnTo>
                  <a:pt x="767157" y="10855"/>
                </a:lnTo>
                <a:lnTo>
                  <a:pt x="778805" y="7148"/>
                </a:lnTo>
                <a:lnTo>
                  <a:pt x="790189" y="4766"/>
                </a:lnTo>
                <a:lnTo>
                  <a:pt x="801838" y="2648"/>
                </a:lnTo>
                <a:lnTo>
                  <a:pt x="813222" y="1059"/>
                </a:lnTo>
                <a:lnTo>
                  <a:pt x="824606" y="265"/>
                </a:lnTo>
                <a:lnTo>
                  <a:pt x="835990" y="0"/>
                </a:lnTo>
                <a:lnTo>
                  <a:pt x="843932" y="0"/>
                </a:lnTo>
                <a:lnTo>
                  <a:pt x="851874" y="530"/>
                </a:lnTo>
                <a:lnTo>
                  <a:pt x="859817" y="1324"/>
                </a:lnTo>
                <a:lnTo>
                  <a:pt x="867494" y="2383"/>
                </a:lnTo>
                <a:lnTo>
                  <a:pt x="875437" y="3707"/>
                </a:lnTo>
                <a:lnTo>
                  <a:pt x="882585" y="5560"/>
                </a:lnTo>
                <a:lnTo>
                  <a:pt x="890262" y="7413"/>
                </a:lnTo>
                <a:lnTo>
                  <a:pt x="897410" y="10061"/>
                </a:lnTo>
                <a:lnTo>
                  <a:pt x="904293" y="12708"/>
                </a:lnTo>
                <a:lnTo>
                  <a:pt x="911442" y="15621"/>
                </a:lnTo>
                <a:lnTo>
                  <a:pt x="918060" y="19062"/>
                </a:lnTo>
                <a:lnTo>
                  <a:pt x="924414" y="22504"/>
                </a:lnTo>
                <a:lnTo>
                  <a:pt x="931033" y="26476"/>
                </a:lnTo>
                <a:lnTo>
                  <a:pt x="936857" y="30976"/>
                </a:lnTo>
                <a:lnTo>
                  <a:pt x="942681" y="35742"/>
                </a:lnTo>
                <a:lnTo>
                  <a:pt x="948506" y="40507"/>
                </a:lnTo>
                <a:lnTo>
                  <a:pt x="954859" y="47126"/>
                </a:lnTo>
                <a:lnTo>
                  <a:pt x="960419" y="53480"/>
                </a:lnTo>
                <a:lnTo>
                  <a:pt x="965979" y="60364"/>
                </a:lnTo>
                <a:lnTo>
                  <a:pt x="970744" y="67777"/>
                </a:lnTo>
                <a:lnTo>
                  <a:pt x="974980" y="74926"/>
                </a:lnTo>
                <a:lnTo>
                  <a:pt x="978951" y="82603"/>
                </a:lnTo>
                <a:lnTo>
                  <a:pt x="982128" y="90546"/>
                </a:lnTo>
                <a:lnTo>
                  <a:pt x="985305" y="98753"/>
                </a:lnTo>
                <a:lnTo>
                  <a:pt x="987423" y="107226"/>
                </a:lnTo>
                <a:lnTo>
                  <a:pt x="989276" y="115433"/>
                </a:lnTo>
                <a:lnTo>
                  <a:pt x="990864" y="124170"/>
                </a:lnTo>
                <a:lnTo>
                  <a:pt x="991659" y="132907"/>
                </a:lnTo>
                <a:lnTo>
                  <a:pt x="992188" y="141908"/>
                </a:lnTo>
                <a:lnTo>
                  <a:pt x="991923" y="150910"/>
                </a:lnTo>
                <a:lnTo>
                  <a:pt x="991394" y="160176"/>
                </a:lnTo>
                <a:lnTo>
                  <a:pt x="990600" y="169178"/>
                </a:lnTo>
                <a:lnTo>
                  <a:pt x="989011" y="178445"/>
                </a:lnTo>
                <a:lnTo>
                  <a:pt x="987158" y="187446"/>
                </a:lnTo>
                <a:lnTo>
                  <a:pt x="984775" y="196977"/>
                </a:lnTo>
                <a:lnTo>
                  <a:pt x="981598" y="206244"/>
                </a:lnTo>
                <a:lnTo>
                  <a:pt x="978422" y="215510"/>
                </a:lnTo>
                <a:lnTo>
                  <a:pt x="974715" y="224512"/>
                </a:lnTo>
                <a:lnTo>
                  <a:pt x="970479" y="234043"/>
                </a:lnTo>
                <a:lnTo>
                  <a:pt x="965979" y="243045"/>
                </a:lnTo>
                <a:lnTo>
                  <a:pt x="960419" y="251781"/>
                </a:lnTo>
                <a:lnTo>
                  <a:pt x="954859" y="261048"/>
                </a:lnTo>
                <a:lnTo>
                  <a:pt x="949035" y="269785"/>
                </a:lnTo>
                <a:lnTo>
                  <a:pt x="942416" y="278522"/>
                </a:lnTo>
                <a:lnTo>
                  <a:pt x="935533" y="286994"/>
                </a:lnTo>
                <a:lnTo>
                  <a:pt x="928385" y="295466"/>
                </a:lnTo>
                <a:lnTo>
                  <a:pt x="920178" y="303673"/>
                </a:lnTo>
                <a:lnTo>
                  <a:pt x="912236" y="311616"/>
                </a:lnTo>
                <a:lnTo>
                  <a:pt x="906147" y="316911"/>
                </a:lnTo>
                <a:lnTo>
                  <a:pt x="900058" y="321941"/>
                </a:lnTo>
                <a:lnTo>
                  <a:pt x="893969" y="326972"/>
                </a:lnTo>
                <a:lnTo>
                  <a:pt x="887350" y="332267"/>
                </a:lnTo>
                <a:lnTo>
                  <a:pt x="880996" y="337032"/>
                </a:lnTo>
                <a:lnTo>
                  <a:pt x="874378" y="341798"/>
                </a:lnTo>
                <a:lnTo>
                  <a:pt x="867229" y="346564"/>
                </a:lnTo>
                <a:lnTo>
                  <a:pt x="860346" y="351064"/>
                </a:lnTo>
                <a:lnTo>
                  <a:pt x="853463" y="355300"/>
                </a:lnTo>
                <a:lnTo>
                  <a:pt x="846050" y="359537"/>
                </a:lnTo>
                <a:lnTo>
                  <a:pt x="844507" y="360363"/>
                </a:lnTo>
                <a:lnTo>
                  <a:pt x="1069615" y="360363"/>
                </a:lnTo>
                <a:lnTo>
                  <a:pt x="1074647" y="360628"/>
                </a:lnTo>
                <a:lnTo>
                  <a:pt x="1079679" y="360893"/>
                </a:lnTo>
                <a:lnTo>
                  <a:pt x="1084446" y="361423"/>
                </a:lnTo>
                <a:lnTo>
                  <a:pt x="1089213" y="362217"/>
                </a:lnTo>
                <a:lnTo>
                  <a:pt x="1093716" y="363542"/>
                </a:lnTo>
                <a:lnTo>
                  <a:pt x="1098483" y="364866"/>
                </a:lnTo>
                <a:lnTo>
                  <a:pt x="1102985" y="366456"/>
                </a:lnTo>
                <a:lnTo>
                  <a:pt x="1107488" y="368310"/>
                </a:lnTo>
                <a:lnTo>
                  <a:pt x="1111725" y="370164"/>
                </a:lnTo>
                <a:lnTo>
                  <a:pt x="1115698" y="372284"/>
                </a:lnTo>
                <a:lnTo>
                  <a:pt x="1120200" y="374668"/>
                </a:lnTo>
                <a:lnTo>
                  <a:pt x="1123908" y="377052"/>
                </a:lnTo>
                <a:lnTo>
                  <a:pt x="1127616" y="379701"/>
                </a:lnTo>
                <a:lnTo>
                  <a:pt x="1131324" y="382615"/>
                </a:lnTo>
                <a:lnTo>
                  <a:pt x="1135032" y="385794"/>
                </a:lnTo>
                <a:lnTo>
                  <a:pt x="1138475" y="388973"/>
                </a:lnTo>
                <a:lnTo>
                  <a:pt x="1141653" y="392416"/>
                </a:lnTo>
                <a:lnTo>
                  <a:pt x="1144566" y="395860"/>
                </a:lnTo>
                <a:lnTo>
                  <a:pt x="1147479" y="399569"/>
                </a:lnTo>
                <a:lnTo>
                  <a:pt x="1150128" y="403542"/>
                </a:lnTo>
                <a:lnTo>
                  <a:pt x="1152776" y="407516"/>
                </a:lnTo>
                <a:lnTo>
                  <a:pt x="1155160" y="411489"/>
                </a:lnTo>
                <a:lnTo>
                  <a:pt x="1157279" y="415728"/>
                </a:lnTo>
                <a:lnTo>
                  <a:pt x="1159397" y="419966"/>
                </a:lnTo>
                <a:lnTo>
                  <a:pt x="1160987" y="424470"/>
                </a:lnTo>
                <a:lnTo>
                  <a:pt x="1162576" y="428973"/>
                </a:lnTo>
                <a:lnTo>
                  <a:pt x="1163900" y="433476"/>
                </a:lnTo>
                <a:lnTo>
                  <a:pt x="1164959" y="437980"/>
                </a:lnTo>
                <a:lnTo>
                  <a:pt x="1165754" y="443013"/>
                </a:lnTo>
                <a:lnTo>
                  <a:pt x="1166283" y="447781"/>
                </a:lnTo>
                <a:lnTo>
                  <a:pt x="1166813" y="452814"/>
                </a:lnTo>
                <a:lnTo>
                  <a:pt x="1166813" y="457847"/>
                </a:lnTo>
                <a:lnTo>
                  <a:pt x="1166813" y="798513"/>
                </a:lnTo>
                <a:lnTo>
                  <a:pt x="631825" y="798513"/>
                </a:lnTo>
                <a:lnTo>
                  <a:pt x="631825" y="404329"/>
                </a:lnTo>
                <a:lnTo>
                  <a:pt x="631608" y="404280"/>
                </a:lnTo>
                <a:lnTo>
                  <a:pt x="625519" y="402427"/>
                </a:lnTo>
                <a:lnTo>
                  <a:pt x="619695" y="400309"/>
                </a:lnTo>
                <a:lnTo>
                  <a:pt x="614135" y="398191"/>
                </a:lnTo>
                <a:lnTo>
                  <a:pt x="608840" y="395543"/>
                </a:lnTo>
                <a:lnTo>
                  <a:pt x="603546" y="392896"/>
                </a:lnTo>
                <a:lnTo>
                  <a:pt x="598515" y="389983"/>
                </a:lnTo>
                <a:lnTo>
                  <a:pt x="593750" y="386806"/>
                </a:lnTo>
                <a:lnTo>
                  <a:pt x="588985" y="383100"/>
                </a:lnTo>
                <a:lnTo>
                  <a:pt x="584749" y="379128"/>
                </a:lnTo>
                <a:lnTo>
                  <a:pt x="582480" y="377049"/>
                </a:lnTo>
                <a:lnTo>
                  <a:pt x="580212" y="379128"/>
                </a:lnTo>
                <a:lnTo>
                  <a:pt x="575976" y="383100"/>
                </a:lnTo>
                <a:lnTo>
                  <a:pt x="571475" y="386806"/>
                </a:lnTo>
                <a:lnTo>
                  <a:pt x="566445" y="389983"/>
                </a:lnTo>
                <a:lnTo>
                  <a:pt x="561415" y="392896"/>
                </a:lnTo>
                <a:lnTo>
                  <a:pt x="556385" y="395543"/>
                </a:lnTo>
                <a:lnTo>
                  <a:pt x="550825" y="398191"/>
                </a:lnTo>
                <a:lnTo>
                  <a:pt x="545265" y="400309"/>
                </a:lnTo>
                <a:lnTo>
                  <a:pt x="539706" y="402427"/>
                </a:lnTo>
                <a:lnTo>
                  <a:pt x="534988" y="403928"/>
                </a:lnTo>
                <a:lnTo>
                  <a:pt x="534988" y="798513"/>
                </a:lnTo>
                <a:lnTo>
                  <a:pt x="0" y="798513"/>
                </a:lnTo>
                <a:lnTo>
                  <a:pt x="0" y="457847"/>
                </a:lnTo>
                <a:lnTo>
                  <a:pt x="265" y="452814"/>
                </a:lnTo>
                <a:lnTo>
                  <a:pt x="529" y="447781"/>
                </a:lnTo>
                <a:lnTo>
                  <a:pt x="1059" y="443013"/>
                </a:lnTo>
                <a:lnTo>
                  <a:pt x="1853" y="437980"/>
                </a:lnTo>
                <a:lnTo>
                  <a:pt x="3176" y="433476"/>
                </a:lnTo>
                <a:lnTo>
                  <a:pt x="4235" y="428973"/>
                </a:lnTo>
                <a:lnTo>
                  <a:pt x="5824" y="424470"/>
                </a:lnTo>
                <a:lnTo>
                  <a:pt x="7677" y="419966"/>
                </a:lnTo>
                <a:lnTo>
                  <a:pt x="9794" y="415728"/>
                </a:lnTo>
                <a:lnTo>
                  <a:pt x="11912" y="411489"/>
                </a:lnTo>
                <a:lnTo>
                  <a:pt x="14294" y="407516"/>
                </a:lnTo>
                <a:lnTo>
                  <a:pt x="16677" y="403542"/>
                </a:lnTo>
                <a:lnTo>
                  <a:pt x="19324" y="399569"/>
                </a:lnTo>
                <a:lnTo>
                  <a:pt x="22236" y="395860"/>
                </a:lnTo>
                <a:lnTo>
                  <a:pt x="25148" y="392416"/>
                </a:lnTo>
                <a:lnTo>
                  <a:pt x="28589" y="388973"/>
                </a:lnTo>
                <a:lnTo>
                  <a:pt x="32030" y="385794"/>
                </a:lnTo>
                <a:lnTo>
                  <a:pt x="35472" y="382615"/>
                </a:lnTo>
                <a:lnTo>
                  <a:pt x="39178" y="379701"/>
                </a:lnTo>
                <a:lnTo>
                  <a:pt x="42884" y="377052"/>
                </a:lnTo>
                <a:lnTo>
                  <a:pt x="47119" y="374668"/>
                </a:lnTo>
                <a:lnTo>
                  <a:pt x="51090" y="372284"/>
                </a:lnTo>
                <a:lnTo>
                  <a:pt x="55325" y="370164"/>
                </a:lnTo>
                <a:lnTo>
                  <a:pt x="59561" y="368310"/>
                </a:lnTo>
                <a:lnTo>
                  <a:pt x="63796" y="366456"/>
                </a:lnTo>
                <a:lnTo>
                  <a:pt x="68561" y="364866"/>
                </a:lnTo>
                <a:lnTo>
                  <a:pt x="73061" y="363542"/>
                </a:lnTo>
                <a:lnTo>
                  <a:pt x="77561" y="362217"/>
                </a:lnTo>
                <a:lnTo>
                  <a:pt x="82326" y="361423"/>
                </a:lnTo>
                <a:lnTo>
                  <a:pt x="87356" y="360893"/>
                </a:lnTo>
                <a:lnTo>
                  <a:pt x="92385" y="360628"/>
                </a:lnTo>
                <a:lnTo>
                  <a:pt x="97150" y="360363"/>
                </a:lnTo>
                <a:lnTo>
                  <a:pt x="320663" y="360363"/>
                </a:lnTo>
                <a:lnTo>
                  <a:pt x="319175" y="359537"/>
                </a:lnTo>
                <a:lnTo>
                  <a:pt x="312027" y="355300"/>
                </a:lnTo>
                <a:lnTo>
                  <a:pt x="304614" y="351064"/>
                </a:lnTo>
                <a:lnTo>
                  <a:pt x="297731" y="346564"/>
                </a:lnTo>
                <a:lnTo>
                  <a:pt x="290847" y="341798"/>
                </a:lnTo>
                <a:lnTo>
                  <a:pt x="283964" y="337032"/>
                </a:lnTo>
                <a:lnTo>
                  <a:pt x="277610" y="332267"/>
                </a:lnTo>
                <a:lnTo>
                  <a:pt x="271256" y="326972"/>
                </a:lnTo>
                <a:lnTo>
                  <a:pt x="264903" y="321941"/>
                </a:lnTo>
                <a:lnTo>
                  <a:pt x="258814" y="316911"/>
                </a:lnTo>
                <a:lnTo>
                  <a:pt x="253254" y="311616"/>
                </a:lnTo>
                <a:lnTo>
                  <a:pt x="244782" y="303673"/>
                </a:lnTo>
                <a:lnTo>
                  <a:pt x="237105" y="295466"/>
                </a:lnTo>
                <a:lnTo>
                  <a:pt x="229427" y="286994"/>
                </a:lnTo>
                <a:lnTo>
                  <a:pt x="222809" y="278522"/>
                </a:lnTo>
                <a:lnTo>
                  <a:pt x="216190" y="269785"/>
                </a:lnTo>
                <a:lnTo>
                  <a:pt x="210101" y="261048"/>
                </a:lnTo>
                <a:lnTo>
                  <a:pt x="204541" y="251781"/>
                </a:lnTo>
                <a:lnTo>
                  <a:pt x="199511" y="243045"/>
                </a:lnTo>
                <a:lnTo>
                  <a:pt x="194481" y="234043"/>
                </a:lnTo>
                <a:lnTo>
                  <a:pt x="190510" y="224512"/>
                </a:lnTo>
                <a:lnTo>
                  <a:pt x="186539" y="215510"/>
                </a:lnTo>
                <a:lnTo>
                  <a:pt x="183362" y="206244"/>
                </a:lnTo>
                <a:lnTo>
                  <a:pt x="180450" y="196977"/>
                </a:lnTo>
                <a:lnTo>
                  <a:pt x="178067" y="187446"/>
                </a:lnTo>
                <a:lnTo>
                  <a:pt x="175949" y="178445"/>
                </a:lnTo>
                <a:lnTo>
                  <a:pt x="174625" y="169178"/>
                </a:lnTo>
                <a:lnTo>
                  <a:pt x="173566" y="160176"/>
                </a:lnTo>
                <a:lnTo>
                  <a:pt x="173037" y="150910"/>
                </a:lnTo>
                <a:lnTo>
                  <a:pt x="173037" y="141908"/>
                </a:lnTo>
                <a:lnTo>
                  <a:pt x="173302" y="132907"/>
                </a:lnTo>
                <a:lnTo>
                  <a:pt x="174361" y="124170"/>
                </a:lnTo>
                <a:lnTo>
                  <a:pt x="175684" y="115433"/>
                </a:lnTo>
                <a:lnTo>
                  <a:pt x="177802" y="107226"/>
                </a:lnTo>
                <a:lnTo>
                  <a:pt x="180185" y="98753"/>
                </a:lnTo>
                <a:lnTo>
                  <a:pt x="182832" y="90546"/>
                </a:lnTo>
                <a:lnTo>
                  <a:pt x="186274" y="82603"/>
                </a:lnTo>
                <a:lnTo>
                  <a:pt x="189980" y="74926"/>
                </a:lnTo>
                <a:lnTo>
                  <a:pt x="194216" y="67777"/>
                </a:lnTo>
                <a:lnTo>
                  <a:pt x="199246" y="60364"/>
                </a:lnTo>
                <a:lnTo>
                  <a:pt x="204541" y="53480"/>
                </a:lnTo>
                <a:lnTo>
                  <a:pt x="210101" y="47126"/>
                </a:lnTo>
                <a:lnTo>
                  <a:pt x="216719" y="40507"/>
                </a:lnTo>
                <a:lnTo>
                  <a:pt x="222279" y="35742"/>
                </a:lnTo>
                <a:lnTo>
                  <a:pt x="228103" y="30976"/>
                </a:lnTo>
                <a:lnTo>
                  <a:pt x="234457" y="26476"/>
                </a:lnTo>
                <a:lnTo>
                  <a:pt x="240546" y="22504"/>
                </a:lnTo>
                <a:lnTo>
                  <a:pt x="246900" y="19062"/>
                </a:lnTo>
                <a:lnTo>
                  <a:pt x="253783" y="15621"/>
                </a:lnTo>
                <a:lnTo>
                  <a:pt x="260667" y="12708"/>
                </a:lnTo>
                <a:lnTo>
                  <a:pt x="267550" y="10061"/>
                </a:lnTo>
                <a:lnTo>
                  <a:pt x="274963" y="7413"/>
                </a:lnTo>
                <a:lnTo>
                  <a:pt x="282376" y="5560"/>
                </a:lnTo>
                <a:lnTo>
                  <a:pt x="290053" y="3707"/>
                </a:lnTo>
                <a:lnTo>
                  <a:pt x="297466" y="2383"/>
                </a:lnTo>
                <a:lnTo>
                  <a:pt x="305144" y="1324"/>
                </a:lnTo>
                <a:lnTo>
                  <a:pt x="313086" y="530"/>
                </a:lnTo>
                <a:lnTo>
                  <a:pt x="321028" y="0"/>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chemeClr val="lt1"/>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椭圆 27"/>
          <p:cNvSpPr/>
          <p:nvPr/>
        </p:nvSpPr>
        <p:spPr>
          <a:xfrm>
            <a:off x="5943542" y="3516427"/>
            <a:ext cx="1357144" cy="829095"/>
          </a:xfrm>
          <a:prstGeom prst="ellipse">
            <a:avLst/>
          </a:prstGeom>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a:t>标题</a:t>
            </a:r>
          </a:p>
        </p:txBody>
      </p:sp>
      <p:sp>
        <p:nvSpPr>
          <p:cNvPr id="27" name="椭圆 26"/>
          <p:cNvSpPr/>
          <p:nvPr/>
        </p:nvSpPr>
        <p:spPr>
          <a:xfrm>
            <a:off x="4962028" y="3516427"/>
            <a:ext cx="1357144" cy="829095"/>
          </a:xfrm>
          <a:prstGeom prst="ellipse">
            <a:avLst/>
          </a:prstGeom>
          <a:solidFill>
            <a:schemeClr val="accent1">
              <a:lumMod val="40000"/>
              <a:lumOff val="6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a:t>标题</a:t>
            </a:r>
          </a:p>
        </p:txBody>
      </p:sp>
      <p:sp>
        <p:nvSpPr>
          <p:cNvPr id="26" name="椭圆 25"/>
          <p:cNvSpPr/>
          <p:nvPr/>
        </p:nvSpPr>
        <p:spPr>
          <a:xfrm>
            <a:off x="3980514" y="3516427"/>
            <a:ext cx="1357143" cy="829095"/>
          </a:xfrm>
          <a:prstGeom prst="ellipse">
            <a:avLst/>
          </a:prstGeom>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a:t>标题</a:t>
            </a:r>
          </a:p>
        </p:txBody>
      </p:sp>
      <p:sp>
        <p:nvSpPr>
          <p:cNvPr id="25" name="椭圆 24"/>
          <p:cNvSpPr/>
          <p:nvPr/>
        </p:nvSpPr>
        <p:spPr>
          <a:xfrm>
            <a:off x="2999000" y="3516427"/>
            <a:ext cx="1357143" cy="829095"/>
          </a:xfrm>
          <a:prstGeom prst="ellipse">
            <a:avLst/>
          </a:prstGeom>
          <a:solidFill>
            <a:schemeClr val="accent1">
              <a:lumMod val="40000"/>
              <a:lumOff val="6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a:t>标题</a:t>
            </a:r>
          </a:p>
        </p:txBody>
      </p:sp>
      <p:sp>
        <p:nvSpPr>
          <p:cNvPr id="23" name="椭圆 22"/>
          <p:cNvSpPr/>
          <p:nvPr/>
        </p:nvSpPr>
        <p:spPr>
          <a:xfrm>
            <a:off x="2017486" y="3516427"/>
            <a:ext cx="1357143" cy="829095"/>
          </a:xfrm>
          <a:prstGeom prst="ellipse">
            <a:avLst/>
          </a:prstGeom>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a:t>标题</a:t>
            </a:r>
          </a:p>
        </p:txBody>
      </p:sp>
      <p:sp>
        <p:nvSpPr>
          <p:cNvPr id="24" name="标题 23"/>
          <p:cNvSpPr>
            <a:spLocks noGrp="1"/>
          </p:cNvSpPr>
          <p:nvPr>
            <p:ph type="title"/>
          </p:nvPr>
        </p:nvSpPr>
        <p:spPr/>
        <p:txBody>
          <a:bodyPr/>
          <a:lstStyle/>
          <a:p>
            <a:r>
              <a:rPr lang="zh-CN" altLang="en-US">
                <a:latin typeface="+mj-ea"/>
              </a:rPr>
              <a:t>请在这里输入您的标题</a:t>
            </a:r>
          </a:p>
        </p:txBody>
      </p:sp>
      <p:sp>
        <p:nvSpPr>
          <p:cNvPr id="39" name="矩形: 圆角 38"/>
          <p:cNvSpPr/>
          <p:nvPr/>
        </p:nvSpPr>
        <p:spPr>
          <a:xfrm>
            <a:off x="1914420" y="1282753"/>
            <a:ext cx="3178305"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a:solidFill>
                  <a:schemeClr val="tx1"/>
                </a:solidFill>
              </a:rPr>
              <a:t>添加标题</a:t>
            </a:r>
          </a:p>
        </p:txBody>
      </p:sp>
      <p:sp>
        <p:nvSpPr>
          <p:cNvPr id="40" name="文本框 12"/>
          <p:cNvSpPr txBox="1"/>
          <p:nvPr/>
        </p:nvSpPr>
        <p:spPr>
          <a:xfrm>
            <a:off x="1905319" y="1647499"/>
            <a:ext cx="5529842" cy="1504183"/>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这里添加内容请在这里添加内容描述请在这里添加内容这里添加内容请在这里添加内容描述请在这里添加内容这里添加内容请在这里添加内容描述请在这里添加内容这里添加内容请在这里添加内容描述请在这里添加内容这里添加内容请在这里添加内容描述请在这里添加内容这里添加内容请在这里添加内容描述请在这里添加内容这里添加内容</a:t>
            </a:r>
            <a:endParaRPr lang="en-US" altLang="zh-CN" sz="1200">
              <a:solidFill>
                <a:schemeClr val="tx1">
                  <a:lumMod val="50000"/>
                  <a:lumOff val="50000"/>
                </a:schemeClr>
              </a:solidFill>
            </a:endParaRPr>
          </a:p>
          <a:p>
            <a:pPr>
              <a:lnSpc>
                <a:spcPct val="150000"/>
              </a:lnSpc>
              <a:spcBef>
                <a:spcPts val="600"/>
              </a:spcBef>
              <a:spcAft>
                <a:spcPts val="600"/>
              </a:spcAft>
            </a:pPr>
            <a:endParaRPr lang="en-US" altLang="zh-CN" sz="1200">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p:cNvSpPr/>
          <p:nvPr/>
        </p:nvSpPr>
        <p:spPr>
          <a:xfrm>
            <a:off x="813338" y="568532"/>
            <a:ext cx="2361661" cy="594424"/>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lnSpc>
                <a:spcPct val="130000"/>
              </a:lnSpc>
              <a:spcBef>
                <a:spcPts val="600"/>
              </a:spcBef>
              <a:spcAft>
                <a:spcPts val="600"/>
              </a:spcAft>
            </a:pPr>
            <a:r>
              <a:rPr lang="zh-CN" altLang="en-US">
                <a:solidFill>
                  <a:srgbClr val="FFFFFF"/>
                </a:solidFill>
              </a:rPr>
              <a:t>添加标题添加标题</a:t>
            </a:r>
            <a:endParaRPr lang="en-US" altLang="zh-CN">
              <a:solidFill>
                <a:srgbClr val="FFFFFF"/>
              </a:solidFill>
            </a:endParaRPr>
          </a:p>
        </p:txBody>
      </p:sp>
      <p:sp>
        <p:nvSpPr>
          <p:cNvPr id="7" name="文本框 12"/>
          <p:cNvSpPr txBox="1"/>
          <p:nvPr/>
        </p:nvSpPr>
        <p:spPr>
          <a:xfrm>
            <a:off x="813338" y="1251070"/>
            <a:ext cx="7251162" cy="2914530"/>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endParaRPr lang="en-US" altLang="zh-CN" sz="1200">
              <a:solidFill>
                <a:schemeClr val="tx1">
                  <a:lumMod val="50000"/>
                  <a:lumOff val="50000"/>
                </a:schemeClr>
              </a:solidFill>
            </a:endParaRPr>
          </a:p>
        </p:txBody>
      </p:sp>
      <p:sp>
        <p:nvSpPr>
          <p:cNvPr id="8" name="文本框 12"/>
          <p:cNvSpPr txBox="1"/>
          <p:nvPr/>
        </p:nvSpPr>
        <p:spPr>
          <a:xfrm>
            <a:off x="737137" y="4248270"/>
            <a:ext cx="6412963" cy="632524"/>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bg1">
                    <a:lumMod val="65000"/>
                  </a:schemeClr>
                </a:solidFill>
              </a:rPr>
              <a:t>请在这里添加内容描述请在这里添加内容这里添加内容请在这里添加内容描述请在这里添加内容这里添加内容请在这里添加内容描述请在这里添加内容这里添加内容</a:t>
            </a:r>
            <a:endParaRPr lang="en-US" altLang="zh-CN" sz="1200">
              <a:solidFill>
                <a:schemeClr val="bg1">
                  <a:lumMod val="65000"/>
                </a:schemeClr>
              </a:solidFill>
            </a:endParaRPr>
          </a:p>
        </p:txBody>
      </p:sp>
      <p:sp>
        <p:nvSpPr>
          <p:cNvPr id="5" name="矩形: 圆角 4"/>
          <p:cNvSpPr/>
          <p:nvPr/>
        </p:nvSpPr>
        <p:spPr>
          <a:xfrm>
            <a:off x="7962900" y="4248270"/>
            <a:ext cx="101600" cy="594424"/>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lnSpc>
                <a:spcPct val="130000"/>
              </a:lnSpc>
              <a:spcBef>
                <a:spcPts val="600"/>
              </a:spcBef>
              <a:spcAft>
                <a:spcPts val="600"/>
              </a:spcAft>
            </a:pPr>
            <a:endParaRPr lang="en-US" altLang="zh-CN">
              <a:solidFill>
                <a:srgbClr val="FFFFFF"/>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请在这里输入您的标题</a:t>
            </a:r>
          </a:p>
        </p:txBody>
      </p:sp>
      <p:sp>
        <p:nvSpPr>
          <p:cNvPr id="6" name="椭圆 5"/>
          <p:cNvSpPr/>
          <p:nvPr/>
        </p:nvSpPr>
        <p:spPr>
          <a:xfrm>
            <a:off x="3120572" y="1316517"/>
            <a:ext cx="1560286" cy="1560286"/>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094515" y="3340629"/>
            <a:ext cx="1146628" cy="114662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547258" y="2428950"/>
            <a:ext cx="1146628" cy="114662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271487" y="1847018"/>
            <a:ext cx="391885" cy="391885"/>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297716" y="1440619"/>
            <a:ext cx="537027" cy="53702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099630" y="2452261"/>
            <a:ext cx="678542" cy="67854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2739570" y="3942971"/>
            <a:ext cx="537027" cy="537027"/>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3004457" y="1685999"/>
            <a:ext cx="2830286" cy="2830286"/>
          </a:xfrm>
          <a:prstGeom prst="ellipse">
            <a:avLst/>
          </a:prstGeom>
          <a:blipFill dpi="0" rotWithShape="1">
            <a:blip r:embed="rId3" cstate="print">
              <a:extLst>
                <a:ext uri="{28A0092B-C50C-407E-A947-70E740481C1C}">
                  <a14:useLocalDpi xmlns:a14="http://schemas.microsoft.com/office/drawing/2010/main" xmlns=""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400"/>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a:xfrm>
            <a:off x="5372639" y="818241"/>
            <a:ext cx="2537648" cy="34537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30000"/>
              </a:lnSpc>
              <a:spcBef>
                <a:spcPts val="600"/>
              </a:spcBef>
              <a:spcAft>
                <a:spcPts val="600"/>
              </a:spcAft>
            </a:pPr>
            <a:r>
              <a:rPr lang="zh-CN" altLang="en-US" sz="1200">
                <a:solidFill>
                  <a:schemeClr val="tx1">
                    <a:lumMod val="50000"/>
                    <a:lumOff val="50000"/>
                  </a:schemeClr>
                </a:solidFill>
              </a:rPr>
              <a:t>添加内容添加内容添加内容</a:t>
            </a:r>
            <a:endParaRPr lang="en-US" altLang="zh-CN" sz="1200">
              <a:solidFill>
                <a:schemeClr val="tx1">
                  <a:lumMod val="50000"/>
                  <a:lumOff val="50000"/>
                </a:schemeClr>
              </a:solidFill>
            </a:endParaRPr>
          </a:p>
        </p:txBody>
      </p:sp>
      <p:sp>
        <p:nvSpPr>
          <p:cNvPr id="2" name="文本框 12"/>
          <p:cNvSpPr txBox="1"/>
          <p:nvPr/>
        </p:nvSpPr>
        <p:spPr>
          <a:xfrm>
            <a:off x="972457" y="870856"/>
            <a:ext cx="3599543" cy="2286907"/>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endParaRPr lang="en-US" altLang="zh-CN" sz="1200">
              <a:solidFill>
                <a:schemeClr val="tx1">
                  <a:lumMod val="50000"/>
                  <a:lumOff val="50000"/>
                </a:schemeClr>
              </a:solidFill>
            </a:endParaRPr>
          </a:p>
        </p:txBody>
      </p:sp>
      <p:sp>
        <p:nvSpPr>
          <p:cNvPr id="3" name="文本框 12"/>
          <p:cNvSpPr txBox="1"/>
          <p:nvPr/>
        </p:nvSpPr>
        <p:spPr>
          <a:xfrm>
            <a:off x="972457" y="3323771"/>
            <a:ext cx="6937830" cy="1306286"/>
          </a:xfrm>
          <a:prstGeom prst="rect">
            <a:avLst/>
          </a:prstGeom>
          <a:blipFill dpi="0" rotWithShape="1">
            <a:blip r:embed="rId4" cstate="print">
              <a:extLst>
                <a:ext uri="{28A0092B-C50C-407E-A947-70E740481C1C}">
                  <a14:useLocalDpi xmlns:a14="http://schemas.microsoft.com/office/drawing/2010/main" xmlns="" val="0"/>
                </a:ext>
              </a:extLst>
            </a:blip>
            <a:srcRect/>
            <a:stretch>
              <a:fillRect/>
            </a:stretch>
          </a:blip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endParaRPr lang="en-US" altLang="zh-CN" sz="1200">
              <a:solidFill>
                <a:schemeClr val="tx1">
                  <a:lumMod val="50000"/>
                  <a:lumOff val="50000"/>
                </a:schemeClr>
              </a:solidFill>
            </a:endParaRPr>
          </a:p>
        </p:txBody>
      </p:sp>
      <p:sp>
        <p:nvSpPr>
          <p:cNvPr id="6" name="矩形: 圆角 5"/>
          <p:cNvSpPr/>
          <p:nvPr/>
        </p:nvSpPr>
        <p:spPr>
          <a:xfrm>
            <a:off x="5372639" y="1201718"/>
            <a:ext cx="2537648" cy="594424"/>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lnSpc>
                <a:spcPct val="130000"/>
              </a:lnSpc>
              <a:spcBef>
                <a:spcPts val="600"/>
              </a:spcBef>
              <a:spcAft>
                <a:spcPts val="600"/>
              </a:spcAft>
            </a:pPr>
            <a:r>
              <a:rPr lang="zh-CN" altLang="en-US" sz="2000" b="1">
                <a:solidFill>
                  <a:srgbClr val="FFFFFF"/>
                </a:solidFill>
              </a:rPr>
              <a:t>添加标题添加标题</a:t>
            </a:r>
            <a:endParaRPr lang="en-US" altLang="zh-CN" sz="2000" b="1">
              <a:solidFill>
                <a:srgbClr val="FFFFFF"/>
              </a:solidFill>
            </a:endParaRPr>
          </a:p>
        </p:txBody>
      </p:sp>
      <p:sp>
        <p:nvSpPr>
          <p:cNvPr id="7" name="文本框 12"/>
          <p:cNvSpPr txBox="1"/>
          <p:nvPr/>
        </p:nvSpPr>
        <p:spPr>
          <a:xfrm>
            <a:off x="5105032" y="1898649"/>
            <a:ext cx="2881455" cy="1259113"/>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请在这里添加内容描述请在这里添加内容这里添加内容请在这里添加内容描述请在这里添加内容这里添加内容</a:t>
            </a:r>
            <a:endParaRPr lang="en-US" altLang="zh-CN" sz="1200">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02642" y="589212"/>
            <a:ext cx="3969658" cy="1731259"/>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3554186" y="4475843"/>
            <a:ext cx="341811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723900" y="1551214"/>
            <a:ext cx="2554514" cy="3149600"/>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191308" y="2788070"/>
            <a:ext cx="2216092" cy="1263230"/>
          </a:xfrm>
          <a:prstGeom prst="rect">
            <a:avLst/>
          </a:prstGeom>
          <a:blipFill dpi="0" rotWithShape="1">
            <a:blip r:embed="rId4"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圆角 11"/>
          <p:cNvSpPr/>
          <p:nvPr/>
        </p:nvSpPr>
        <p:spPr>
          <a:xfrm>
            <a:off x="4732697" y="884616"/>
            <a:ext cx="2002900"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b="1">
                <a:solidFill>
                  <a:schemeClr val="tx1"/>
                </a:solidFill>
              </a:rPr>
              <a:t>添加标题</a:t>
            </a:r>
          </a:p>
        </p:txBody>
      </p:sp>
      <p:sp>
        <p:nvSpPr>
          <p:cNvPr id="13" name="文本框 12"/>
          <p:cNvSpPr txBox="1"/>
          <p:nvPr/>
        </p:nvSpPr>
        <p:spPr>
          <a:xfrm>
            <a:off x="3657600" y="1252991"/>
            <a:ext cx="3077997" cy="97742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请在这里添加内容描述请在这里添加内容这里添加内容请在这里添加内容描述请在这里添加内容描述请在这里添加内容描述</a:t>
            </a:r>
            <a:endParaRPr lang="en-US" altLang="zh-CN" sz="1200">
              <a:solidFill>
                <a:schemeClr val="tx1">
                  <a:lumMod val="50000"/>
                  <a:lumOff val="50000"/>
                </a:schemeClr>
              </a:solidFill>
            </a:endParaRPr>
          </a:p>
        </p:txBody>
      </p:sp>
      <p:sp>
        <p:nvSpPr>
          <p:cNvPr id="14" name="文本框 12"/>
          <p:cNvSpPr txBox="1"/>
          <p:nvPr/>
        </p:nvSpPr>
        <p:spPr>
          <a:xfrm>
            <a:off x="3554185" y="2320471"/>
            <a:ext cx="2440215" cy="2155371"/>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请在这里添加内容描述请在这里添加内容这里添加内容请在这里添加内容描述请在这里添加内容这里添加内容请在这里添加内容描述请在这里添加内容这里添加内容请在这里添加内容描述</a:t>
            </a:r>
            <a:endParaRPr lang="en-US" altLang="zh-CN" sz="1200">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请在这里输入您的标题</a:t>
            </a:r>
          </a:p>
        </p:txBody>
      </p:sp>
      <p:sp>
        <p:nvSpPr>
          <p:cNvPr id="8" name="椭圆 7"/>
          <p:cNvSpPr/>
          <p:nvPr/>
        </p:nvSpPr>
        <p:spPr>
          <a:xfrm>
            <a:off x="5734050" y="2038350"/>
            <a:ext cx="2324100" cy="2324100"/>
          </a:xfrm>
          <a:prstGeom prst="ellipse">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175109" y="1619251"/>
            <a:ext cx="1749348" cy="1749348"/>
          </a:xfrm>
          <a:prstGeom prst="ellipse">
            <a:avLst/>
          </a:prstGeom>
          <a:blipFill dpi="0" rotWithShape="1">
            <a:blip r:embed="rId4"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890781" y="2925722"/>
            <a:ext cx="1284328" cy="1284328"/>
          </a:xfrm>
          <a:prstGeom prst="ellipse">
            <a:avLst/>
          </a:prstGeom>
          <a:blipFill dpi="0" rotWithShape="1">
            <a:blip r:embed="rId5"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3871543" y="2418177"/>
            <a:ext cx="1629513" cy="1629513"/>
          </a:xfrm>
          <a:prstGeom prst="ellipse">
            <a:avLst/>
          </a:prstGeom>
          <a:blipFill dpi="0" rotWithShape="1">
            <a:blip r:embed="rId6"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476229" y="1656830"/>
            <a:ext cx="420140" cy="42014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886212" y="1866900"/>
            <a:ext cx="344369" cy="344369"/>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887891" y="1480239"/>
            <a:ext cx="207610" cy="20761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8169204" y="3941724"/>
            <a:ext cx="420726" cy="420726"/>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480024" y="2906728"/>
            <a:ext cx="162326" cy="162326"/>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203157" y="1317913"/>
            <a:ext cx="162326" cy="1623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5215349" y="3885364"/>
            <a:ext cx="162326" cy="162326"/>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101897" y="3779364"/>
            <a:ext cx="536652" cy="53665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p:cNvSpPr/>
          <p:nvPr/>
        </p:nvSpPr>
        <p:spPr>
          <a:xfrm>
            <a:off x="823042" y="4362450"/>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tx1"/>
                </a:solidFill>
              </a:rPr>
              <a:t>添加内容</a:t>
            </a:r>
          </a:p>
        </p:txBody>
      </p:sp>
      <p:sp>
        <p:nvSpPr>
          <p:cNvPr id="23" name="矩形: 圆角 22"/>
          <p:cNvSpPr/>
          <p:nvPr/>
        </p:nvSpPr>
        <p:spPr>
          <a:xfrm>
            <a:off x="2335240" y="3399180"/>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tx1"/>
                </a:solidFill>
              </a:rPr>
              <a:t>添加内容</a:t>
            </a:r>
          </a:p>
        </p:txBody>
      </p:sp>
      <p:sp>
        <p:nvSpPr>
          <p:cNvPr id="25" name="矩形: 圆角 24"/>
          <p:cNvSpPr/>
          <p:nvPr/>
        </p:nvSpPr>
        <p:spPr>
          <a:xfrm>
            <a:off x="3961482" y="4152087"/>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tx1"/>
                </a:solidFill>
              </a:rPr>
              <a:t>添加内容</a:t>
            </a:r>
          </a:p>
        </p:txBody>
      </p:sp>
      <p:sp>
        <p:nvSpPr>
          <p:cNvPr id="26" name="矩形: 圆角 25"/>
          <p:cNvSpPr/>
          <p:nvPr/>
        </p:nvSpPr>
        <p:spPr>
          <a:xfrm>
            <a:off x="6203157" y="4457847"/>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tx1"/>
                </a:solidFill>
              </a:rPr>
              <a:t>添加内容</a:t>
            </a: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请在这里输入您的标题</a:t>
            </a:r>
          </a:p>
        </p:txBody>
      </p:sp>
      <p:sp>
        <p:nvSpPr>
          <p:cNvPr id="3" name="矩形 2"/>
          <p:cNvSpPr/>
          <p:nvPr/>
        </p:nvSpPr>
        <p:spPr>
          <a:xfrm>
            <a:off x="1187450" y="1676400"/>
            <a:ext cx="2051050" cy="1295400"/>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a:p>
        </p:txBody>
      </p:sp>
      <p:sp>
        <p:nvSpPr>
          <p:cNvPr id="4" name="矩形 3"/>
          <p:cNvSpPr/>
          <p:nvPr/>
        </p:nvSpPr>
        <p:spPr>
          <a:xfrm>
            <a:off x="1187450" y="3200400"/>
            <a:ext cx="2051050" cy="1295400"/>
          </a:xfrm>
          <a:prstGeom prst="rect">
            <a:avLst/>
          </a:prstGeom>
          <a:blipFill dpi="0" rotWithShape="1">
            <a:blip r:embed="rId4"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a:p>
        </p:txBody>
      </p:sp>
      <p:sp>
        <p:nvSpPr>
          <p:cNvPr id="5" name="矩形 4"/>
          <p:cNvSpPr/>
          <p:nvPr/>
        </p:nvSpPr>
        <p:spPr>
          <a:xfrm>
            <a:off x="3466648" y="1676400"/>
            <a:ext cx="1671409" cy="2819400"/>
          </a:xfrm>
          <a:prstGeom prst="rect">
            <a:avLst/>
          </a:prstGeom>
          <a:solidFill>
            <a:schemeClr val="accent1">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b="1">
              <a:solidFill>
                <a:schemeClr val="tx1"/>
              </a:solidFill>
              <a:latin typeface="Californian FB" panose="0207040306080B030204" pitchFamily="18" charset="0"/>
            </a:endParaRPr>
          </a:p>
        </p:txBody>
      </p:sp>
      <p:sp>
        <p:nvSpPr>
          <p:cNvPr id="9" name="文本框 12"/>
          <p:cNvSpPr txBox="1"/>
          <p:nvPr/>
        </p:nvSpPr>
        <p:spPr>
          <a:xfrm>
            <a:off x="3991212" y="2081421"/>
            <a:ext cx="4078731" cy="1939035"/>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请在这里添加内容描述请在这里添加内容请在这里添加内容描述请在这里添加内容请在这里添加内容描述请在这里添加内容请在这里添加内容描述请在这里添加内容请在这里添加内容描述请在这里添加内容请在这里添加内容描述</a:t>
            </a:r>
            <a:endParaRPr lang="en-US" altLang="zh-CN" sz="1200">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676242" y="609600"/>
            <a:ext cx="756557" cy="45338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308237" y="259217"/>
            <a:ext cx="3512457" cy="4211183"/>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4047716" y="1077784"/>
            <a:ext cx="288016" cy="288596"/>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a:solidFill>
                  <a:srgbClr val="FFFFFF"/>
                </a:solidFill>
                <a:latin typeface="Californian FB" panose="0207040306080B030204" pitchFamily="18" charset="0"/>
              </a:rPr>
              <a:t>01</a:t>
            </a:r>
            <a:endParaRPr lang="zh-CN" altLang="en-US" sz="1400">
              <a:solidFill>
                <a:srgbClr val="FFFFFF"/>
              </a:solidFill>
              <a:latin typeface="Californian FB" panose="0207040306080B030204" pitchFamily="18" charset="0"/>
            </a:endParaRPr>
          </a:p>
        </p:txBody>
      </p:sp>
      <p:sp>
        <p:nvSpPr>
          <p:cNvPr id="5" name="文本框 12"/>
          <p:cNvSpPr txBox="1"/>
          <p:nvPr/>
        </p:nvSpPr>
        <p:spPr>
          <a:xfrm>
            <a:off x="4455669" y="912488"/>
            <a:ext cx="3802961" cy="630497"/>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请在这里添加内容描述请在这里添加内容请在这里添加内容描述请在这里添加内容请在这里添加内容描述</a:t>
            </a:r>
            <a:endParaRPr lang="en-US" altLang="zh-CN" sz="1200">
              <a:solidFill>
                <a:schemeClr val="tx1">
                  <a:lumMod val="50000"/>
                  <a:lumOff val="50000"/>
                </a:schemeClr>
              </a:solidFill>
            </a:endParaRPr>
          </a:p>
        </p:txBody>
      </p:sp>
      <p:sp>
        <p:nvSpPr>
          <p:cNvPr id="6" name="椭圆 5"/>
          <p:cNvSpPr/>
          <p:nvPr/>
        </p:nvSpPr>
        <p:spPr>
          <a:xfrm>
            <a:off x="4047716" y="1744566"/>
            <a:ext cx="288016" cy="288596"/>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a:solidFill>
                  <a:srgbClr val="FFFFFF"/>
                </a:solidFill>
                <a:latin typeface="Californian FB" panose="0207040306080B030204" pitchFamily="18" charset="0"/>
              </a:rPr>
              <a:t>02</a:t>
            </a:r>
            <a:endParaRPr lang="zh-CN" altLang="en-US" sz="1400">
              <a:solidFill>
                <a:srgbClr val="FFFFFF"/>
              </a:solidFill>
              <a:latin typeface="Californian FB" panose="0207040306080B030204" pitchFamily="18" charset="0"/>
            </a:endParaRPr>
          </a:p>
        </p:txBody>
      </p:sp>
      <p:sp>
        <p:nvSpPr>
          <p:cNvPr id="7" name="文本框 12"/>
          <p:cNvSpPr txBox="1"/>
          <p:nvPr/>
        </p:nvSpPr>
        <p:spPr>
          <a:xfrm>
            <a:off x="4455669" y="1579270"/>
            <a:ext cx="3802961" cy="630497"/>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请在这里添加内容描述请在这里添加内容请在这里添加内容描述请在这里添加内容请在这里添加内容描述</a:t>
            </a:r>
            <a:endParaRPr lang="en-US" altLang="zh-CN" sz="1200">
              <a:solidFill>
                <a:schemeClr val="tx1">
                  <a:lumMod val="50000"/>
                  <a:lumOff val="50000"/>
                </a:schemeClr>
              </a:solidFill>
            </a:endParaRPr>
          </a:p>
        </p:txBody>
      </p:sp>
      <p:sp>
        <p:nvSpPr>
          <p:cNvPr id="8" name="椭圆 7"/>
          <p:cNvSpPr/>
          <p:nvPr/>
        </p:nvSpPr>
        <p:spPr>
          <a:xfrm>
            <a:off x="4047716" y="2411348"/>
            <a:ext cx="288016" cy="288596"/>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a:solidFill>
                  <a:srgbClr val="FFFFFF"/>
                </a:solidFill>
                <a:latin typeface="Californian FB" panose="0207040306080B030204" pitchFamily="18" charset="0"/>
              </a:rPr>
              <a:t>03</a:t>
            </a:r>
            <a:endParaRPr lang="zh-CN" altLang="en-US" sz="1400">
              <a:solidFill>
                <a:srgbClr val="FFFFFF"/>
              </a:solidFill>
              <a:latin typeface="Californian FB" panose="0207040306080B030204" pitchFamily="18" charset="0"/>
            </a:endParaRPr>
          </a:p>
        </p:txBody>
      </p:sp>
      <p:sp>
        <p:nvSpPr>
          <p:cNvPr id="9" name="文本框 12"/>
          <p:cNvSpPr txBox="1"/>
          <p:nvPr/>
        </p:nvSpPr>
        <p:spPr>
          <a:xfrm>
            <a:off x="4455669" y="2246052"/>
            <a:ext cx="3802961" cy="630497"/>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请在这里添加内容描述请在这里添加内容请在这里添加内容描述请在这里添加内容请在这里添加内容描述</a:t>
            </a:r>
            <a:endParaRPr lang="en-US" altLang="zh-CN" sz="1200">
              <a:solidFill>
                <a:schemeClr val="tx1">
                  <a:lumMod val="50000"/>
                  <a:lumOff val="50000"/>
                </a:schemeClr>
              </a:solidFill>
            </a:endParaRPr>
          </a:p>
        </p:txBody>
      </p:sp>
      <p:sp>
        <p:nvSpPr>
          <p:cNvPr id="10" name="矩形 9"/>
          <p:cNvSpPr/>
          <p:nvPr/>
        </p:nvSpPr>
        <p:spPr>
          <a:xfrm>
            <a:off x="4335732" y="3252558"/>
            <a:ext cx="3566777" cy="1689099"/>
          </a:xfrm>
          <a:prstGeom prst="rect">
            <a:avLst/>
          </a:prstGeom>
          <a:blipFill dpi="0" rotWithShape="1">
            <a:blip r:embed="rId4"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rot="20462479">
            <a:off x="6361959" y="1871929"/>
            <a:ext cx="1569893" cy="1569891"/>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rot="20462479">
            <a:off x="4658951" y="1842900"/>
            <a:ext cx="1569893" cy="1569891"/>
          </a:xfrm>
          <a:prstGeom prst="rect">
            <a:avLst/>
          </a:prstGeom>
          <a:blipFill dpi="0" rotWithShape="1">
            <a:blip r:embed="rId4" cstate="print">
              <a:extLst>
                <a:ext uri="{28A0092B-C50C-407E-A947-70E740481C1C}">
                  <a14:useLocalDpi xmlns:a14="http://schemas.microsoft.com/office/drawing/2010/main" xmlns=""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20462479">
            <a:off x="2955943" y="1813871"/>
            <a:ext cx="1569893" cy="1569891"/>
          </a:xfrm>
          <a:prstGeom prst="rect">
            <a:avLst/>
          </a:prstGeom>
          <a:blipFill dpi="0" rotWithShape="1">
            <a:blip r:embed="rId5" cstate="print">
              <a:extLst>
                <a:ext uri="{28A0092B-C50C-407E-A947-70E740481C1C}">
                  <a14:useLocalDpi xmlns:a14="http://schemas.microsoft.com/office/drawing/2010/main" xmlns=""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标题 23"/>
          <p:cNvSpPr>
            <a:spLocks noGrp="1"/>
          </p:cNvSpPr>
          <p:nvPr>
            <p:ph type="title"/>
          </p:nvPr>
        </p:nvSpPr>
        <p:spPr/>
        <p:txBody>
          <a:bodyPr/>
          <a:lstStyle/>
          <a:p>
            <a:r>
              <a:rPr lang="zh-CN" altLang="en-US">
                <a:latin typeface="+mj-ea"/>
              </a:rPr>
              <a:t>请在这里输入您的标题</a:t>
            </a:r>
          </a:p>
        </p:txBody>
      </p:sp>
      <p:sp>
        <p:nvSpPr>
          <p:cNvPr id="4" name="矩形 3"/>
          <p:cNvSpPr/>
          <p:nvPr/>
        </p:nvSpPr>
        <p:spPr>
          <a:xfrm rot="20462479">
            <a:off x="1252935" y="1784842"/>
            <a:ext cx="1569893" cy="1569891"/>
          </a:xfrm>
          <a:prstGeom prst="rect">
            <a:avLst/>
          </a:prstGeom>
          <a:blipFill dpi="0" rotWithShape="1">
            <a:blip r:embed="rId6" cstate="print">
              <a:extLst>
                <a:ext uri="{28A0092B-C50C-407E-A947-70E740481C1C}">
                  <a14:useLocalDpi xmlns:a14="http://schemas.microsoft.com/office/drawing/2010/main" xmlns=""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圆角 24"/>
          <p:cNvSpPr/>
          <p:nvPr/>
        </p:nvSpPr>
        <p:spPr>
          <a:xfrm>
            <a:off x="1301281" y="3750450"/>
            <a:ext cx="1647371"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添加标题</a:t>
            </a:r>
          </a:p>
        </p:txBody>
      </p:sp>
      <p:sp>
        <p:nvSpPr>
          <p:cNvPr id="26" name="文本框 25"/>
          <p:cNvSpPr txBox="1"/>
          <p:nvPr/>
        </p:nvSpPr>
        <p:spPr>
          <a:xfrm>
            <a:off x="1301282" y="4113380"/>
            <a:ext cx="1647370" cy="676336"/>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bg1">
                    <a:lumMod val="65000"/>
                  </a:schemeClr>
                </a:solidFill>
              </a:rPr>
              <a:t>请在这里添加内容请在这里添加内容</a:t>
            </a:r>
            <a:endParaRPr lang="en-US" altLang="zh-CN" sz="1200">
              <a:solidFill>
                <a:schemeClr val="bg1">
                  <a:lumMod val="65000"/>
                </a:schemeClr>
              </a:solidFill>
            </a:endParaRPr>
          </a:p>
        </p:txBody>
      </p:sp>
      <p:sp>
        <p:nvSpPr>
          <p:cNvPr id="28" name="矩形: 圆角 27"/>
          <p:cNvSpPr/>
          <p:nvPr/>
        </p:nvSpPr>
        <p:spPr>
          <a:xfrm>
            <a:off x="3149093" y="3750450"/>
            <a:ext cx="1647371"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添加标题</a:t>
            </a:r>
          </a:p>
        </p:txBody>
      </p:sp>
      <p:sp>
        <p:nvSpPr>
          <p:cNvPr id="29" name="文本框 28"/>
          <p:cNvSpPr txBox="1"/>
          <p:nvPr/>
        </p:nvSpPr>
        <p:spPr>
          <a:xfrm>
            <a:off x="3149094" y="4113380"/>
            <a:ext cx="1647370" cy="676336"/>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bg1">
                    <a:lumMod val="65000"/>
                  </a:schemeClr>
                </a:solidFill>
              </a:rPr>
              <a:t>请在这里添加内容请在这里添加内容</a:t>
            </a:r>
            <a:endParaRPr lang="en-US" altLang="zh-CN" sz="1200">
              <a:solidFill>
                <a:schemeClr val="bg1">
                  <a:lumMod val="65000"/>
                </a:schemeClr>
              </a:solidFill>
            </a:endParaRPr>
          </a:p>
        </p:txBody>
      </p:sp>
      <p:sp>
        <p:nvSpPr>
          <p:cNvPr id="31" name="矩形: 圆角 30"/>
          <p:cNvSpPr/>
          <p:nvPr/>
        </p:nvSpPr>
        <p:spPr>
          <a:xfrm>
            <a:off x="4996905" y="3750450"/>
            <a:ext cx="1647371"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添加标题</a:t>
            </a:r>
          </a:p>
        </p:txBody>
      </p:sp>
      <p:sp>
        <p:nvSpPr>
          <p:cNvPr id="32" name="文本框 31"/>
          <p:cNvSpPr txBox="1"/>
          <p:nvPr/>
        </p:nvSpPr>
        <p:spPr>
          <a:xfrm>
            <a:off x="4996906" y="4113380"/>
            <a:ext cx="1647370" cy="676336"/>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bg1">
                    <a:lumMod val="65000"/>
                  </a:schemeClr>
                </a:solidFill>
              </a:rPr>
              <a:t>请在这里添加内容请在这里添加内容</a:t>
            </a:r>
            <a:endParaRPr lang="en-US" altLang="zh-CN" sz="1200">
              <a:solidFill>
                <a:schemeClr val="bg1">
                  <a:lumMod val="65000"/>
                </a:schemeClr>
              </a:solidFill>
            </a:endParaRPr>
          </a:p>
        </p:txBody>
      </p:sp>
      <p:sp>
        <p:nvSpPr>
          <p:cNvPr id="34" name="矩形: 圆角 33"/>
          <p:cNvSpPr/>
          <p:nvPr/>
        </p:nvSpPr>
        <p:spPr>
          <a:xfrm>
            <a:off x="6844717" y="3750450"/>
            <a:ext cx="1647371"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添加标题</a:t>
            </a:r>
          </a:p>
        </p:txBody>
      </p:sp>
      <p:sp>
        <p:nvSpPr>
          <p:cNvPr id="35" name="文本框 34"/>
          <p:cNvSpPr txBox="1"/>
          <p:nvPr/>
        </p:nvSpPr>
        <p:spPr>
          <a:xfrm>
            <a:off x="6844718" y="4113380"/>
            <a:ext cx="1647370" cy="676336"/>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bg1">
                    <a:lumMod val="65000"/>
                  </a:schemeClr>
                </a:solidFill>
              </a:rPr>
              <a:t>请在这里添加内容请在这里添加内容</a:t>
            </a:r>
            <a:endParaRPr lang="en-US" altLang="zh-CN" sz="1200">
              <a:solidFill>
                <a:schemeClr val="bg1">
                  <a:lumMod val="65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请在这里输入您的标题</a:t>
            </a:r>
          </a:p>
        </p:txBody>
      </p:sp>
      <p:sp>
        <p:nvSpPr>
          <p:cNvPr id="4" name="六边形 3"/>
          <p:cNvSpPr/>
          <p:nvPr/>
        </p:nvSpPr>
        <p:spPr>
          <a:xfrm rot="5400000">
            <a:off x="1622174" y="1611803"/>
            <a:ext cx="736936" cy="635288"/>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KSO_Shape"/>
          <p:cNvSpPr/>
          <p:nvPr/>
        </p:nvSpPr>
        <p:spPr bwMode="auto">
          <a:xfrm>
            <a:off x="1838356" y="1777160"/>
            <a:ext cx="304573" cy="304573"/>
          </a:xfrm>
          <a:custGeom>
            <a:avLst/>
            <a:gdLst>
              <a:gd name="T0" fmla="*/ 1726800 w 2775"/>
              <a:gd name="T1" fmla="*/ 1800397 h 2775"/>
              <a:gd name="T2" fmla="*/ 1007300 w 2775"/>
              <a:gd name="T3" fmla="*/ 1731625 h 2775"/>
              <a:gd name="T4" fmla="*/ 1187499 w 2775"/>
              <a:gd name="T5" fmla="*/ 1728381 h 2775"/>
              <a:gd name="T6" fmla="*/ 1280191 w 2775"/>
              <a:gd name="T7" fmla="*/ 1548017 h 2775"/>
              <a:gd name="T8" fmla="*/ 1367050 w 2775"/>
              <a:gd name="T9" fmla="*/ 1728381 h 2775"/>
              <a:gd name="T10" fmla="*/ 1546601 w 2775"/>
              <a:gd name="T11" fmla="*/ 1548017 h 2775"/>
              <a:gd name="T12" fmla="*/ 1726800 w 2775"/>
              <a:gd name="T13" fmla="*/ 1368302 h 2775"/>
              <a:gd name="T14" fmla="*/ 1546601 w 2775"/>
              <a:gd name="T15" fmla="*/ 1187938 h 2775"/>
              <a:gd name="T16" fmla="*/ 1726800 w 2775"/>
              <a:gd name="T17" fmla="*/ 1008222 h 2775"/>
              <a:gd name="T18" fmla="*/ 1546601 w 2775"/>
              <a:gd name="T19" fmla="*/ 828507 h 2775"/>
              <a:gd name="T20" fmla="*/ 1477892 w 2775"/>
              <a:gd name="T21" fmla="*/ 755842 h 2775"/>
              <a:gd name="T22" fmla="*/ 1726800 w 2775"/>
              <a:gd name="T23" fmla="*/ 755842 h 2775"/>
              <a:gd name="T24" fmla="*/ 1798750 w 2775"/>
              <a:gd name="T25" fmla="*/ 1800397 h 2775"/>
              <a:gd name="T26" fmla="*/ 1367050 w 2775"/>
              <a:gd name="T27" fmla="*/ 1548017 h 2775"/>
              <a:gd name="T28" fmla="*/ 1413720 w 2775"/>
              <a:gd name="T29" fmla="*/ 1368302 h 2775"/>
              <a:gd name="T30" fmla="*/ 1546601 w 2775"/>
              <a:gd name="T31" fmla="*/ 1548017 h 2775"/>
              <a:gd name="T32" fmla="*/ 1483726 w 2775"/>
              <a:gd name="T33" fmla="*/ 1187938 h 2775"/>
              <a:gd name="T34" fmla="*/ 1546601 w 2775"/>
              <a:gd name="T35" fmla="*/ 1008222 h 2775"/>
              <a:gd name="T36" fmla="*/ 1483726 w 2775"/>
              <a:gd name="T37" fmla="*/ 1187938 h 2775"/>
              <a:gd name="T38" fmla="*/ 1726800 w 2775"/>
              <a:gd name="T39" fmla="*/ 755842 h 2775"/>
              <a:gd name="T40" fmla="*/ 1413720 w 2775"/>
              <a:gd name="T41" fmla="*/ 968646 h 2775"/>
              <a:gd name="T42" fmla="*/ 0 w 2775"/>
              <a:gd name="T43" fmla="*/ 968646 h 2775"/>
              <a:gd name="T44" fmla="*/ 631345 w 2775"/>
              <a:gd name="T45" fmla="*/ 103158 h 2775"/>
              <a:gd name="T46" fmla="*/ 530226 w 2775"/>
              <a:gd name="T47" fmla="*/ 60338 h 2775"/>
              <a:gd name="T48" fmla="*/ 836176 w 2775"/>
              <a:gd name="T49" fmla="*/ 0 h 2775"/>
              <a:gd name="T50" fmla="*/ 836176 w 2775"/>
              <a:gd name="T51" fmla="*/ 105104 h 2775"/>
              <a:gd name="T52" fmla="*/ 783672 w 2775"/>
              <a:gd name="T53" fmla="*/ 260165 h 2775"/>
              <a:gd name="T54" fmla="*/ 1174535 w 2775"/>
              <a:gd name="T55" fmla="*/ 298444 h 2775"/>
              <a:gd name="T56" fmla="*/ 1186203 w 2775"/>
              <a:gd name="T57" fmla="*/ 209560 h 2775"/>
              <a:gd name="T58" fmla="*/ 1267876 w 2775"/>
              <a:gd name="T59" fmla="*/ 369811 h 2775"/>
              <a:gd name="T60" fmla="*/ 1166109 w 2775"/>
              <a:gd name="T61" fmla="*/ 428851 h 2775"/>
              <a:gd name="T62" fmla="*/ 1145366 w 2775"/>
              <a:gd name="T63" fmla="*/ 631923 h 2775"/>
              <a:gd name="T64" fmla="*/ 1033876 w 2775"/>
              <a:gd name="T65" fmla="*/ 637113 h 2775"/>
              <a:gd name="T66" fmla="*/ 709129 w 2775"/>
              <a:gd name="T67" fmla="*/ 416524 h 2775"/>
              <a:gd name="T68" fmla="*/ 372066 w 2775"/>
              <a:gd name="T69" fmla="*/ 631274 h 2775"/>
              <a:gd name="T70" fmla="*/ 269002 w 2775"/>
              <a:gd name="T71" fmla="*/ 629328 h 2775"/>
              <a:gd name="T72" fmla="*/ 261872 w 2775"/>
              <a:gd name="T73" fmla="*/ 942694 h 2775"/>
              <a:gd name="T74" fmla="*/ 156216 w 2775"/>
              <a:gd name="T75" fmla="*/ 993949 h 2775"/>
              <a:gd name="T76" fmla="*/ 335767 w 2775"/>
              <a:gd name="T77" fmla="*/ 1254114 h 2775"/>
              <a:gd name="T78" fmla="*/ 316969 w 2775"/>
              <a:gd name="T79" fmla="*/ 1359867 h 2775"/>
              <a:gd name="T80" fmla="*/ 680608 w 2775"/>
              <a:gd name="T81" fmla="*/ 1520768 h 2775"/>
              <a:gd name="T82" fmla="*/ 731816 w 2775"/>
              <a:gd name="T83" fmla="*/ 1413717 h 2775"/>
              <a:gd name="T84" fmla="*/ 1099344 w 2775"/>
              <a:gd name="T85" fmla="*/ 1360516 h 2775"/>
              <a:gd name="T86" fmla="*/ 1067582 w 2775"/>
              <a:gd name="T87" fmla="*/ 1254763 h 2775"/>
              <a:gd name="T88" fmla="*/ 1260097 w 2775"/>
              <a:gd name="T89" fmla="*/ 995246 h 2775"/>
              <a:gd name="T90" fmla="*/ 1149255 w 2775"/>
              <a:gd name="T91" fmla="*/ 942694 h 2775"/>
              <a:gd name="T92" fmla="*/ 1145366 w 2775"/>
              <a:gd name="T93" fmla="*/ 631923 h 2775"/>
              <a:gd name="T94" fmla="*/ 626808 w 2775"/>
              <a:gd name="T95" fmla="*/ 1022496 h 2775"/>
              <a:gd name="T96" fmla="*/ 680608 w 2775"/>
              <a:gd name="T97" fmla="*/ 497623 h 2775"/>
              <a:gd name="T98" fmla="*/ 733112 w 2775"/>
              <a:gd name="T99" fmla="*/ 497623 h 2775"/>
              <a:gd name="T100" fmla="*/ 784968 w 2775"/>
              <a:gd name="T101" fmla="*/ 1022496 h 27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75" h="2775">
                <a:moveTo>
                  <a:pt x="2664" y="2775"/>
                </a:moveTo>
                <a:cubicBezTo>
                  <a:pt x="2664" y="2775"/>
                  <a:pt x="2664" y="2775"/>
                  <a:pt x="2664" y="2775"/>
                </a:cubicBezTo>
                <a:cubicBezTo>
                  <a:pt x="2427" y="2775"/>
                  <a:pt x="1974" y="2775"/>
                  <a:pt x="1554" y="2775"/>
                </a:cubicBezTo>
                <a:cubicBezTo>
                  <a:pt x="1554" y="2669"/>
                  <a:pt x="1554" y="2669"/>
                  <a:pt x="1554" y="2669"/>
                </a:cubicBezTo>
                <a:cubicBezTo>
                  <a:pt x="1559" y="2667"/>
                  <a:pt x="1564" y="2666"/>
                  <a:pt x="1568" y="2664"/>
                </a:cubicBezTo>
                <a:cubicBezTo>
                  <a:pt x="1832" y="2664"/>
                  <a:pt x="1832" y="2664"/>
                  <a:pt x="1832" y="2664"/>
                </a:cubicBezTo>
                <a:cubicBezTo>
                  <a:pt x="1832" y="2511"/>
                  <a:pt x="1832" y="2511"/>
                  <a:pt x="1832" y="2511"/>
                </a:cubicBezTo>
                <a:cubicBezTo>
                  <a:pt x="1882" y="2473"/>
                  <a:pt x="1931" y="2432"/>
                  <a:pt x="1975" y="2386"/>
                </a:cubicBezTo>
                <a:cubicBezTo>
                  <a:pt x="2109" y="2386"/>
                  <a:pt x="2109" y="2386"/>
                  <a:pt x="2109" y="2386"/>
                </a:cubicBezTo>
                <a:cubicBezTo>
                  <a:pt x="2109" y="2664"/>
                  <a:pt x="2109" y="2664"/>
                  <a:pt x="2109" y="2664"/>
                </a:cubicBezTo>
                <a:cubicBezTo>
                  <a:pt x="2386" y="2664"/>
                  <a:pt x="2386" y="2664"/>
                  <a:pt x="2386" y="2664"/>
                </a:cubicBezTo>
                <a:cubicBezTo>
                  <a:pt x="2386" y="2386"/>
                  <a:pt x="2386" y="2386"/>
                  <a:pt x="2386" y="2386"/>
                </a:cubicBezTo>
                <a:cubicBezTo>
                  <a:pt x="2664" y="2386"/>
                  <a:pt x="2664" y="2386"/>
                  <a:pt x="2664" y="2386"/>
                </a:cubicBezTo>
                <a:cubicBezTo>
                  <a:pt x="2664" y="2109"/>
                  <a:pt x="2664" y="2109"/>
                  <a:pt x="2664" y="2109"/>
                </a:cubicBezTo>
                <a:cubicBezTo>
                  <a:pt x="2386" y="2109"/>
                  <a:pt x="2386" y="2109"/>
                  <a:pt x="2386" y="2109"/>
                </a:cubicBezTo>
                <a:cubicBezTo>
                  <a:pt x="2386" y="1831"/>
                  <a:pt x="2386" y="1831"/>
                  <a:pt x="2386" y="1831"/>
                </a:cubicBezTo>
                <a:cubicBezTo>
                  <a:pt x="2664" y="1831"/>
                  <a:pt x="2664" y="1831"/>
                  <a:pt x="2664" y="1831"/>
                </a:cubicBezTo>
                <a:cubicBezTo>
                  <a:pt x="2664" y="1554"/>
                  <a:pt x="2664" y="1554"/>
                  <a:pt x="2664" y="1554"/>
                </a:cubicBezTo>
                <a:cubicBezTo>
                  <a:pt x="2386" y="1554"/>
                  <a:pt x="2386" y="1554"/>
                  <a:pt x="2386" y="1554"/>
                </a:cubicBezTo>
                <a:cubicBezTo>
                  <a:pt x="2386" y="1277"/>
                  <a:pt x="2386" y="1277"/>
                  <a:pt x="2386" y="1277"/>
                </a:cubicBezTo>
                <a:cubicBezTo>
                  <a:pt x="2307" y="1277"/>
                  <a:pt x="2307" y="1277"/>
                  <a:pt x="2307" y="1277"/>
                </a:cubicBezTo>
                <a:cubicBezTo>
                  <a:pt x="2300" y="1238"/>
                  <a:pt x="2291" y="1202"/>
                  <a:pt x="2280" y="1165"/>
                </a:cubicBezTo>
                <a:cubicBezTo>
                  <a:pt x="2433" y="1165"/>
                  <a:pt x="2566" y="1165"/>
                  <a:pt x="2664" y="1165"/>
                </a:cubicBezTo>
                <a:cubicBezTo>
                  <a:pt x="2664" y="1165"/>
                  <a:pt x="2664" y="1165"/>
                  <a:pt x="2664" y="1165"/>
                </a:cubicBezTo>
                <a:cubicBezTo>
                  <a:pt x="2775" y="1165"/>
                  <a:pt x="2775" y="1165"/>
                  <a:pt x="2775" y="1165"/>
                </a:cubicBezTo>
                <a:cubicBezTo>
                  <a:pt x="2775" y="2775"/>
                  <a:pt x="2775" y="2775"/>
                  <a:pt x="2775" y="2775"/>
                </a:cubicBezTo>
                <a:lnTo>
                  <a:pt x="2664" y="2775"/>
                </a:lnTo>
                <a:close/>
                <a:moveTo>
                  <a:pt x="2109" y="2386"/>
                </a:moveTo>
                <a:cubicBezTo>
                  <a:pt x="2109" y="2224"/>
                  <a:pt x="2109" y="2224"/>
                  <a:pt x="2109" y="2224"/>
                </a:cubicBezTo>
                <a:cubicBezTo>
                  <a:pt x="2135" y="2187"/>
                  <a:pt x="2159" y="2149"/>
                  <a:pt x="2181" y="2109"/>
                </a:cubicBezTo>
                <a:cubicBezTo>
                  <a:pt x="2386" y="2109"/>
                  <a:pt x="2386" y="2109"/>
                  <a:pt x="2386" y="2109"/>
                </a:cubicBezTo>
                <a:cubicBezTo>
                  <a:pt x="2386" y="2386"/>
                  <a:pt x="2386" y="2386"/>
                  <a:pt x="2386" y="2386"/>
                </a:cubicBezTo>
                <a:lnTo>
                  <a:pt x="2109" y="2386"/>
                </a:lnTo>
                <a:close/>
                <a:moveTo>
                  <a:pt x="2289" y="1831"/>
                </a:moveTo>
                <a:cubicBezTo>
                  <a:pt x="2312" y="1742"/>
                  <a:pt x="2326" y="1650"/>
                  <a:pt x="2329" y="1554"/>
                </a:cubicBezTo>
                <a:cubicBezTo>
                  <a:pt x="2386" y="1554"/>
                  <a:pt x="2386" y="1554"/>
                  <a:pt x="2386" y="1554"/>
                </a:cubicBezTo>
                <a:cubicBezTo>
                  <a:pt x="2386" y="1831"/>
                  <a:pt x="2386" y="1831"/>
                  <a:pt x="2386" y="1831"/>
                </a:cubicBezTo>
                <a:lnTo>
                  <a:pt x="2289" y="1831"/>
                </a:lnTo>
                <a:close/>
                <a:moveTo>
                  <a:pt x="2664" y="1165"/>
                </a:moveTo>
                <a:cubicBezTo>
                  <a:pt x="2664" y="1165"/>
                  <a:pt x="2664" y="1165"/>
                  <a:pt x="2664" y="1165"/>
                </a:cubicBezTo>
                <a:cubicBezTo>
                  <a:pt x="2566" y="1165"/>
                  <a:pt x="2336" y="1165"/>
                  <a:pt x="2664" y="1165"/>
                </a:cubicBezTo>
                <a:close/>
                <a:moveTo>
                  <a:pt x="2181" y="1493"/>
                </a:moveTo>
                <a:cubicBezTo>
                  <a:pt x="2181" y="2097"/>
                  <a:pt x="1697" y="2587"/>
                  <a:pt x="1093" y="2587"/>
                </a:cubicBezTo>
                <a:cubicBezTo>
                  <a:pt x="489" y="2587"/>
                  <a:pt x="0" y="2097"/>
                  <a:pt x="0" y="1493"/>
                </a:cubicBezTo>
                <a:cubicBezTo>
                  <a:pt x="0" y="906"/>
                  <a:pt x="506" y="401"/>
                  <a:pt x="974" y="401"/>
                </a:cubicBezTo>
                <a:cubicBezTo>
                  <a:pt x="974" y="159"/>
                  <a:pt x="974" y="159"/>
                  <a:pt x="974" y="159"/>
                </a:cubicBezTo>
                <a:cubicBezTo>
                  <a:pt x="894" y="159"/>
                  <a:pt x="894" y="159"/>
                  <a:pt x="894" y="159"/>
                </a:cubicBezTo>
                <a:cubicBezTo>
                  <a:pt x="894" y="159"/>
                  <a:pt x="818" y="162"/>
                  <a:pt x="818" y="93"/>
                </a:cubicBezTo>
                <a:cubicBezTo>
                  <a:pt x="818" y="93"/>
                  <a:pt x="808" y="0"/>
                  <a:pt x="899" y="0"/>
                </a:cubicBezTo>
                <a:cubicBezTo>
                  <a:pt x="1290" y="0"/>
                  <a:pt x="1290" y="0"/>
                  <a:pt x="1290" y="0"/>
                </a:cubicBezTo>
                <a:cubicBezTo>
                  <a:pt x="1290" y="0"/>
                  <a:pt x="1376" y="5"/>
                  <a:pt x="1376" y="83"/>
                </a:cubicBezTo>
                <a:cubicBezTo>
                  <a:pt x="1376" y="83"/>
                  <a:pt x="1370" y="162"/>
                  <a:pt x="1290" y="162"/>
                </a:cubicBezTo>
                <a:cubicBezTo>
                  <a:pt x="1209" y="162"/>
                  <a:pt x="1209" y="162"/>
                  <a:pt x="1209" y="162"/>
                </a:cubicBezTo>
                <a:cubicBezTo>
                  <a:pt x="1209" y="401"/>
                  <a:pt x="1209" y="401"/>
                  <a:pt x="1209" y="401"/>
                </a:cubicBezTo>
                <a:cubicBezTo>
                  <a:pt x="1428" y="421"/>
                  <a:pt x="1539" y="493"/>
                  <a:pt x="1692" y="580"/>
                </a:cubicBezTo>
                <a:cubicBezTo>
                  <a:pt x="1812" y="460"/>
                  <a:pt x="1812" y="460"/>
                  <a:pt x="1812" y="460"/>
                </a:cubicBezTo>
                <a:cubicBezTo>
                  <a:pt x="1753" y="406"/>
                  <a:pt x="1753" y="406"/>
                  <a:pt x="1753" y="406"/>
                </a:cubicBezTo>
                <a:cubicBezTo>
                  <a:pt x="1830" y="323"/>
                  <a:pt x="1830" y="323"/>
                  <a:pt x="1830" y="323"/>
                </a:cubicBezTo>
                <a:cubicBezTo>
                  <a:pt x="2034" y="492"/>
                  <a:pt x="2034" y="492"/>
                  <a:pt x="2034" y="492"/>
                </a:cubicBezTo>
                <a:cubicBezTo>
                  <a:pt x="1956" y="570"/>
                  <a:pt x="1956" y="570"/>
                  <a:pt x="1956" y="570"/>
                </a:cubicBezTo>
                <a:cubicBezTo>
                  <a:pt x="1908" y="532"/>
                  <a:pt x="1908" y="532"/>
                  <a:pt x="1908" y="532"/>
                </a:cubicBezTo>
                <a:cubicBezTo>
                  <a:pt x="1799" y="661"/>
                  <a:pt x="1799" y="661"/>
                  <a:pt x="1799" y="661"/>
                </a:cubicBezTo>
                <a:cubicBezTo>
                  <a:pt x="2033" y="861"/>
                  <a:pt x="2181" y="1160"/>
                  <a:pt x="2181" y="1493"/>
                </a:cubicBezTo>
                <a:close/>
                <a:moveTo>
                  <a:pt x="1767" y="974"/>
                </a:moveTo>
                <a:cubicBezTo>
                  <a:pt x="1761" y="966"/>
                  <a:pt x="1653" y="1052"/>
                  <a:pt x="1653" y="1052"/>
                </a:cubicBezTo>
                <a:cubicBezTo>
                  <a:pt x="1595" y="982"/>
                  <a:pt x="1595" y="982"/>
                  <a:pt x="1595" y="982"/>
                </a:cubicBezTo>
                <a:cubicBezTo>
                  <a:pt x="1595" y="982"/>
                  <a:pt x="1671" y="912"/>
                  <a:pt x="1698" y="894"/>
                </a:cubicBezTo>
                <a:cubicBezTo>
                  <a:pt x="1545" y="741"/>
                  <a:pt x="1328" y="642"/>
                  <a:pt x="1094" y="642"/>
                </a:cubicBezTo>
                <a:cubicBezTo>
                  <a:pt x="856" y="642"/>
                  <a:pt x="641" y="741"/>
                  <a:pt x="486" y="897"/>
                </a:cubicBezTo>
                <a:cubicBezTo>
                  <a:pt x="499" y="913"/>
                  <a:pt x="574" y="973"/>
                  <a:pt x="574" y="973"/>
                </a:cubicBezTo>
                <a:cubicBezTo>
                  <a:pt x="510" y="1059"/>
                  <a:pt x="510" y="1059"/>
                  <a:pt x="510" y="1059"/>
                </a:cubicBezTo>
                <a:cubicBezTo>
                  <a:pt x="510" y="1059"/>
                  <a:pt x="420" y="964"/>
                  <a:pt x="415" y="970"/>
                </a:cubicBezTo>
                <a:cubicBezTo>
                  <a:pt x="320" y="1101"/>
                  <a:pt x="249" y="1284"/>
                  <a:pt x="241" y="1456"/>
                </a:cubicBezTo>
                <a:cubicBezTo>
                  <a:pt x="311" y="1454"/>
                  <a:pt x="404" y="1453"/>
                  <a:pt x="404" y="1453"/>
                </a:cubicBezTo>
                <a:cubicBezTo>
                  <a:pt x="402" y="1534"/>
                  <a:pt x="402" y="1534"/>
                  <a:pt x="402" y="1534"/>
                </a:cubicBezTo>
                <a:cubicBezTo>
                  <a:pt x="402" y="1534"/>
                  <a:pt x="240" y="1527"/>
                  <a:pt x="241" y="1532"/>
                </a:cubicBezTo>
                <a:cubicBezTo>
                  <a:pt x="248" y="1711"/>
                  <a:pt x="310" y="1875"/>
                  <a:pt x="411" y="2008"/>
                </a:cubicBezTo>
                <a:cubicBezTo>
                  <a:pt x="449" y="1983"/>
                  <a:pt x="518" y="1933"/>
                  <a:pt x="518" y="1933"/>
                </a:cubicBezTo>
                <a:cubicBezTo>
                  <a:pt x="578" y="1999"/>
                  <a:pt x="578" y="1999"/>
                  <a:pt x="578" y="1999"/>
                </a:cubicBezTo>
                <a:cubicBezTo>
                  <a:pt x="578" y="1999"/>
                  <a:pt x="479" y="2087"/>
                  <a:pt x="489" y="2096"/>
                </a:cubicBezTo>
                <a:cubicBezTo>
                  <a:pt x="513" y="2121"/>
                  <a:pt x="540" y="2144"/>
                  <a:pt x="567" y="2165"/>
                </a:cubicBezTo>
                <a:cubicBezTo>
                  <a:pt x="702" y="2270"/>
                  <a:pt x="868" y="2335"/>
                  <a:pt x="1050" y="2344"/>
                </a:cubicBezTo>
                <a:cubicBezTo>
                  <a:pt x="1049" y="2284"/>
                  <a:pt x="1053" y="2178"/>
                  <a:pt x="1053" y="2178"/>
                </a:cubicBezTo>
                <a:cubicBezTo>
                  <a:pt x="1129" y="2179"/>
                  <a:pt x="1129" y="2179"/>
                  <a:pt x="1129" y="2179"/>
                </a:cubicBezTo>
                <a:cubicBezTo>
                  <a:pt x="1129" y="2179"/>
                  <a:pt x="1125" y="2344"/>
                  <a:pt x="1131" y="2344"/>
                </a:cubicBezTo>
                <a:cubicBezTo>
                  <a:pt x="1352" y="2335"/>
                  <a:pt x="1550" y="2243"/>
                  <a:pt x="1696" y="2097"/>
                </a:cubicBezTo>
                <a:cubicBezTo>
                  <a:pt x="1710" y="2084"/>
                  <a:pt x="1599" y="2002"/>
                  <a:pt x="1599" y="2002"/>
                </a:cubicBezTo>
                <a:cubicBezTo>
                  <a:pt x="1647" y="1934"/>
                  <a:pt x="1647" y="1934"/>
                  <a:pt x="1647" y="1934"/>
                </a:cubicBezTo>
                <a:cubicBezTo>
                  <a:pt x="1647" y="1934"/>
                  <a:pt x="1764" y="2021"/>
                  <a:pt x="1771" y="2012"/>
                </a:cubicBezTo>
                <a:cubicBezTo>
                  <a:pt x="1873" y="1879"/>
                  <a:pt x="1936" y="1714"/>
                  <a:pt x="1944" y="1534"/>
                </a:cubicBezTo>
                <a:cubicBezTo>
                  <a:pt x="1944" y="1527"/>
                  <a:pt x="1776" y="1535"/>
                  <a:pt x="1776" y="1535"/>
                </a:cubicBezTo>
                <a:cubicBezTo>
                  <a:pt x="1773" y="1453"/>
                  <a:pt x="1773" y="1453"/>
                  <a:pt x="1773" y="1453"/>
                </a:cubicBezTo>
                <a:cubicBezTo>
                  <a:pt x="1773" y="1453"/>
                  <a:pt x="1909" y="1453"/>
                  <a:pt x="1944" y="1451"/>
                </a:cubicBezTo>
                <a:cubicBezTo>
                  <a:pt x="1934" y="1272"/>
                  <a:pt x="1870" y="1107"/>
                  <a:pt x="1767" y="974"/>
                </a:cubicBezTo>
                <a:close/>
                <a:moveTo>
                  <a:pt x="1087" y="1696"/>
                </a:moveTo>
                <a:cubicBezTo>
                  <a:pt x="1018" y="1696"/>
                  <a:pt x="967" y="1645"/>
                  <a:pt x="967" y="1576"/>
                </a:cubicBezTo>
                <a:cubicBezTo>
                  <a:pt x="967" y="1457"/>
                  <a:pt x="1050" y="1451"/>
                  <a:pt x="1050" y="1451"/>
                </a:cubicBezTo>
                <a:cubicBezTo>
                  <a:pt x="1050" y="1295"/>
                  <a:pt x="1050" y="767"/>
                  <a:pt x="1050" y="767"/>
                </a:cubicBezTo>
                <a:cubicBezTo>
                  <a:pt x="1050" y="745"/>
                  <a:pt x="1068" y="727"/>
                  <a:pt x="1090" y="727"/>
                </a:cubicBezTo>
                <a:cubicBezTo>
                  <a:pt x="1113" y="727"/>
                  <a:pt x="1131" y="745"/>
                  <a:pt x="1131" y="767"/>
                </a:cubicBezTo>
                <a:cubicBezTo>
                  <a:pt x="1131" y="767"/>
                  <a:pt x="1131" y="1289"/>
                  <a:pt x="1131" y="1449"/>
                </a:cubicBezTo>
                <a:cubicBezTo>
                  <a:pt x="1131" y="1449"/>
                  <a:pt x="1211" y="1460"/>
                  <a:pt x="1211" y="1576"/>
                </a:cubicBezTo>
                <a:cubicBezTo>
                  <a:pt x="1211" y="1645"/>
                  <a:pt x="1156" y="1696"/>
                  <a:pt x="1087" y="169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3" name="矩形: 圆角 12"/>
          <p:cNvSpPr/>
          <p:nvPr/>
        </p:nvSpPr>
        <p:spPr>
          <a:xfrm>
            <a:off x="2389958" y="1590006"/>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添加内容</a:t>
            </a:r>
          </a:p>
        </p:txBody>
      </p:sp>
      <p:sp>
        <p:nvSpPr>
          <p:cNvPr id="14" name="文本框 12"/>
          <p:cNvSpPr txBox="1"/>
          <p:nvPr/>
        </p:nvSpPr>
        <p:spPr>
          <a:xfrm>
            <a:off x="2380856" y="1923908"/>
            <a:ext cx="1792899" cy="46109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0000"/>
              </a:lnSpc>
              <a:spcBef>
                <a:spcPts val="600"/>
              </a:spcBef>
              <a:spcAft>
                <a:spcPts val="600"/>
              </a:spcAft>
            </a:pPr>
            <a:r>
              <a:rPr lang="zh-CN" altLang="en-US" sz="1200">
                <a:solidFill>
                  <a:schemeClr val="tx1">
                    <a:lumMod val="50000"/>
                    <a:lumOff val="50000"/>
                  </a:schemeClr>
                </a:solidFill>
              </a:rPr>
              <a:t>请在这里添加内容描述</a:t>
            </a:r>
            <a:endParaRPr lang="en-US" altLang="zh-CN" sz="1200">
              <a:solidFill>
                <a:schemeClr val="tx1">
                  <a:lumMod val="50000"/>
                  <a:lumOff val="50000"/>
                </a:schemeClr>
              </a:solidFill>
            </a:endParaRPr>
          </a:p>
        </p:txBody>
      </p:sp>
      <p:sp>
        <p:nvSpPr>
          <p:cNvPr id="17" name="六边形 16"/>
          <p:cNvSpPr/>
          <p:nvPr/>
        </p:nvSpPr>
        <p:spPr>
          <a:xfrm rot="5400000">
            <a:off x="4753404" y="1611803"/>
            <a:ext cx="736936" cy="635288"/>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KSO_Shape"/>
          <p:cNvSpPr/>
          <p:nvPr/>
        </p:nvSpPr>
        <p:spPr bwMode="auto">
          <a:xfrm>
            <a:off x="4969586" y="1777160"/>
            <a:ext cx="304573" cy="304573"/>
          </a:xfrm>
          <a:custGeom>
            <a:avLst/>
            <a:gdLst>
              <a:gd name="T0" fmla="*/ 1726800 w 2775"/>
              <a:gd name="T1" fmla="*/ 1800397 h 2775"/>
              <a:gd name="T2" fmla="*/ 1007300 w 2775"/>
              <a:gd name="T3" fmla="*/ 1731625 h 2775"/>
              <a:gd name="T4" fmla="*/ 1187499 w 2775"/>
              <a:gd name="T5" fmla="*/ 1728381 h 2775"/>
              <a:gd name="T6" fmla="*/ 1280191 w 2775"/>
              <a:gd name="T7" fmla="*/ 1548017 h 2775"/>
              <a:gd name="T8" fmla="*/ 1367050 w 2775"/>
              <a:gd name="T9" fmla="*/ 1728381 h 2775"/>
              <a:gd name="T10" fmla="*/ 1546601 w 2775"/>
              <a:gd name="T11" fmla="*/ 1548017 h 2775"/>
              <a:gd name="T12" fmla="*/ 1726800 w 2775"/>
              <a:gd name="T13" fmla="*/ 1368302 h 2775"/>
              <a:gd name="T14" fmla="*/ 1546601 w 2775"/>
              <a:gd name="T15" fmla="*/ 1187938 h 2775"/>
              <a:gd name="T16" fmla="*/ 1726800 w 2775"/>
              <a:gd name="T17" fmla="*/ 1008222 h 2775"/>
              <a:gd name="T18" fmla="*/ 1546601 w 2775"/>
              <a:gd name="T19" fmla="*/ 828507 h 2775"/>
              <a:gd name="T20" fmla="*/ 1477892 w 2775"/>
              <a:gd name="T21" fmla="*/ 755842 h 2775"/>
              <a:gd name="T22" fmla="*/ 1726800 w 2775"/>
              <a:gd name="T23" fmla="*/ 755842 h 2775"/>
              <a:gd name="T24" fmla="*/ 1798750 w 2775"/>
              <a:gd name="T25" fmla="*/ 1800397 h 2775"/>
              <a:gd name="T26" fmla="*/ 1367050 w 2775"/>
              <a:gd name="T27" fmla="*/ 1548017 h 2775"/>
              <a:gd name="T28" fmla="*/ 1413720 w 2775"/>
              <a:gd name="T29" fmla="*/ 1368302 h 2775"/>
              <a:gd name="T30" fmla="*/ 1546601 w 2775"/>
              <a:gd name="T31" fmla="*/ 1548017 h 2775"/>
              <a:gd name="T32" fmla="*/ 1483726 w 2775"/>
              <a:gd name="T33" fmla="*/ 1187938 h 2775"/>
              <a:gd name="T34" fmla="*/ 1546601 w 2775"/>
              <a:gd name="T35" fmla="*/ 1008222 h 2775"/>
              <a:gd name="T36" fmla="*/ 1483726 w 2775"/>
              <a:gd name="T37" fmla="*/ 1187938 h 2775"/>
              <a:gd name="T38" fmla="*/ 1726800 w 2775"/>
              <a:gd name="T39" fmla="*/ 755842 h 2775"/>
              <a:gd name="T40" fmla="*/ 1413720 w 2775"/>
              <a:gd name="T41" fmla="*/ 968646 h 2775"/>
              <a:gd name="T42" fmla="*/ 0 w 2775"/>
              <a:gd name="T43" fmla="*/ 968646 h 2775"/>
              <a:gd name="T44" fmla="*/ 631345 w 2775"/>
              <a:gd name="T45" fmla="*/ 103158 h 2775"/>
              <a:gd name="T46" fmla="*/ 530226 w 2775"/>
              <a:gd name="T47" fmla="*/ 60338 h 2775"/>
              <a:gd name="T48" fmla="*/ 836176 w 2775"/>
              <a:gd name="T49" fmla="*/ 0 h 2775"/>
              <a:gd name="T50" fmla="*/ 836176 w 2775"/>
              <a:gd name="T51" fmla="*/ 105104 h 2775"/>
              <a:gd name="T52" fmla="*/ 783672 w 2775"/>
              <a:gd name="T53" fmla="*/ 260165 h 2775"/>
              <a:gd name="T54" fmla="*/ 1174535 w 2775"/>
              <a:gd name="T55" fmla="*/ 298444 h 2775"/>
              <a:gd name="T56" fmla="*/ 1186203 w 2775"/>
              <a:gd name="T57" fmla="*/ 209560 h 2775"/>
              <a:gd name="T58" fmla="*/ 1267876 w 2775"/>
              <a:gd name="T59" fmla="*/ 369811 h 2775"/>
              <a:gd name="T60" fmla="*/ 1166109 w 2775"/>
              <a:gd name="T61" fmla="*/ 428851 h 2775"/>
              <a:gd name="T62" fmla="*/ 1145366 w 2775"/>
              <a:gd name="T63" fmla="*/ 631923 h 2775"/>
              <a:gd name="T64" fmla="*/ 1033876 w 2775"/>
              <a:gd name="T65" fmla="*/ 637113 h 2775"/>
              <a:gd name="T66" fmla="*/ 709129 w 2775"/>
              <a:gd name="T67" fmla="*/ 416524 h 2775"/>
              <a:gd name="T68" fmla="*/ 372066 w 2775"/>
              <a:gd name="T69" fmla="*/ 631274 h 2775"/>
              <a:gd name="T70" fmla="*/ 269002 w 2775"/>
              <a:gd name="T71" fmla="*/ 629328 h 2775"/>
              <a:gd name="T72" fmla="*/ 261872 w 2775"/>
              <a:gd name="T73" fmla="*/ 942694 h 2775"/>
              <a:gd name="T74" fmla="*/ 156216 w 2775"/>
              <a:gd name="T75" fmla="*/ 993949 h 2775"/>
              <a:gd name="T76" fmla="*/ 335767 w 2775"/>
              <a:gd name="T77" fmla="*/ 1254114 h 2775"/>
              <a:gd name="T78" fmla="*/ 316969 w 2775"/>
              <a:gd name="T79" fmla="*/ 1359867 h 2775"/>
              <a:gd name="T80" fmla="*/ 680608 w 2775"/>
              <a:gd name="T81" fmla="*/ 1520768 h 2775"/>
              <a:gd name="T82" fmla="*/ 731816 w 2775"/>
              <a:gd name="T83" fmla="*/ 1413717 h 2775"/>
              <a:gd name="T84" fmla="*/ 1099344 w 2775"/>
              <a:gd name="T85" fmla="*/ 1360516 h 2775"/>
              <a:gd name="T86" fmla="*/ 1067582 w 2775"/>
              <a:gd name="T87" fmla="*/ 1254763 h 2775"/>
              <a:gd name="T88" fmla="*/ 1260097 w 2775"/>
              <a:gd name="T89" fmla="*/ 995246 h 2775"/>
              <a:gd name="T90" fmla="*/ 1149255 w 2775"/>
              <a:gd name="T91" fmla="*/ 942694 h 2775"/>
              <a:gd name="T92" fmla="*/ 1145366 w 2775"/>
              <a:gd name="T93" fmla="*/ 631923 h 2775"/>
              <a:gd name="T94" fmla="*/ 626808 w 2775"/>
              <a:gd name="T95" fmla="*/ 1022496 h 2775"/>
              <a:gd name="T96" fmla="*/ 680608 w 2775"/>
              <a:gd name="T97" fmla="*/ 497623 h 2775"/>
              <a:gd name="T98" fmla="*/ 733112 w 2775"/>
              <a:gd name="T99" fmla="*/ 497623 h 2775"/>
              <a:gd name="T100" fmla="*/ 784968 w 2775"/>
              <a:gd name="T101" fmla="*/ 1022496 h 27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75" h="2775">
                <a:moveTo>
                  <a:pt x="2664" y="2775"/>
                </a:moveTo>
                <a:cubicBezTo>
                  <a:pt x="2664" y="2775"/>
                  <a:pt x="2664" y="2775"/>
                  <a:pt x="2664" y="2775"/>
                </a:cubicBezTo>
                <a:cubicBezTo>
                  <a:pt x="2427" y="2775"/>
                  <a:pt x="1974" y="2775"/>
                  <a:pt x="1554" y="2775"/>
                </a:cubicBezTo>
                <a:cubicBezTo>
                  <a:pt x="1554" y="2669"/>
                  <a:pt x="1554" y="2669"/>
                  <a:pt x="1554" y="2669"/>
                </a:cubicBezTo>
                <a:cubicBezTo>
                  <a:pt x="1559" y="2667"/>
                  <a:pt x="1564" y="2666"/>
                  <a:pt x="1568" y="2664"/>
                </a:cubicBezTo>
                <a:cubicBezTo>
                  <a:pt x="1832" y="2664"/>
                  <a:pt x="1832" y="2664"/>
                  <a:pt x="1832" y="2664"/>
                </a:cubicBezTo>
                <a:cubicBezTo>
                  <a:pt x="1832" y="2511"/>
                  <a:pt x="1832" y="2511"/>
                  <a:pt x="1832" y="2511"/>
                </a:cubicBezTo>
                <a:cubicBezTo>
                  <a:pt x="1882" y="2473"/>
                  <a:pt x="1931" y="2432"/>
                  <a:pt x="1975" y="2386"/>
                </a:cubicBezTo>
                <a:cubicBezTo>
                  <a:pt x="2109" y="2386"/>
                  <a:pt x="2109" y="2386"/>
                  <a:pt x="2109" y="2386"/>
                </a:cubicBezTo>
                <a:cubicBezTo>
                  <a:pt x="2109" y="2664"/>
                  <a:pt x="2109" y="2664"/>
                  <a:pt x="2109" y="2664"/>
                </a:cubicBezTo>
                <a:cubicBezTo>
                  <a:pt x="2386" y="2664"/>
                  <a:pt x="2386" y="2664"/>
                  <a:pt x="2386" y="2664"/>
                </a:cubicBezTo>
                <a:cubicBezTo>
                  <a:pt x="2386" y="2386"/>
                  <a:pt x="2386" y="2386"/>
                  <a:pt x="2386" y="2386"/>
                </a:cubicBezTo>
                <a:cubicBezTo>
                  <a:pt x="2664" y="2386"/>
                  <a:pt x="2664" y="2386"/>
                  <a:pt x="2664" y="2386"/>
                </a:cubicBezTo>
                <a:cubicBezTo>
                  <a:pt x="2664" y="2109"/>
                  <a:pt x="2664" y="2109"/>
                  <a:pt x="2664" y="2109"/>
                </a:cubicBezTo>
                <a:cubicBezTo>
                  <a:pt x="2386" y="2109"/>
                  <a:pt x="2386" y="2109"/>
                  <a:pt x="2386" y="2109"/>
                </a:cubicBezTo>
                <a:cubicBezTo>
                  <a:pt x="2386" y="1831"/>
                  <a:pt x="2386" y="1831"/>
                  <a:pt x="2386" y="1831"/>
                </a:cubicBezTo>
                <a:cubicBezTo>
                  <a:pt x="2664" y="1831"/>
                  <a:pt x="2664" y="1831"/>
                  <a:pt x="2664" y="1831"/>
                </a:cubicBezTo>
                <a:cubicBezTo>
                  <a:pt x="2664" y="1554"/>
                  <a:pt x="2664" y="1554"/>
                  <a:pt x="2664" y="1554"/>
                </a:cubicBezTo>
                <a:cubicBezTo>
                  <a:pt x="2386" y="1554"/>
                  <a:pt x="2386" y="1554"/>
                  <a:pt x="2386" y="1554"/>
                </a:cubicBezTo>
                <a:cubicBezTo>
                  <a:pt x="2386" y="1277"/>
                  <a:pt x="2386" y="1277"/>
                  <a:pt x="2386" y="1277"/>
                </a:cubicBezTo>
                <a:cubicBezTo>
                  <a:pt x="2307" y="1277"/>
                  <a:pt x="2307" y="1277"/>
                  <a:pt x="2307" y="1277"/>
                </a:cubicBezTo>
                <a:cubicBezTo>
                  <a:pt x="2300" y="1238"/>
                  <a:pt x="2291" y="1202"/>
                  <a:pt x="2280" y="1165"/>
                </a:cubicBezTo>
                <a:cubicBezTo>
                  <a:pt x="2433" y="1165"/>
                  <a:pt x="2566" y="1165"/>
                  <a:pt x="2664" y="1165"/>
                </a:cubicBezTo>
                <a:cubicBezTo>
                  <a:pt x="2664" y="1165"/>
                  <a:pt x="2664" y="1165"/>
                  <a:pt x="2664" y="1165"/>
                </a:cubicBezTo>
                <a:cubicBezTo>
                  <a:pt x="2775" y="1165"/>
                  <a:pt x="2775" y="1165"/>
                  <a:pt x="2775" y="1165"/>
                </a:cubicBezTo>
                <a:cubicBezTo>
                  <a:pt x="2775" y="2775"/>
                  <a:pt x="2775" y="2775"/>
                  <a:pt x="2775" y="2775"/>
                </a:cubicBezTo>
                <a:lnTo>
                  <a:pt x="2664" y="2775"/>
                </a:lnTo>
                <a:close/>
                <a:moveTo>
                  <a:pt x="2109" y="2386"/>
                </a:moveTo>
                <a:cubicBezTo>
                  <a:pt x="2109" y="2224"/>
                  <a:pt x="2109" y="2224"/>
                  <a:pt x="2109" y="2224"/>
                </a:cubicBezTo>
                <a:cubicBezTo>
                  <a:pt x="2135" y="2187"/>
                  <a:pt x="2159" y="2149"/>
                  <a:pt x="2181" y="2109"/>
                </a:cubicBezTo>
                <a:cubicBezTo>
                  <a:pt x="2386" y="2109"/>
                  <a:pt x="2386" y="2109"/>
                  <a:pt x="2386" y="2109"/>
                </a:cubicBezTo>
                <a:cubicBezTo>
                  <a:pt x="2386" y="2386"/>
                  <a:pt x="2386" y="2386"/>
                  <a:pt x="2386" y="2386"/>
                </a:cubicBezTo>
                <a:lnTo>
                  <a:pt x="2109" y="2386"/>
                </a:lnTo>
                <a:close/>
                <a:moveTo>
                  <a:pt x="2289" y="1831"/>
                </a:moveTo>
                <a:cubicBezTo>
                  <a:pt x="2312" y="1742"/>
                  <a:pt x="2326" y="1650"/>
                  <a:pt x="2329" y="1554"/>
                </a:cubicBezTo>
                <a:cubicBezTo>
                  <a:pt x="2386" y="1554"/>
                  <a:pt x="2386" y="1554"/>
                  <a:pt x="2386" y="1554"/>
                </a:cubicBezTo>
                <a:cubicBezTo>
                  <a:pt x="2386" y="1831"/>
                  <a:pt x="2386" y="1831"/>
                  <a:pt x="2386" y="1831"/>
                </a:cubicBezTo>
                <a:lnTo>
                  <a:pt x="2289" y="1831"/>
                </a:lnTo>
                <a:close/>
                <a:moveTo>
                  <a:pt x="2664" y="1165"/>
                </a:moveTo>
                <a:cubicBezTo>
                  <a:pt x="2664" y="1165"/>
                  <a:pt x="2664" y="1165"/>
                  <a:pt x="2664" y="1165"/>
                </a:cubicBezTo>
                <a:cubicBezTo>
                  <a:pt x="2566" y="1165"/>
                  <a:pt x="2336" y="1165"/>
                  <a:pt x="2664" y="1165"/>
                </a:cubicBezTo>
                <a:close/>
                <a:moveTo>
                  <a:pt x="2181" y="1493"/>
                </a:moveTo>
                <a:cubicBezTo>
                  <a:pt x="2181" y="2097"/>
                  <a:pt x="1697" y="2587"/>
                  <a:pt x="1093" y="2587"/>
                </a:cubicBezTo>
                <a:cubicBezTo>
                  <a:pt x="489" y="2587"/>
                  <a:pt x="0" y="2097"/>
                  <a:pt x="0" y="1493"/>
                </a:cubicBezTo>
                <a:cubicBezTo>
                  <a:pt x="0" y="906"/>
                  <a:pt x="506" y="401"/>
                  <a:pt x="974" y="401"/>
                </a:cubicBezTo>
                <a:cubicBezTo>
                  <a:pt x="974" y="159"/>
                  <a:pt x="974" y="159"/>
                  <a:pt x="974" y="159"/>
                </a:cubicBezTo>
                <a:cubicBezTo>
                  <a:pt x="894" y="159"/>
                  <a:pt x="894" y="159"/>
                  <a:pt x="894" y="159"/>
                </a:cubicBezTo>
                <a:cubicBezTo>
                  <a:pt x="894" y="159"/>
                  <a:pt x="818" y="162"/>
                  <a:pt x="818" y="93"/>
                </a:cubicBezTo>
                <a:cubicBezTo>
                  <a:pt x="818" y="93"/>
                  <a:pt x="808" y="0"/>
                  <a:pt x="899" y="0"/>
                </a:cubicBezTo>
                <a:cubicBezTo>
                  <a:pt x="1290" y="0"/>
                  <a:pt x="1290" y="0"/>
                  <a:pt x="1290" y="0"/>
                </a:cubicBezTo>
                <a:cubicBezTo>
                  <a:pt x="1290" y="0"/>
                  <a:pt x="1376" y="5"/>
                  <a:pt x="1376" y="83"/>
                </a:cubicBezTo>
                <a:cubicBezTo>
                  <a:pt x="1376" y="83"/>
                  <a:pt x="1370" y="162"/>
                  <a:pt x="1290" y="162"/>
                </a:cubicBezTo>
                <a:cubicBezTo>
                  <a:pt x="1209" y="162"/>
                  <a:pt x="1209" y="162"/>
                  <a:pt x="1209" y="162"/>
                </a:cubicBezTo>
                <a:cubicBezTo>
                  <a:pt x="1209" y="401"/>
                  <a:pt x="1209" y="401"/>
                  <a:pt x="1209" y="401"/>
                </a:cubicBezTo>
                <a:cubicBezTo>
                  <a:pt x="1428" y="421"/>
                  <a:pt x="1539" y="493"/>
                  <a:pt x="1692" y="580"/>
                </a:cubicBezTo>
                <a:cubicBezTo>
                  <a:pt x="1812" y="460"/>
                  <a:pt x="1812" y="460"/>
                  <a:pt x="1812" y="460"/>
                </a:cubicBezTo>
                <a:cubicBezTo>
                  <a:pt x="1753" y="406"/>
                  <a:pt x="1753" y="406"/>
                  <a:pt x="1753" y="406"/>
                </a:cubicBezTo>
                <a:cubicBezTo>
                  <a:pt x="1830" y="323"/>
                  <a:pt x="1830" y="323"/>
                  <a:pt x="1830" y="323"/>
                </a:cubicBezTo>
                <a:cubicBezTo>
                  <a:pt x="2034" y="492"/>
                  <a:pt x="2034" y="492"/>
                  <a:pt x="2034" y="492"/>
                </a:cubicBezTo>
                <a:cubicBezTo>
                  <a:pt x="1956" y="570"/>
                  <a:pt x="1956" y="570"/>
                  <a:pt x="1956" y="570"/>
                </a:cubicBezTo>
                <a:cubicBezTo>
                  <a:pt x="1908" y="532"/>
                  <a:pt x="1908" y="532"/>
                  <a:pt x="1908" y="532"/>
                </a:cubicBezTo>
                <a:cubicBezTo>
                  <a:pt x="1799" y="661"/>
                  <a:pt x="1799" y="661"/>
                  <a:pt x="1799" y="661"/>
                </a:cubicBezTo>
                <a:cubicBezTo>
                  <a:pt x="2033" y="861"/>
                  <a:pt x="2181" y="1160"/>
                  <a:pt x="2181" y="1493"/>
                </a:cubicBezTo>
                <a:close/>
                <a:moveTo>
                  <a:pt x="1767" y="974"/>
                </a:moveTo>
                <a:cubicBezTo>
                  <a:pt x="1761" y="966"/>
                  <a:pt x="1653" y="1052"/>
                  <a:pt x="1653" y="1052"/>
                </a:cubicBezTo>
                <a:cubicBezTo>
                  <a:pt x="1595" y="982"/>
                  <a:pt x="1595" y="982"/>
                  <a:pt x="1595" y="982"/>
                </a:cubicBezTo>
                <a:cubicBezTo>
                  <a:pt x="1595" y="982"/>
                  <a:pt x="1671" y="912"/>
                  <a:pt x="1698" y="894"/>
                </a:cubicBezTo>
                <a:cubicBezTo>
                  <a:pt x="1545" y="741"/>
                  <a:pt x="1328" y="642"/>
                  <a:pt x="1094" y="642"/>
                </a:cubicBezTo>
                <a:cubicBezTo>
                  <a:pt x="856" y="642"/>
                  <a:pt x="641" y="741"/>
                  <a:pt x="486" y="897"/>
                </a:cubicBezTo>
                <a:cubicBezTo>
                  <a:pt x="499" y="913"/>
                  <a:pt x="574" y="973"/>
                  <a:pt x="574" y="973"/>
                </a:cubicBezTo>
                <a:cubicBezTo>
                  <a:pt x="510" y="1059"/>
                  <a:pt x="510" y="1059"/>
                  <a:pt x="510" y="1059"/>
                </a:cubicBezTo>
                <a:cubicBezTo>
                  <a:pt x="510" y="1059"/>
                  <a:pt x="420" y="964"/>
                  <a:pt x="415" y="970"/>
                </a:cubicBezTo>
                <a:cubicBezTo>
                  <a:pt x="320" y="1101"/>
                  <a:pt x="249" y="1284"/>
                  <a:pt x="241" y="1456"/>
                </a:cubicBezTo>
                <a:cubicBezTo>
                  <a:pt x="311" y="1454"/>
                  <a:pt x="404" y="1453"/>
                  <a:pt x="404" y="1453"/>
                </a:cubicBezTo>
                <a:cubicBezTo>
                  <a:pt x="402" y="1534"/>
                  <a:pt x="402" y="1534"/>
                  <a:pt x="402" y="1534"/>
                </a:cubicBezTo>
                <a:cubicBezTo>
                  <a:pt x="402" y="1534"/>
                  <a:pt x="240" y="1527"/>
                  <a:pt x="241" y="1532"/>
                </a:cubicBezTo>
                <a:cubicBezTo>
                  <a:pt x="248" y="1711"/>
                  <a:pt x="310" y="1875"/>
                  <a:pt x="411" y="2008"/>
                </a:cubicBezTo>
                <a:cubicBezTo>
                  <a:pt x="449" y="1983"/>
                  <a:pt x="518" y="1933"/>
                  <a:pt x="518" y="1933"/>
                </a:cubicBezTo>
                <a:cubicBezTo>
                  <a:pt x="578" y="1999"/>
                  <a:pt x="578" y="1999"/>
                  <a:pt x="578" y="1999"/>
                </a:cubicBezTo>
                <a:cubicBezTo>
                  <a:pt x="578" y="1999"/>
                  <a:pt x="479" y="2087"/>
                  <a:pt x="489" y="2096"/>
                </a:cubicBezTo>
                <a:cubicBezTo>
                  <a:pt x="513" y="2121"/>
                  <a:pt x="540" y="2144"/>
                  <a:pt x="567" y="2165"/>
                </a:cubicBezTo>
                <a:cubicBezTo>
                  <a:pt x="702" y="2270"/>
                  <a:pt x="868" y="2335"/>
                  <a:pt x="1050" y="2344"/>
                </a:cubicBezTo>
                <a:cubicBezTo>
                  <a:pt x="1049" y="2284"/>
                  <a:pt x="1053" y="2178"/>
                  <a:pt x="1053" y="2178"/>
                </a:cubicBezTo>
                <a:cubicBezTo>
                  <a:pt x="1129" y="2179"/>
                  <a:pt x="1129" y="2179"/>
                  <a:pt x="1129" y="2179"/>
                </a:cubicBezTo>
                <a:cubicBezTo>
                  <a:pt x="1129" y="2179"/>
                  <a:pt x="1125" y="2344"/>
                  <a:pt x="1131" y="2344"/>
                </a:cubicBezTo>
                <a:cubicBezTo>
                  <a:pt x="1352" y="2335"/>
                  <a:pt x="1550" y="2243"/>
                  <a:pt x="1696" y="2097"/>
                </a:cubicBezTo>
                <a:cubicBezTo>
                  <a:pt x="1710" y="2084"/>
                  <a:pt x="1599" y="2002"/>
                  <a:pt x="1599" y="2002"/>
                </a:cubicBezTo>
                <a:cubicBezTo>
                  <a:pt x="1647" y="1934"/>
                  <a:pt x="1647" y="1934"/>
                  <a:pt x="1647" y="1934"/>
                </a:cubicBezTo>
                <a:cubicBezTo>
                  <a:pt x="1647" y="1934"/>
                  <a:pt x="1764" y="2021"/>
                  <a:pt x="1771" y="2012"/>
                </a:cubicBezTo>
                <a:cubicBezTo>
                  <a:pt x="1873" y="1879"/>
                  <a:pt x="1936" y="1714"/>
                  <a:pt x="1944" y="1534"/>
                </a:cubicBezTo>
                <a:cubicBezTo>
                  <a:pt x="1944" y="1527"/>
                  <a:pt x="1776" y="1535"/>
                  <a:pt x="1776" y="1535"/>
                </a:cubicBezTo>
                <a:cubicBezTo>
                  <a:pt x="1773" y="1453"/>
                  <a:pt x="1773" y="1453"/>
                  <a:pt x="1773" y="1453"/>
                </a:cubicBezTo>
                <a:cubicBezTo>
                  <a:pt x="1773" y="1453"/>
                  <a:pt x="1909" y="1453"/>
                  <a:pt x="1944" y="1451"/>
                </a:cubicBezTo>
                <a:cubicBezTo>
                  <a:pt x="1934" y="1272"/>
                  <a:pt x="1870" y="1107"/>
                  <a:pt x="1767" y="974"/>
                </a:cubicBezTo>
                <a:close/>
                <a:moveTo>
                  <a:pt x="1087" y="1696"/>
                </a:moveTo>
                <a:cubicBezTo>
                  <a:pt x="1018" y="1696"/>
                  <a:pt x="967" y="1645"/>
                  <a:pt x="967" y="1576"/>
                </a:cubicBezTo>
                <a:cubicBezTo>
                  <a:pt x="967" y="1457"/>
                  <a:pt x="1050" y="1451"/>
                  <a:pt x="1050" y="1451"/>
                </a:cubicBezTo>
                <a:cubicBezTo>
                  <a:pt x="1050" y="1295"/>
                  <a:pt x="1050" y="767"/>
                  <a:pt x="1050" y="767"/>
                </a:cubicBezTo>
                <a:cubicBezTo>
                  <a:pt x="1050" y="745"/>
                  <a:pt x="1068" y="727"/>
                  <a:pt x="1090" y="727"/>
                </a:cubicBezTo>
                <a:cubicBezTo>
                  <a:pt x="1113" y="727"/>
                  <a:pt x="1131" y="745"/>
                  <a:pt x="1131" y="767"/>
                </a:cubicBezTo>
                <a:cubicBezTo>
                  <a:pt x="1131" y="767"/>
                  <a:pt x="1131" y="1289"/>
                  <a:pt x="1131" y="1449"/>
                </a:cubicBezTo>
                <a:cubicBezTo>
                  <a:pt x="1131" y="1449"/>
                  <a:pt x="1211" y="1460"/>
                  <a:pt x="1211" y="1576"/>
                </a:cubicBezTo>
                <a:cubicBezTo>
                  <a:pt x="1211" y="1645"/>
                  <a:pt x="1156" y="1696"/>
                  <a:pt x="1087" y="169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9" name="矩形: 圆角 18"/>
          <p:cNvSpPr/>
          <p:nvPr/>
        </p:nvSpPr>
        <p:spPr>
          <a:xfrm>
            <a:off x="5521188" y="1590006"/>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添加内容</a:t>
            </a:r>
          </a:p>
        </p:txBody>
      </p:sp>
      <p:sp>
        <p:nvSpPr>
          <p:cNvPr id="20" name="文本框 12"/>
          <p:cNvSpPr txBox="1"/>
          <p:nvPr/>
        </p:nvSpPr>
        <p:spPr>
          <a:xfrm>
            <a:off x="5512086" y="1923908"/>
            <a:ext cx="1792899" cy="46109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0000"/>
              </a:lnSpc>
              <a:spcBef>
                <a:spcPts val="600"/>
              </a:spcBef>
              <a:spcAft>
                <a:spcPts val="600"/>
              </a:spcAft>
            </a:pPr>
            <a:r>
              <a:rPr lang="zh-CN" altLang="en-US" sz="1200">
                <a:solidFill>
                  <a:schemeClr val="tx1">
                    <a:lumMod val="50000"/>
                    <a:lumOff val="50000"/>
                  </a:schemeClr>
                </a:solidFill>
              </a:rPr>
              <a:t>请在这里添加内容描述</a:t>
            </a:r>
            <a:endParaRPr lang="en-US" altLang="zh-CN" sz="1200">
              <a:solidFill>
                <a:schemeClr val="tx1">
                  <a:lumMod val="50000"/>
                  <a:lumOff val="50000"/>
                </a:schemeClr>
              </a:solidFill>
            </a:endParaRPr>
          </a:p>
        </p:txBody>
      </p:sp>
      <p:sp>
        <p:nvSpPr>
          <p:cNvPr id="22" name="六边形 21"/>
          <p:cNvSpPr/>
          <p:nvPr/>
        </p:nvSpPr>
        <p:spPr>
          <a:xfrm rot="5400000">
            <a:off x="1622174" y="2729403"/>
            <a:ext cx="736936" cy="635288"/>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KSO_Shape"/>
          <p:cNvSpPr/>
          <p:nvPr/>
        </p:nvSpPr>
        <p:spPr bwMode="auto">
          <a:xfrm>
            <a:off x="1838356" y="2894760"/>
            <a:ext cx="304573" cy="304573"/>
          </a:xfrm>
          <a:custGeom>
            <a:avLst/>
            <a:gdLst>
              <a:gd name="T0" fmla="*/ 1726800 w 2775"/>
              <a:gd name="T1" fmla="*/ 1800397 h 2775"/>
              <a:gd name="T2" fmla="*/ 1007300 w 2775"/>
              <a:gd name="T3" fmla="*/ 1731625 h 2775"/>
              <a:gd name="T4" fmla="*/ 1187499 w 2775"/>
              <a:gd name="T5" fmla="*/ 1728381 h 2775"/>
              <a:gd name="T6" fmla="*/ 1280191 w 2775"/>
              <a:gd name="T7" fmla="*/ 1548017 h 2775"/>
              <a:gd name="T8" fmla="*/ 1367050 w 2775"/>
              <a:gd name="T9" fmla="*/ 1728381 h 2775"/>
              <a:gd name="T10" fmla="*/ 1546601 w 2775"/>
              <a:gd name="T11" fmla="*/ 1548017 h 2775"/>
              <a:gd name="T12" fmla="*/ 1726800 w 2775"/>
              <a:gd name="T13" fmla="*/ 1368302 h 2775"/>
              <a:gd name="T14" fmla="*/ 1546601 w 2775"/>
              <a:gd name="T15" fmla="*/ 1187938 h 2775"/>
              <a:gd name="T16" fmla="*/ 1726800 w 2775"/>
              <a:gd name="T17" fmla="*/ 1008222 h 2775"/>
              <a:gd name="T18" fmla="*/ 1546601 w 2775"/>
              <a:gd name="T19" fmla="*/ 828507 h 2775"/>
              <a:gd name="T20" fmla="*/ 1477892 w 2775"/>
              <a:gd name="T21" fmla="*/ 755842 h 2775"/>
              <a:gd name="T22" fmla="*/ 1726800 w 2775"/>
              <a:gd name="T23" fmla="*/ 755842 h 2775"/>
              <a:gd name="T24" fmla="*/ 1798750 w 2775"/>
              <a:gd name="T25" fmla="*/ 1800397 h 2775"/>
              <a:gd name="T26" fmla="*/ 1367050 w 2775"/>
              <a:gd name="T27" fmla="*/ 1548017 h 2775"/>
              <a:gd name="T28" fmla="*/ 1413720 w 2775"/>
              <a:gd name="T29" fmla="*/ 1368302 h 2775"/>
              <a:gd name="T30" fmla="*/ 1546601 w 2775"/>
              <a:gd name="T31" fmla="*/ 1548017 h 2775"/>
              <a:gd name="T32" fmla="*/ 1483726 w 2775"/>
              <a:gd name="T33" fmla="*/ 1187938 h 2775"/>
              <a:gd name="T34" fmla="*/ 1546601 w 2775"/>
              <a:gd name="T35" fmla="*/ 1008222 h 2775"/>
              <a:gd name="T36" fmla="*/ 1483726 w 2775"/>
              <a:gd name="T37" fmla="*/ 1187938 h 2775"/>
              <a:gd name="T38" fmla="*/ 1726800 w 2775"/>
              <a:gd name="T39" fmla="*/ 755842 h 2775"/>
              <a:gd name="T40" fmla="*/ 1413720 w 2775"/>
              <a:gd name="T41" fmla="*/ 968646 h 2775"/>
              <a:gd name="T42" fmla="*/ 0 w 2775"/>
              <a:gd name="T43" fmla="*/ 968646 h 2775"/>
              <a:gd name="T44" fmla="*/ 631345 w 2775"/>
              <a:gd name="T45" fmla="*/ 103158 h 2775"/>
              <a:gd name="T46" fmla="*/ 530226 w 2775"/>
              <a:gd name="T47" fmla="*/ 60338 h 2775"/>
              <a:gd name="T48" fmla="*/ 836176 w 2775"/>
              <a:gd name="T49" fmla="*/ 0 h 2775"/>
              <a:gd name="T50" fmla="*/ 836176 w 2775"/>
              <a:gd name="T51" fmla="*/ 105104 h 2775"/>
              <a:gd name="T52" fmla="*/ 783672 w 2775"/>
              <a:gd name="T53" fmla="*/ 260165 h 2775"/>
              <a:gd name="T54" fmla="*/ 1174535 w 2775"/>
              <a:gd name="T55" fmla="*/ 298444 h 2775"/>
              <a:gd name="T56" fmla="*/ 1186203 w 2775"/>
              <a:gd name="T57" fmla="*/ 209560 h 2775"/>
              <a:gd name="T58" fmla="*/ 1267876 w 2775"/>
              <a:gd name="T59" fmla="*/ 369811 h 2775"/>
              <a:gd name="T60" fmla="*/ 1166109 w 2775"/>
              <a:gd name="T61" fmla="*/ 428851 h 2775"/>
              <a:gd name="T62" fmla="*/ 1145366 w 2775"/>
              <a:gd name="T63" fmla="*/ 631923 h 2775"/>
              <a:gd name="T64" fmla="*/ 1033876 w 2775"/>
              <a:gd name="T65" fmla="*/ 637113 h 2775"/>
              <a:gd name="T66" fmla="*/ 709129 w 2775"/>
              <a:gd name="T67" fmla="*/ 416524 h 2775"/>
              <a:gd name="T68" fmla="*/ 372066 w 2775"/>
              <a:gd name="T69" fmla="*/ 631274 h 2775"/>
              <a:gd name="T70" fmla="*/ 269002 w 2775"/>
              <a:gd name="T71" fmla="*/ 629328 h 2775"/>
              <a:gd name="T72" fmla="*/ 261872 w 2775"/>
              <a:gd name="T73" fmla="*/ 942694 h 2775"/>
              <a:gd name="T74" fmla="*/ 156216 w 2775"/>
              <a:gd name="T75" fmla="*/ 993949 h 2775"/>
              <a:gd name="T76" fmla="*/ 335767 w 2775"/>
              <a:gd name="T77" fmla="*/ 1254114 h 2775"/>
              <a:gd name="T78" fmla="*/ 316969 w 2775"/>
              <a:gd name="T79" fmla="*/ 1359867 h 2775"/>
              <a:gd name="T80" fmla="*/ 680608 w 2775"/>
              <a:gd name="T81" fmla="*/ 1520768 h 2775"/>
              <a:gd name="T82" fmla="*/ 731816 w 2775"/>
              <a:gd name="T83" fmla="*/ 1413717 h 2775"/>
              <a:gd name="T84" fmla="*/ 1099344 w 2775"/>
              <a:gd name="T85" fmla="*/ 1360516 h 2775"/>
              <a:gd name="T86" fmla="*/ 1067582 w 2775"/>
              <a:gd name="T87" fmla="*/ 1254763 h 2775"/>
              <a:gd name="T88" fmla="*/ 1260097 w 2775"/>
              <a:gd name="T89" fmla="*/ 995246 h 2775"/>
              <a:gd name="T90" fmla="*/ 1149255 w 2775"/>
              <a:gd name="T91" fmla="*/ 942694 h 2775"/>
              <a:gd name="T92" fmla="*/ 1145366 w 2775"/>
              <a:gd name="T93" fmla="*/ 631923 h 2775"/>
              <a:gd name="T94" fmla="*/ 626808 w 2775"/>
              <a:gd name="T95" fmla="*/ 1022496 h 2775"/>
              <a:gd name="T96" fmla="*/ 680608 w 2775"/>
              <a:gd name="T97" fmla="*/ 497623 h 2775"/>
              <a:gd name="T98" fmla="*/ 733112 w 2775"/>
              <a:gd name="T99" fmla="*/ 497623 h 2775"/>
              <a:gd name="T100" fmla="*/ 784968 w 2775"/>
              <a:gd name="T101" fmla="*/ 1022496 h 27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75" h="2775">
                <a:moveTo>
                  <a:pt x="2664" y="2775"/>
                </a:moveTo>
                <a:cubicBezTo>
                  <a:pt x="2664" y="2775"/>
                  <a:pt x="2664" y="2775"/>
                  <a:pt x="2664" y="2775"/>
                </a:cubicBezTo>
                <a:cubicBezTo>
                  <a:pt x="2427" y="2775"/>
                  <a:pt x="1974" y="2775"/>
                  <a:pt x="1554" y="2775"/>
                </a:cubicBezTo>
                <a:cubicBezTo>
                  <a:pt x="1554" y="2669"/>
                  <a:pt x="1554" y="2669"/>
                  <a:pt x="1554" y="2669"/>
                </a:cubicBezTo>
                <a:cubicBezTo>
                  <a:pt x="1559" y="2667"/>
                  <a:pt x="1564" y="2666"/>
                  <a:pt x="1568" y="2664"/>
                </a:cubicBezTo>
                <a:cubicBezTo>
                  <a:pt x="1832" y="2664"/>
                  <a:pt x="1832" y="2664"/>
                  <a:pt x="1832" y="2664"/>
                </a:cubicBezTo>
                <a:cubicBezTo>
                  <a:pt x="1832" y="2511"/>
                  <a:pt x="1832" y="2511"/>
                  <a:pt x="1832" y="2511"/>
                </a:cubicBezTo>
                <a:cubicBezTo>
                  <a:pt x="1882" y="2473"/>
                  <a:pt x="1931" y="2432"/>
                  <a:pt x="1975" y="2386"/>
                </a:cubicBezTo>
                <a:cubicBezTo>
                  <a:pt x="2109" y="2386"/>
                  <a:pt x="2109" y="2386"/>
                  <a:pt x="2109" y="2386"/>
                </a:cubicBezTo>
                <a:cubicBezTo>
                  <a:pt x="2109" y="2664"/>
                  <a:pt x="2109" y="2664"/>
                  <a:pt x="2109" y="2664"/>
                </a:cubicBezTo>
                <a:cubicBezTo>
                  <a:pt x="2386" y="2664"/>
                  <a:pt x="2386" y="2664"/>
                  <a:pt x="2386" y="2664"/>
                </a:cubicBezTo>
                <a:cubicBezTo>
                  <a:pt x="2386" y="2386"/>
                  <a:pt x="2386" y="2386"/>
                  <a:pt x="2386" y="2386"/>
                </a:cubicBezTo>
                <a:cubicBezTo>
                  <a:pt x="2664" y="2386"/>
                  <a:pt x="2664" y="2386"/>
                  <a:pt x="2664" y="2386"/>
                </a:cubicBezTo>
                <a:cubicBezTo>
                  <a:pt x="2664" y="2109"/>
                  <a:pt x="2664" y="2109"/>
                  <a:pt x="2664" y="2109"/>
                </a:cubicBezTo>
                <a:cubicBezTo>
                  <a:pt x="2386" y="2109"/>
                  <a:pt x="2386" y="2109"/>
                  <a:pt x="2386" y="2109"/>
                </a:cubicBezTo>
                <a:cubicBezTo>
                  <a:pt x="2386" y="1831"/>
                  <a:pt x="2386" y="1831"/>
                  <a:pt x="2386" y="1831"/>
                </a:cubicBezTo>
                <a:cubicBezTo>
                  <a:pt x="2664" y="1831"/>
                  <a:pt x="2664" y="1831"/>
                  <a:pt x="2664" y="1831"/>
                </a:cubicBezTo>
                <a:cubicBezTo>
                  <a:pt x="2664" y="1554"/>
                  <a:pt x="2664" y="1554"/>
                  <a:pt x="2664" y="1554"/>
                </a:cubicBezTo>
                <a:cubicBezTo>
                  <a:pt x="2386" y="1554"/>
                  <a:pt x="2386" y="1554"/>
                  <a:pt x="2386" y="1554"/>
                </a:cubicBezTo>
                <a:cubicBezTo>
                  <a:pt x="2386" y="1277"/>
                  <a:pt x="2386" y="1277"/>
                  <a:pt x="2386" y="1277"/>
                </a:cubicBezTo>
                <a:cubicBezTo>
                  <a:pt x="2307" y="1277"/>
                  <a:pt x="2307" y="1277"/>
                  <a:pt x="2307" y="1277"/>
                </a:cubicBezTo>
                <a:cubicBezTo>
                  <a:pt x="2300" y="1238"/>
                  <a:pt x="2291" y="1202"/>
                  <a:pt x="2280" y="1165"/>
                </a:cubicBezTo>
                <a:cubicBezTo>
                  <a:pt x="2433" y="1165"/>
                  <a:pt x="2566" y="1165"/>
                  <a:pt x="2664" y="1165"/>
                </a:cubicBezTo>
                <a:cubicBezTo>
                  <a:pt x="2664" y="1165"/>
                  <a:pt x="2664" y="1165"/>
                  <a:pt x="2664" y="1165"/>
                </a:cubicBezTo>
                <a:cubicBezTo>
                  <a:pt x="2775" y="1165"/>
                  <a:pt x="2775" y="1165"/>
                  <a:pt x="2775" y="1165"/>
                </a:cubicBezTo>
                <a:cubicBezTo>
                  <a:pt x="2775" y="2775"/>
                  <a:pt x="2775" y="2775"/>
                  <a:pt x="2775" y="2775"/>
                </a:cubicBezTo>
                <a:lnTo>
                  <a:pt x="2664" y="2775"/>
                </a:lnTo>
                <a:close/>
                <a:moveTo>
                  <a:pt x="2109" y="2386"/>
                </a:moveTo>
                <a:cubicBezTo>
                  <a:pt x="2109" y="2224"/>
                  <a:pt x="2109" y="2224"/>
                  <a:pt x="2109" y="2224"/>
                </a:cubicBezTo>
                <a:cubicBezTo>
                  <a:pt x="2135" y="2187"/>
                  <a:pt x="2159" y="2149"/>
                  <a:pt x="2181" y="2109"/>
                </a:cubicBezTo>
                <a:cubicBezTo>
                  <a:pt x="2386" y="2109"/>
                  <a:pt x="2386" y="2109"/>
                  <a:pt x="2386" y="2109"/>
                </a:cubicBezTo>
                <a:cubicBezTo>
                  <a:pt x="2386" y="2386"/>
                  <a:pt x="2386" y="2386"/>
                  <a:pt x="2386" y="2386"/>
                </a:cubicBezTo>
                <a:lnTo>
                  <a:pt x="2109" y="2386"/>
                </a:lnTo>
                <a:close/>
                <a:moveTo>
                  <a:pt x="2289" y="1831"/>
                </a:moveTo>
                <a:cubicBezTo>
                  <a:pt x="2312" y="1742"/>
                  <a:pt x="2326" y="1650"/>
                  <a:pt x="2329" y="1554"/>
                </a:cubicBezTo>
                <a:cubicBezTo>
                  <a:pt x="2386" y="1554"/>
                  <a:pt x="2386" y="1554"/>
                  <a:pt x="2386" y="1554"/>
                </a:cubicBezTo>
                <a:cubicBezTo>
                  <a:pt x="2386" y="1831"/>
                  <a:pt x="2386" y="1831"/>
                  <a:pt x="2386" y="1831"/>
                </a:cubicBezTo>
                <a:lnTo>
                  <a:pt x="2289" y="1831"/>
                </a:lnTo>
                <a:close/>
                <a:moveTo>
                  <a:pt x="2664" y="1165"/>
                </a:moveTo>
                <a:cubicBezTo>
                  <a:pt x="2664" y="1165"/>
                  <a:pt x="2664" y="1165"/>
                  <a:pt x="2664" y="1165"/>
                </a:cubicBezTo>
                <a:cubicBezTo>
                  <a:pt x="2566" y="1165"/>
                  <a:pt x="2336" y="1165"/>
                  <a:pt x="2664" y="1165"/>
                </a:cubicBezTo>
                <a:close/>
                <a:moveTo>
                  <a:pt x="2181" y="1493"/>
                </a:moveTo>
                <a:cubicBezTo>
                  <a:pt x="2181" y="2097"/>
                  <a:pt x="1697" y="2587"/>
                  <a:pt x="1093" y="2587"/>
                </a:cubicBezTo>
                <a:cubicBezTo>
                  <a:pt x="489" y="2587"/>
                  <a:pt x="0" y="2097"/>
                  <a:pt x="0" y="1493"/>
                </a:cubicBezTo>
                <a:cubicBezTo>
                  <a:pt x="0" y="906"/>
                  <a:pt x="506" y="401"/>
                  <a:pt x="974" y="401"/>
                </a:cubicBezTo>
                <a:cubicBezTo>
                  <a:pt x="974" y="159"/>
                  <a:pt x="974" y="159"/>
                  <a:pt x="974" y="159"/>
                </a:cubicBezTo>
                <a:cubicBezTo>
                  <a:pt x="894" y="159"/>
                  <a:pt x="894" y="159"/>
                  <a:pt x="894" y="159"/>
                </a:cubicBezTo>
                <a:cubicBezTo>
                  <a:pt x="894" y="159"/>
                  <a:pt x="818" y="162"/>
                  <a:pt x="818" y="93"/>
                </a:cubicBezTo>
                <a:cubicBezTo>
                  <a:pt x="818" y="93"/>
                  <a:pt x="808" y="0"/>
                  <a:pt x="899" y="0"/>
                </a:cubicBezTo>
                <a:cubicBezTo>
                  <a:pt x="1290" y="0"/>
                  <a:pt x="1290" y="0"/>
                  <a:pt x="1290" y="0"/>
                </a:cubicBezTo>
                <a:cubicBezTo>
                  <a:pt x="1290" y="0"/>
                  <a:pt x="1376" y="5"/>
                  <a:pt x="1376" y="83"/>
                </a:cubicBezTo>
                <a:cubicBezTo>
                  <a:pt x="1376" y="83"/>
                  <a:pt x="1370" y="162"/>
                  <a:pt x="1290" y="162"/>
                </a:cubicBezTo>
                <a:cubicBezTo>
                  <a:pt x="1209" y="162"/>
                  <a:pt x="1209" y="162"/>
                  <a:pt x="1209" y="162"/>
                </a:cubicBezTo>
                <a:cubicBezTo>
                  <a:pt x="1209" y="401"/>
                  <a:pt x="1209" y="401"/>
                  <a:pt x="1209" y="401"/>
                </a:cubicBezTo>
                <a:cubicBezTo>
                  <a:pt x="1428" y="421"/>
                  <a:pt x="1539" y="493"/>
                  <a:pt x="1692" y="580"/>
                </a:cubicBezTo>
                <a:cubicBezTo>
                  <a:pt x="1812" y="460"/>
                  <a:pt x="1812" y="460"/>
                  <a:pt x="1812" y="460"/>
                </a:cubicBezTo>
                <a:cubicBezTo>
                  <a:pt x="1753" y="406"/>
                  <a:pt x="1753" y="406"/>
                  <a:pt x="1753" y="406"/>
                </a:cubicBezTo>
                <a:cubicBezTo>
                  <a:pt x="1830" y="323"/>
                  <a:pt x="1830" y="323"/>
                  <a:pt x="1830" y="323"/>
                </a:cubicBezTo>
                <a:cubicBezTo>
                  <a:pt x="2034" y="492"/>
                  <a:pt x="2034" y="492"/>
                  <a:pt x="2034" y="492"/>
                </a:cubicBezTo>
                <a:cubicBezTo>
                  <a:pt x="1956" y="570"/>
                  <a:pt x="1956" y="570"/>
                  <a:pt x="1956" y="570"/>
                </a:cubicBezTo>
                <a:cubicBezTo>
                  <a:pt x="1908" y="532"/>
                  <a:pt x="1908" y="532"/>
                  <a:pt x="1908" y="532"/>
                </a:cubicBezTo>
                <a:cubicBezTo>
                  <a:pt x="1799" y="661"/>
                  <a:pt x="1799" y="661"/>
                  <a:pt x="1799" y="661"/>
                </a:cubicBezTo>
                <a:cubicBezTo>
                  <a:pt x="2033" y="861"/>
                  <a:pt x="2181" y="1160"/>
                  <a:pt x="2181" y="1493"/>
                </a:cubicBezTo>
                <a:close/>
                <a:moveTo>
                  <a:pt x="1767" y="974"/>
                </a:moveTo>
                <a:cubicBezTo>
                  <a:pt x="1761" y="966"/>
                  <a:pt x="1653" y="1052"/>
                  <a:pt x="1653" y="1052"/>
                </a:cubicBezTo>
                <a:cubicBezTo>
                  <a:pt x="1595" y="982"/>
                  <a:pt x="1595" y="982"/>
                  <a:pt x="1595" y="982"/>
                </a:cubicBezTo>
                <a:cubicBezTo>
                  <a:pt x="1595" y="982"/>
                  <a:pt x="1671" y="912"/>
                  <a:pt x="1698" y="894"/>
                </a:cubicBezTo>
                <a:cubicBezTo>
                  <a:pt x="1545" y="741"/>
                  <a:pt x="1328" y="642"/>
                  <a:pt x="1094" y="642"/>
                </a:cubicBezTo>
                <a:cubicBezTo>
                  <a:pt x="856" y="642"/>
                  <a:pt x="641" y="741"/>
                  <a:pt x="486" y="897"/>
                </a:cubicBezTo>
                <a:cubicBezTo>
                  <a:pt x="499" y="913"/>
                  <a:pt x="574" y="973"/>
                  <a:pt x="574" y="973"/>
                </a:cubicBezTo>
                <a:cubicBezTo>
                  <a:pt x="510" y="1059"/>
                  <a:pt x="510" y="1059"/>
                  <a:pt x="510" y="1059"/>
                </a:cubicBezTo>
                <a:cubicBezTo>
                  <a:pt x="510" y="1059"/>
                  <a:pt x="420" y="964"/>
                  <a:pt x="415" y="970"/>
                </a:cubicBezTo>
                <a:cubicBezTo>
                  <a:pt x="320" y="1101"/>
                  <a:pt x="249" y="1284"/>
                  <a:pt x="241" y="1456"/>
                </a:cubicBezTo>
                <a:cubicBezTo>
                  <a:pt x="311" y="1454"/>
                  <a:pt x="404" y="1453"/>
                  <a:pt x="404" y="1453"/>
                </a:cubicBezTo>
                <a:cubicBezTo>
                  <a:pt x="402" y="1534"/>
                  <a:pt x="402" y="1534"/>
                  <a:pt x="402" y="1534"/>
                </a:cubicBezTo>
                <a:cubicBezTo>
                  <a:pt x="402" y="1534"/>
                  <a:pt x="240" y="1527"/>
                  <a:pt x="241" y="1532"/>
                </a:cubicBezTo>
                <a:cubicBezTo>
                  <a:pt x="248" y="1711"/>
                  <a:pt x="310" y="1875"/>
                  <a:pt x="411" y="2008"/>
                </a:cubicBezTo>
                <a:cubicBezTo>
                  <a:pt x="449" y="1983"/>
                  <a:pt x="518" y="1933"/>
                  <a:pt x="518" y="1933"/>
                </a:cubicBezTo>
                <a:cubicBezTo>
                  <a:pt x="578" y="1999"/>
                  <a:pt x="578" y="1999"/>
                  <a:pt x="578" y="1999"/>
                </a:cubicBezTo>
                <a:cubicBezTo>
                  <a:pt x="578" y="1999"/>
                  <a:pt x="479" y="2087"/>
                  <a:pt x="489" y="2096"/>
                </a:cubicBezTo>
                <a:cubicBezTo>
                  <a:pt x="513" y="2121"/>
                  <a:pt x="540" y="2144"/>
                  <a:pt x="567" y="2165"/>
                </a:cubicBezTo>
                <a:cubicBezTo>
                  <a:pt x="702" y="2270"/>
                  <a:pt x="868" y="2335"/>
                  <a:pt x="1050" y="2344"/>
                </a:cubicBezTo>
                <a:cubicBezTo>
                  <a:pt x="1049" y="2284"/>
                  <a:pt x="1053" y="2178"/>
                  <a:pt x="1053" y="2178"/>
                </a:cubicBezTo>
                <a:cubicBezTo>
                  <a:pt x="1129" y="2179"/>
                  <a:pt x="1129" y="2179"/>
                  <a:pt x="1129" y="2179"/>
                </a:cubicBezTo>
                <a:cubicBezTo>
                  <a:pt x="1129" y="2179"/>
                  <a:pt x="1125" y="2344"/>
                  <a:pt x="1131" y="2344"/>
                </a:cubicBezTo>
                <a:cubicBezTo>
                  <a:pt x="1352" y="2335"/>
                  <a:pt x="1550" y="2243"/>
                  <a:pt x="1696" y="2097"/>
                </a:cubicBezTo>
                <a:cubicBezTo>
                  <a:pt x="1710" y="2084"/>
                  <a:pt x="1599" y="2002"/>
                  <a:pt x="1599" y="2002"/>
                </a:cubicBezTo>
                <a:cubicBezTo>
                  <a:pt x="1647" y="1934"/>
                  <a:pt x="1647" y="1934"/>
                  <a:pt x="1647" y="1934"/>
                </a:cubicBezTo>
                <a:cubicBezTo>
                  <a:pt x="1647" y="1934"/>
                  <a:pt x="1764" y="2021"/>
                  <a:pt x="1771" y="2012"/>
                </a:cubicBezTo>
                <a:cubicBezTo>
                  <a:pt x="1873" y="1879"/>
                  <a:pt x="1936" y="1714"/>
                  <a:pt x="1944" y="1534"/>
                </a:cubicBezTo>
                <a:cubicBezTo>
                  <a:pt x="1944" y="1527"/>
                  <a:pt x="1776" y="1535"/>
                  <a:pt x="1776" y="1535"/>
                </a:cubicBezTo>
                <a:cubicBezTo>
                  <a:pt x="1773" y="1453"/>
                  <a:pt x="1773" y="1453"/>
                  <a:pt x="1773" y="1453"/>
                </a:cubicBezTo>
                <a:cubicBezTo>
                  <a:pt x="1773" y="1453"/>
                  <a:pt x="1909" y="1453"/>
                  <a:pt x="1944" y="1451"/>
                </a:cubicBezTo>
                <a:cubicBezTo>
                  <a:pt x="1934" y="1272"/>
                  <a:pt x="1870" y="1107"/>
                  <a:pt x="1767" y="974"/>
                </a:cubicBezTo>
                <a:close/>
                <a:moveTo>
                  <a:pt x="1087" y="1696"/>
                </a:moveTo>
                <a:cubicBezTo>
                  <a:pt x="1018" y="1696"/>
                  <a:pt x="967" y="1645"/>
                  <a:pt x="967" y="1576"/>
                </a:cubicBezTo>
                <a:cubicBezTo>
                  <a:pt x="967" y="1457"/>
                  <a:pt x="1050" y="1451"/>
                  <a:pt x="1050" y="1451"/>
                </a:cubicBezTo>
                <a:cubicBezTo>
                  <a:pt x="1050" y="1295"/>
                  <a:pt x="1050" y="767"/>
                  <a:pt x="1050" y="767"/>
                </a:cubicBezTo>
                <a:cubicBezTo>
                  <a:pt x="1050" y="745"/>
                  <a:pt x="1068" y="727"/>
                  <a:pt x="1090" y="727"/>
                </a:cubicBezTo>
                <a:cubicBezTo>
                  <a:pt x="1113" y="727"/>
                  <a:pt x="1131" y="745"/>
                  <a:pt x="1131" y="767"/>
                </a:cubicBezTo>
                <a:cubicBezTo>
                  <a:pt x="1131" y="767"/>
                  <a:pt x="1131" y="1289"/>
                  <a:pt x="1131" y="1449"/>
                </a:cubicBezTo>
                <a:cubicBezTo>
                  <a:pt x="1131" y="1449"/>
                  <a:pt x="1211" y="1460"/>
                  <a:pt x="1211" y="1576"/>
                </a:cubicBezTo>
                <a:cubicBezTo>
                  <a:pt x="1211" y="1645"/>
                  <a:pt x="1156" y="1696"/>
                  <a:pt x="1087" y="169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5" name="矩形: 圆角 24"/>
          <p:cNvSpPr/>
          <p:nvPr/>
        </p:nvSpPr>
        <p:spPr>
          <a:xfrm>
            <a:off x="2389958" y="2707606"/>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添加内容</a:t>
            </a:r>
          </a:p>
        </p:txBody>
      </p:sp>
      <p:sp>
        <p:nvSpPr>
          <p:cNvPr id="26" name="文本框 12"/>
          <p:cNvSpPr txBox="1"/>
          <p:nvPr/>
        </p:nvSpPr>
        <p:spPr>
          <a:xfrm>
            <a:off x="2380856" y="3041508"/>
            <a:ext cx="1792899" cy="46109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0000"/>
              </a:lnSpc>
              <a:spcBef>
                <a:spcPts val="600"/>
              </a:spcBef>
              <a:spcAft>
                <a:spcPts val="600"/>
              </a:spcAft>
            </a:pPr>
            <a:r>
              <a:rPr lang="zh-CN" altLang="en-US" sz="1200">
                <a:solidFill>
                  <a:schemeClr val="tx1">
                    <a:lumMod val="50000"/>
                    <a:lumOff val="50000"/>
                  </a:schemeClr>
                </a:solidFill>
              </a:rPr>
              <a:t>请在这里添加内容描述</a:t>
            </a:r>
            <a:endParaRPr lang="en-US" altLang="zh-CN" sz="1200">
              <a:solidFill>
                <a:schemeClr val="tx1">
                  <a:lumMod val="50000"/>
                  <a:lumOff val="50000"/>
                </a:schemeClr>
              </a:solidFill>
            </a:endParaRPr>
          </a:p>
        </p:txBody>
      </p:sp>
      <p:sp>
        <p:nvSpPr>
          <p:cNvPr id="28" name="六边形 27"/>
          <p:cNvSpPr/>
          <p:nvPr/>
        </p:nvSpPr>
        <p:spPr>
          <a:xfrm rot="5400000">
            <a:off x="4753404" y="2729403"/>
            <a:ext cx="736936" cy="635288"/>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KSO_Shape"/>
          <p:cNvSpPr/>
          <p:nvPr/>
        </p:nvSpPr>
        <p:spPr bwMode="auto">
          <a:xfrm>
            <a:off x="4969586" y="2894760"/>
            <a:ext cx="304573" cy="304573"/>
          </a:xfrm>
          <a:custGeom>
            <a:avLst/>
            <a:gdLst>
              <a:gd name="T0" fmla="*/ 1726800 w 2775"/>
              <a:gd name="T1" fmla="*/ 1800397 h 2775"/>
              <a:gd name="T2" fmla="*/ 1007300 w 2775"/>
              <a:gd name="T3" fmla="*/ 1731625 h 2775"/>
              <a:gd name="T4" fmla="*/ 1187499 w 2775"/>
              <a:gd name="T5" fmla="*/ 1728381 h 2775"/>
              <a:gd name="T6" fmla="*/ 1280191 w 2775"/>
              <a:gd name="T7" fmla="*/ 1548017 h 2775"/>
              <a:gd name="T8" fmla="*/ 1367050 w 2775"/>
              <a:gd name="T9" fmla="*/ 1728381 h 2775"/>
              <a:gd name="T10" fmla="*/ 1546601 w 2775"/>
              <a:gd name="T11" fmla="*/ 1548017 h 2775"/>
              <a:gd name="T12" fmla="*/ 1726800 w 2775"/>
              <a:gd name="T13" fmla="*/ 1368302 h 2775"/>
              <a:gd name="T14" fmla="*/ 1546601 w 2775"/>
              <a:gd name="T15" fmla="*/ 1187938 h 2775"/>
              <a:gd name="T16" fmla="*/ 1726800 w 2775"/>
              <a:gd name="T17" fmla="*/ 1008222 h 2775"/>
              <a:gd name="T18" fmla="*/ 1546601 w 2775"/>
              <a:gd name="T19" fmla="*/ 828507 h 2775"/>
              <a:gd name="T20" fmla="*/ 1477892 w 2775"/>
              <a:gd name="T21" fmla="*/ 755842 h 2775"/>
              <a:gd name="T22" fmla="*/ 1726800 w 2775"/>
              <a:gd name="T23" fmla="*/ 755842 h 2775"/>
              <a:gd name="T24" fmla="*/ 1798750 w 2775"/>
              <a:gd name="T25" fmla="*/ 1800397 h 2775"/>
              <a:gd name="T26" fmla="*/ 1367050 w 2775"/>
              <a:gd name="T27" fmla="*/ 1548017 h 2775"/>
              <a:gd name="T28" fmla="*/ 1413720 w 2775"/>
              <a:gd name="T29" fmla="*/ 1368302 h 2775"/>
              <a:gd name="T30" fmla="*/ 1546601 w 2775"/>
              <a:gd name="T31" fmla="*/ 1548017 h 2775"/>
              <a:gd name="T32" fmla="*/ 1483726 w 2775"/>
              <a:gd name="T33" fmla="*/ 1187938 h 2775"/>
              <a:gd name="T34" fmla="*/ 1546601 w 2775"/>
              <a:gd name="T35" fmla="*/ 1008222 h 2775"/>
              <a:gd name="T36" fmla="*/ 1483726 w 2775"/>
              <a:gd name="T37" fmla="*/ 1187938 h 2775"/>
              <a:gd name="T38" fmla="*/ 1726800 w 2775"/>
              <a:gd name="T39" fmla="*/ 755842 h 2775"/>
              <a:gd name="T40" fmla="*/ 1413720 w 2775"/>
              <a:gd name="T41" fmla="*/ 968646 h 2775"/>
              <a:gd name="T42" fmla="*/ 0 w 2775"/>
              <a:gd name="T43" fmla="*/ 968646 h 2775"/>
              <a:gd name="T44" fmla="*/ 631345 w 2775"/>
              <a:gd name="T45" fmla="*/ 103158 h 2775"/>
              <a:gd name="T46" fmla="*/ 530226 w 2775"/>
              <a:gd name="T47" fmla="*/ 60338 h 2775"/>
              <a:gd name="T48" fmla="*/ 836176 w 2775"/>
              <a:gd name="T49" fmla="*/ 0 h 2775"/>
              <a:gd name="T50" fmla="*/ 836176 w 2775"/>
              <a:gd name="T51" fmla="*/ 105104 h 2775"/>
              <a:gd name="T52" fmla="*/ 783672 w 2775"/>
              <a:gd name="T53" fmla="*/ 260165 h 2775"/>
              <a:gd name="T54" fmla="*/ 1174535 w 2775"/>
              <a:gd name="T55" fmla="*/ 298444 h 2775"/>
              <a:gd name="T56" fmla="*/ 1186203 w 2775"/>
              <a:gd name="T57" fmla="*/ 209560 h 2775"/>
              <a:gd name="T58" fmla="*/ 1267876 w 2775"/>
              <a:gd name="T59" fmla="*/ 369811 h 2775"/>
              <a:gd name="T60" fmla="*/ 1166109 w 2775"/>
              <a:gd name="T61" fmla="*/ 428851 h 2775"/>
              <a:gd name="T62" fmla="*/ 1145366 w 2775"/>
              <a:gd name="T63" fmla="*/ 631923 h 2775"/>
              <a:gd name="T64" fmla="*/ 1033876 w 2775"/>
              <a:gd name="T65" fmla="*/ 637113 h 2775"/>
              <a:gd name="T66" fmla="*/ 709129 w 2775"/>
              <a:gd name="T67" fmla="*/ 416524 h 2775"/>
              <a:gd name="T68" fmla="*/ 372066 w 2775"/>
              <a:gd name="T69" fmla="*/ 631274 h 2775"/>
              <a:gd name="T70" fmla="*/ 269002 w 2775"/>
              <a:gd name="T71" fmla="*/ 629328 h 2775"/>
              <a:gd name="T72" fmla="*/ 261872 w 2775"/>
              <a:gd name="T73" fmla="*/ 942694 h 2775"/>
              <a:gd name="T74" fmla="*/ 156216 w 2775"/>
              <a:gd name="T75" fmla="*/ 993949 h 2775"/>
              <a:gd name="T76" fmla="*/ 335767 w 2775"/>
              <a:gd name="T77" fmla="*/ 1254114 h 2775"/>
              <a:gd name="T78" fmla="*/ 316969 w 2775"/>
              <a:gd name="T79" fmla="*/ 1359867 h 2775"/>
              <a:gd name="T80" fmla="*/ 680608 w 2775"/>
              <a:gd name="T81" fmla="*/ 1520768 h 2775"/>
              <a:gd name="T82" fmla="*/ 731816 w 2775"/>
              <a:gd name="T83" fmla="*/ 1413717 h 2775"/>
              <a:gd name="T84" fmla="*/ 1099344 w 2775"/>
              <a:gd name="T85" fmla="*/ 1360516 h 2775"/>
              <a:gd name="T86" fmla="*/ 1067582 w 2775"/>
              <a:gd name="T87" fmla="*/ 1254763 h 2775"/>
              <a:gd name="T88" fmla="*/ 1260097 w 2775"/>
              <a:gd name="T89" fmla="*/ 995246 h 2775"/>
              <a:gd name="T90" fmla="*/ 1149255 w 2775"/>
              <a:gd name="T91" fmla="*/ 942694 h 2775"/>
              <a:gd name="T92" fmla="*/ 1145366 w 2775"/>
              <a:gd name="T93" fmla="*/ 631923 h 2775"/>
              <a:gd name="T94" fmla="*/ 626808 w 2775"/>
              <a:gd name="T95" fmla="*/ 1022496 h 2775"/>
              <a:gd name="T96" fmla="*/ 680608 w 2775"/>
              <a:gd name="T97" fmla="*/ 497623 h 2775"/>
              <a:gd name="T98" fmla="*/ 733112 w 2775"/>
              <a:gd name="T99" fmla="*/ 497623 h 2775"/>
              <a:gd name="T100" fmla="*/ 784968 w 2775"/>
              <a:gd name="T101" fmla="*/ 1022496 h 27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75" h="2775">
                <a:moveTo>
                  <a:pt x="2664" y="2775"/>
                </a:moveTo>
                <a:cubicBezTo>
                  <a:pt x="2664" y="2775"/>
                  <a:pt x="2664" y="2775"/>
                  <a:pt x="2664" y="2775"/>
                </a:cubicBezTo>
                <a:cubicBezTo>
                  <a:pt x="2427" y="2775"/>
                  <a:pt x="1974" y="2775"/>
                  <a:pt x="1554" y="2775"/>
                </a:cubicBezTo>
                <a:cubicBezTo>
                  <a:pt x="1554" y="2669"/>
                  <a:pt x="1554" y="2669"/>
                  <a:pt x="1554" y="2669"/>
                </a:cubicBezTo>
                <a:cubicBezTo>
                  <a:pt x="1559" y="2667"/>
                  <a:pt x="1564" y="2666"/>
                  <a:pt x="1568" y="2664"/>
                </a:cubicBezTo>
                <a:cubicBezTo>
                  <a:pt x="1832" y="2664"/>
                  <a:pt x="1832" y="2664"/>
                  <a:pt x="1832" y="2664"/>
                </a:cubicBezTo>
                <a:cubicBezTo>
                  <a:pt x="1832" y="2511"/>
                  <a:pt x="1832" y="2511"/>
                  <a:pt x="1832" y="2511"/>
                </a:cubicBezTo>
                <a:cubicBezTo>
                  <a:pt x="1882" y="2473"/>
                  <a:pt x="1931" y="2432"/>
                  <a:pt x="1975" y="2386"/>
                </a:cubicBezTo>
                <a:cubicBezTo>
                  <a:pt x="2109" y="2386"/>
                  <a:pt x="2109" y="2386"/>
                  <a:pt x="2109" y="2386"/>
                </a:cubicBezTo>
                <a:cubicBezTo>
                  <a:pt x="2109" y="2664"/>
                  <a:pt x="2109" y="2664"/>
                  <a:pt x="2109" y="2664"/>
                </a:cubicBezTo>
                <a:cubicBezTo>
                  <a:pt x="2386" y="2664"/>
                  <a:pt x="2386" y="2664"/>
                  <a:pt x="2386" y="2664"/>
                </a:cubicBezTo>
                <a:cubicBezTo>
                  <a:pt x="2386" y="2386"/>
                  <a:pt x="2386" y="2386"/>
                  <a:pt x="2386" y="2386"/>
                </a:cubicBezTo>
                <a:cubicBezTo>
                  <a:pt x="2664" y="2386"/>
                  <a:pt x="2664" y="2386"/>
                  <a:pt x="2664" y="2386"/>
                </a:cubicBezTo>
                <a:cubicBezTo>
                  <a:pt x="2664" y="2109"/>
                  <a:pt x="2664" y="2109"/>
                  <a:pt x="2664" y="2109"/>
                </a:cubicBezTo>
                <a:cubicBezTo>
                  <a:pt x="2386" y="2109"/>
                  <a:pt x="2386" y="2109"/>
                  <a:pt x="2386" y="2109"/>
                </a:cubicBezTo>
                <a:cubicBezTo>
                  <a:pt x="2386" y="1831"/>
                  <a:pt x="2386" y="1831"/>
                  <a:pt x="2386" y="1831"/>
                </a:cubicBezTo>
                <a:cubicBezTo>
                  <a:pt x="2664" y="1831"/>
                  <a:pt x="2664" y="1831"/>
                  <a:pt x="2664" y="1831"/>
                </a:cubicBezTo>
                <a:cubicBezTo>
                  <a:pt x="2664" y="1554"/>
                  <a:pt x="2664" y="1554"/>
                  <a:pt x="2664" y="1554"/>
                </a:cubicBezTo>
                <a:cubicBezTo>
                  <a:pt x="2386" y="1554"/>
                  <a:pt x="2386" y="1554"/>
                  <a:pt x="2386" y="1554"/>
                </a:cubicBezTo>
                <a:cubicBezTo>
                  <a:pt x="2386" y="1277"/>
                  <a:pt x="2386" y="1277"/>
                  <a:pt x="2386" y="1277"/>
                </a:cubicBezTo>
                <a:cubicBezTo>
                  <a:pt x="2307" y="1277"/>
                  <a:pt x="2307" y="1277"/>
                  <a:pt x="2307" y="1277"/>
                </a:cubicBezTo>
                <a:cubicBezTo>
                  <a:pt x="2300" y="1238"/>
                  <a:pt x="2291" y="1202"/>
                  <a:pt x="2280" y="1165"/>
                </a:cubicBezTo>
                <a:cubicBezTo>
                  <a:pt x="2433" y="1165"/>
                  <a:pt x="2566" y="1165"/>
                  <a:pt x="2664" y="1165"/>
                </a:cubicBezTo>
                <a:cubicBezTo>
                  <a:pt x="2664" y="1165"/>
                  <a:pt x="2664" y="1165"/>
                  <a:pt x="2664" y="1165"/>
                </a:cubicBezTo>
                <a:cubicBezTo>
                  <a:pt x="2775" y="1165"/>
                  <a:pt x="2775" y="1165"/>
                  <a:pt x="2775" y="1165"/>
                </a:cubicBezTo>
                <a:cubicBezTo>
                  <a:pt x="2775" y="2775"/>
                  <a:pt x="2775" y="2775"/>
                  <a:pt x="2775" y="2775"/>
                </a:cubicBezTo>
                <a:lnTo>
                  <a:pt x="2664" y="2775"/>
                </a:lnTo>
                <a:close/>
                <a:moveTo>
                  <a:pt x="2109" y="2386"/>
                </a:moveTo>
                <a:cubicBezTo>
                  <a:pt x="2109" y="2224"/>
                  <a:pt x="2109" y="2224"/>
                  <a:pt x="2109" y="2224"/>
                </a:cubicBezTo>
                <a:cubicBezTo>
                  <a:pt x="2135" y="2187"/>
                  <a:pt x="2159" y="2149"/>
                  <a:pt x="2181" y="2109"/>
                </a:cubicBezTo>
                <a:cubicBezTo>
                  <a:pt x="2386" y="2109"/>
                  <a:pt x="2386" y="2109"/>
                  <a:pt x="2386" y="2109"/>
                </a:cubicBezTo>
                <a:cubicBezTo>
                  <a:pt x="2386" y="2386"/>
                  <a:pt x="2386" y="2386"/>
                  <a:pt x="2386" y="2386"/>
                </a:cubicBezTo>
                <a:lnTo>
                  <a:pt x="2109" y="2386"/>
                </a:lnTo>
                <a:close/>
                <a:moveTo>
                  <a:pt x="2289" y="1831"/>
                </a:moveTo>
                <a:cubicBezTo>
                  <a:pt x="2312" y="1742"/>
                  <a:pt x="2326" y="1650"/>
                  <a:pt x="2329" y="1554"/>
                </a:cubicBezTo>
                <a:cubicBezTo>
                  <a:pt x="2386" y="1554"/>
                  <a:pt x="2386" y="1554"/>
                  <a:pt x="2386" y="1554"/>
                </a:cubicBezTo>
                <a:cubicBezTo>
                  <a:pt x="2386" y="1831"/>
                  <a:pt x="2386" y="1831"/>
                  <a:pt x="2386" y="1831"/>
                </a:cubicBezTo>
                <a:lnTo>
                  <a:pt x="2289" y="1831"/>
                </a:lnTo>
                <a:close/>
                <a:moveTo>
                  <a:pt x="2664" y="1165"/>
                </a:moveTo>
                <a:cubicBezTo>
                  <a:pt x="2664" y="1165"/>
                  <a:pt x="2664" y="1165"/>
                  <a:pt x="2664" y="1165"/>
                </a:cubicBezTo>
                <a:cubicBezTo>
                  <a:pt x="2566" y="1165"/>
                  <a:pt x="2336" y="1165"/>
                  <a:pt x="2664" y="1165"/>
                </a:cubicBezTo>
                <a:close/>
                <a:moveTo>
                  <a:pt x="2181" y="1493"/>
                </a:moveTo>
                <a:cubicBezTo>
                  <a:pt x="2181" y="2097"/>
                  <a:pt x="1697" y="2587"/>
                  <a:pt x="1093" y="2587"/>
                </a:cubicBezTo>
                <a:cubicBezTo>
                  <a:pt x="489" y="2587"/>
                  <a:pt x="0" y="2097"/>
                  <a:pt x="0" y="1493"/>
                </a:cubicBezTo>
                <a:cubicBezTo>
                  <a:pt x="0" y="906"/>
                  <a:pt x="506" y="401"/>
                  <a:pt x="974" y="401"/>
                </a:cubicBezTo>
                <a:cubicBezTo>
                  <a:pt x="974" y="159"/>
                  <a:pt x="974" y="159"/>
                  <a:pt x="974" y="159"/>
                </a:cubicBezTo>
                <a:cubicBezTo>
                  <a:pt x="894" y="159"/>
                  <a:pt x="894" y="159"/>
                  <a:pt x="894" y="159"/>
                </a:cubicBezTo>
                <a:cubicBezTo>
                  <a:pt x="894" y="159"/>
                  <a:pt x="818" y="162"/>
                  <a:pt x="818" y="93"/>
                </a:cubicBezTo>
                <a:cubicBezTo>
                  <a:pt x="818" y="93"/>
                  <a:pt x="808" y="0"/>
                  <a:pt x="899" y="0"/>
                </a:cubicBezTo>
                <a:cubicBezTo>
                  <a:pt x="1290" y="0"/>
                  <a:pt x="1290" y="0"/>
                  <a:pt x="1290" y="0"/>
                </a:cubicBezTo>
                <a:cubicBezTo>
                  <a:pt x="1290" y="0"/>
                  <a:pt x="1376" y="5"/>
                  <a:pt x="1376" y="83"/>
                </a:cubicBezTo>
                <a:cubicBezTo>
                  <a:pt x="1376" y="83"/>
                  <a:pt x="1370" y="162"/>
                  <a:pt x="1290" y="162"/>
                </a:cubicBezTo>
                <a:cubicBezTo>
                  <a:pt x="1209" y="162"/>
                  <a:pt x="1209" y="162"/>
                  <a:pt x="1209" y="162"/>
                </a:cubicBezTo>
                <a:cubicBezTo>
                  <a:pt x="1209" y="401"/>
                  <a:pt x="1209" y="401"/>
                  <a:pt x="1209" y="401"/>
                </a:cubicBezTo>
                <a:cubicBezTo>
                  <a:pt x="1428" y="421"/>
                  <a:pt x="1539" y="493"/>
                  <a:pt x="1692" y="580"/>
                </a:cubicBezTo>
                <a:cubicBezTo>
                  <a:pt x="1812" y="460"/>
                  <a:pt x="1812" y="460"/>
                  <a:pt x="1812" y="460"/>
                </a:cubicBezTo>
                <a:cubicBezTo>
                  <a:pt x="1753" y="406"/>
                  <a:pt x="1753" y="406"/>
                  <a:pt x="1753" y="406"/>
                </a:cubicBezTo>
                <a:cubicBezTo>
                  <a:pt x="1830" y="323"/>
                  <a:pt x="1830" y="323"/>
                  <a:pt x="1830" y="323"/>
                </a:cubicBezTo>
                <a:cubicBezTo>
                  <a:pt x="2034" y="492"/>
                  <a:pt x="2034" y="492"/>
                  <a:pt x="2034" y="492"/>
                </a:cubicBezTo>
                <a:cubicBezTo>
                  <a:pt x="1956" y="570"/>
                  <a:pt x="1956" y="570"/>
                  <a:pt x="1956" y="570"/>
                </a:cubicBezTo>
                <a:cubicBezTo>
                  <a:pt x="1908" y="532"/>
                  <a:pt x="1908" y="532"/>
                  <a:pt x="1908" y="532"/>
                </a:cubicBezTo>
                <a:cubicBezTo>
                  <a:pt x="1799" y="661"/>
                  <a:pt x="1799" y="661"/>
                  <a:pt x="1799" y="661"/>
                </a:cubicBezTo>
                <a:cubicBezTo>
                  <a:pt x="2033" y="861"/>
                  <a:pt x="2181" y="1160"/>
                  <a:pt x="2181" y="1493"/>
                </a:cubicBezTo>
                <a:close/>
                <a:moveTo>
                  <a:pt x="1767" y="974"/>
                </a:moveTo>
                <a:cubicBezTo>
                  <a:pt x="1761" y="966"/>
                  <a:pt x="1653" y="1052"/>
                  <a:pt x="1653" y="1052"/>
                </a:cubicBezTo>
                <a:cubicBezTo>
                  <a:pt x="1595" y="982"/>
                  <a:pt x="1595" y="982"/>
                  <a:pt x="1595" y="982"/>
                </a:cubicBezTo>
                <a:cubicBezTo>
                  <a:pt x="1595" y="982"/>
                  <a:pt x="1671" y="912"/>
                  <a:pt x="1698" y="894"/>
                </a:cubicBezTo>
                <a:cubicBezTo>
                  <a:pt x="1545" y="741"/>
                  <a:pt x="1328" y="642"/>
                  <a:pt x="1094" y="642"/>
                </a:cubicBezTo>
                <a:cubicBezTo>
                  <a:pt x="856" y="642"/>
                  <a:pt x="641" y="741"/>
                  <a:pt x="486" y="897"/>
                </a:cubicBezTo>
                <a:cubicBezTo>
                  <a:pt x="499" y="913"/>
                  <a:pt x="574" y="973"/>
                  <a:pt x="574" y="973"/>
                </a:cubicBezTo>
                <a:cubicBezTo>
                  <a:pt x="510" y="1059"/>
                  <a:pt x="510" y="1059"/>
                  <a:pt x="510" y="1059"/>
                </a:cubicBezTo>
                <a:cubicBezTo>
                  <a:pt x="510" y="1059"/>
                  <a:pt x="420" y="964"/>
                  <a:pt x="415" y="970"/>
                </a:cubicBezTo>
                <a:cubicBezTo>
                  <a:pt x="320" y="1101"/>
                  <a:pt x="249" y="1284"/>
                  <a:pt x="241" y="1456"/>
                </a:cubicBezTo>
                <a:cubicBezTo>
                  <a:pt x="311" y="1454"/>
                  <a:pt x="404" y="1453"/>
                  <a:pt x="404" y="1453"/>
                </a:cubicBezTo>
                <a:cubicBezTo>
                  <a:pt x="402" y="1534"/>
                  <a:pt x="402" y="1534"/>
                  <a:pt x="402" y="1534"/>
                </a:cubicBezTo>
                <a:cubicBezTo>
                  <a:pt x="402" y="1534"/>
                  <a:pt x="240" y="1527"/>
                  <a:pt x="241" y="1532"/>
                </a:cubicBezTo>
                <a:cubicBezTo>
                  <a:pt x="248" y="1711"/>
                  <a:pt x="310" y="1875"/>
                  <a:pt x="411" y="2008"/>
                </a:cubicBezTo>
                <a:cubicBezTo>
                  <a:pt x="449" y="1983"/>
                  <a:pt x="518" y="1933"/>
                  <a:pt x="518" y="1933"/>
                </a:cubicBezTo>
                <a:cubicBezTo>
                  <a:pt x="578" y="1999"/>
                  <a:pt x="578" y="1999"/>
                  <a:pt x="578" y="1999"/>
                </a:cubicBezTo>
                <a:cubicBezTo>
                  <a:pt x="578" y="1999"/>
                  <a:pt x="479" y="2087"/>
                  <a:pt x="489" y="2096"/>
                </a:cubicBezTo>
                <a:cubicBezTo>
                  <a:pt x="513" y="2121"/>
                  <a:pt x="540" y="2144"/>
                  <a:pt x="567" y="2165"/>
                </a:cubicBezTo>
                <a:cubicBezTo>
                  <a:pt x="702" y="2270"/>
                  <a:pt x="868" y="2335"/>
                  <a:pt x="1050" y="2344"/>
                </a:cubicBezTo>
                <a:cubicBezTo>
                  <a:pt x="1049" y="2284"/>
                  <a:pt x="1053" y="2178"/>
                  <a:pt x="1053" y="2178"/>
                </a:cubicBezTo>
                <a:cubicBezTo>
                  <a:pt x="1129" y="2179"/>
                  <a:pt x="1129" y="2179"/>
                  <a:pt x="1129" y="2179"/>
                </a:cubicBezTo>
                <a:cubicBezTo>
                  <a:pt x="1129" y="2179"/>
                  <a:pt x="1125" y="2344"/>
                  <a:pt x="1131" y="2344"/>
                </a:cubicBezTo>
                <a:cubicBezTo>
                  <a:pt x="1352" y="2335"/>
                  <a:pt x="1550" y="2243"/>
                  <a:pt x="1696" y="2097"/>
                </a:cubicBezTo>
                <a:cubicBezTo>
                  <a:pt x="1710" y="2084"/>
                  <a:pt x="1599" y="2002"/>
                  <a:pt x="1599" y="2002"/>
                </a:cubicBezTo>
                <a:cubicBezTo>
                  <a:pt x="1647" y="1934"/>
                  <a:pt x="1647" y="1934"/>
                  <a:pt x="1647" y="1934"/>
                </a:cubicBezTo>
                <a:cubicBezTo>
                  <a:pt x="1647" y="1934"/>
                  <a:pt x="1764" y="2021"/>
                  <a:pt x="1771" y="2012"/>
                </a:cubicBezTo>
                <a:cubicBezTo>
                  <a:pt x="1873" y="1879"/>
                  <a:pt x="1936" y="1714"/>
                  <a:pt x="1944" y="1534"/>
                </a:cubicBezTo>
                <a:cubicBezTo>
                  <a:pt x="1944" y="1527"/>
                  <a:pt x="1776" y="1535"/>
                  <a:pt x="1776" y="1535"/>
                </a:cubicBezTo>
                <a:cubicBezTo>
                  <a:pt x="1773" y="1453"/>
                  <a:pt x="1773" y="1453"/>
                  <a:pt x="1773" y="1453"/>
                </a:cubicBezTo>
                <a:cubicBezTo>
                  <a:pt x="1773" y="1453"/>
                  <a:pt x="1909" y="1453"/>
                  <a:pt x="1944" y="1451"/>
                </a:cubicBezTo>
                <a:cubicBezTo>
                  <a:pt x="1934" y="1272"/>
                  <a:pt x="1870" y="1107"/>
                  <a:pt x="1767" y="974"/>
                </a:cubicBezTo>
                <a:close/>
                <a:moveTo>
                  <a:pt x="1087" y="1696"/>
                </a:moveTo>
                <a:cubicBezTo>
                  <a:pt x="1018" y="1696"/>
                  <a:pt x="967" y="1645"/>
                  <a:pt x="967" y="1576"/>
                </a:cubicBezTo>
                <a:cubicBezTo>
                  <a:pt x="967" y="1457"/>
                  <a:pt x="1050" y="1451"/>
                  <a:pt x="1050" y="1451"/>
                </a:cubicBezTo>
                <a:cubicBezTo>
                  <a:pt x="1050" y="1295"/>
                  <a:pt x="1050" y="767"/>
                  <a:pt x="1050" y="767"/>
                </a:cubicBezTo>
                <a:cubicBezTo>
                  <a:pt x="1050" y="745"/>
                  <a:pt x="1068" y="727"/>
                  <a:pt x="1090" y="727"/>
                </a:cubicBezTo>
                <a:cubicBezTo>
                  <a:pt x="1113" y="727"/>
                  <a:pt x="1131" y="745"/>
                  <a:pt x="1131" y="767"/>
                </a:cubicBezTo>
                <a:cubicBezTo>
                  <a:pt x="1131" y="767"/>
                  <a:pt x="1131" y="1289"/>
                  <a:pt x="1131" y="1449"/>
                </a:cubicBezTo>
                <a:cubicBezTo>
                  <a:pt x="1131" y="1449"/>
                  <a:pt x="1211" y="1460"/>
                  <a:pt x="1211" y="1576"/>
                </a:cubicBezTo>
                <a:cubicBezTo>
                  <a:pt x="1211" y="1645"/>
                  <a:pt x="1156" y="1696"/>
                  <a:pt x="1087" y="169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0" name="矩形: 圆角 29"/>
          <p:cNvSpPr/>
          <p:nvPr/>
        </p:nvSpPr>
        <p:spPr>
          <a:xfrm>
            <a:off x="5521188" y="2707606"/>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添加内容</a:t>
            </a:r>
          </a:p>
        </p:txBody>
      </p:sp>
      <p:sp>
        <p:nvSpPr>
          <p:cNvPr id="31" name="文本框 12"/>
          <p:cNvSpPr txBox="1"/>
          <p:nvPr/>
        </p:nvSpPr>
        <p:spPr>
          <a:xfrm>
            <a:off x="5512086" y="3041508"/>
            <a:ext cx="1792899" cy="46109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0000"/>
              </a:lnSpc>
              <a:spcBef>
                <a:spcPts val="600"/>
              </a:spcBef>
              <a:spcAft>
                <a:spcPts val="600"/>
              </a:spcAft>
            </a:pPr>
            <a:r>
              <a:rPr lang="zh-CN" altLang="en-US" sz="1200">
                <a:solidFill>
                  <a:schemeClr val="tx1">
                    <a:lumMod val="50000"/>
                    <a:lumOff val="50000"/>
                  </a:schemeClr>
                </a:solidFill>
              </a:rPr>
              <a:t>请在这里添加内容描述</a:t>
            </a:r>
            <a:endParaRPr lang="en-US" altLang="zh-CN" sz="1200">
              <a:solidFill>
                <a:schemeClr val="tx1">
                  <a:lumMod val="50000"/>
                  <a:lumOff val="50000"/>
                </a:schemeClr>
              </a:solidFill>
            </a:endParaRPr>
          </a:p>
        </p:txBody>
      </p:sp>
      <p:sp>
        <p:nvSpPr>
          <p:cNvPr id="33" name="六边形 32"/>
          <p:cNvSpPr/>
          <p:nvPr/>
        </p:nvSpPr>
        <p:spPr>
          <a:xfrm rot="5400000">
            <a:off x="1622174" y="3847003"/>
            <a:ext cx="736936" cy="635288"/>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KSO_Shape"/>
          <p:cNvSpPr/>
          <p:nvPr/>
        </p:nvSpPr>
        <p:spPr bwMode="auto">
          <a:xfrm>
            <a:off x="1838356" y="4012360"/>
            <a:ext cx="304573" cy="304573"/>
          </a:xfrm>
          <a:custGeom>
            <a:avLst/>
            <a:gdLst>
              <a:gd name="T0" fmla="*/ 1726800 w 2775"/>
              <a:gd name="T1" fmla="*/ 1800397 h 2775"/>
              <a:gd name="T2" fmla="*/ 1007300 w 2775"/>
              <a:gd name="T3" fmla="*/ 1731625 h 2775"/>
              <a:gd name="T4" fmla="*/ 1187499 w 2775"/>
              <a:gd name="T5" fmla="*/ 1728381 h 2775"/>
              <a:gd name="T6" fmla="*/ 1280191 w 2775"/>
              <a:gd name="T7" fmla="*/ 1548017 h 2775"/>
              <a:gd name="T8" fmla="*/ 1367050 w 2775"/>
              <a:gd name="T9" fmla="*/ 1728381 h 2775"/>
              <a:gd name="T10" fmla="*/ 1546601 w 2775"/>
              <a:gd name="T11" fmla="*/ 1548017 h 2775"/>
              <a:gd name="T12" fmla="*/ 1726800 w 2775"/>
              <a:gd name="T13" fmla="*/ 1368302 h 2775"/>
              <a:gd name="T14" fmla="*/ 1546601 w 2775"/>
              <a:gd name="T15" fmla="*/ 1187938 h 2775"/>
              <a:gd name="T16" fmla="*/ 1726800 w 2775"/>
              <a:gd name="T17" fmla="*/ 1008222 h 2775"/>
              <a:gd name="T18" fmla="*/ 1546601 w 2775"/>
              <a:gd name="T19" fmla="*/ 828507 h 2775"/>
              <a:gd name="T20" fmla="*/ 1477892 w 2775"/>
              <a:gd name="T21" fmla="*/ 755842 h 2775"/>
              <a:gd name="T22" fmla="*/ 1726800 w 2775"/>
              <a:gd name="T23" fmla="*/ 755842 h 2775"/>
              <a:gd name="T24" fmla="*/ 1798750 w 2775"/>
              <a:gd name="T25" fmla="*/ 1800397 h 2775"/>
              <a:gd name="T26" fmla="*/ 1367050 w 2775"/>
              <a:gd name="T27" fmla="*/ 1548017 h 2775"/>
              <a:gd name="T28" fmla="*/ 1413720 w 2775"/>
              <a:gd name="T29" fmla="*/ 1368302 h 2775"/>
              <a:gd name="T30" fmla="*/ 1546601 w 2775"/>
              <a:gd name="T31" fmla="*/ 1548017 h 2775"/>
              <a:gd name="T32" fmla="*/ 1483726 w 2775"/>
              <a:gd name="T33" fmla="*/ 1187938 h 2775"/>
              <a:gd name="T34" fmla="*/ 1546601 w 2775"/>
              <a:gd name="T35" fmla="*/ 1008222 h 2775"/>
              <a:gd name="T36" fmla="*/ 1483726 w 2775"/>
              <a:gd name="T37" fmla="*/ 1187938 h 2775"/>
              <a:gd name="T38" fmla="*/ 1726800 w 2775"/>
              <a:gd name="T39" fmla="*/ 755842 h 2775"/>
              <a:gd name="T40" fmla="*/ 1413720 w 2775"/>
              <a:gd name="T41" fmla="*/ 968646 h 2775"/>
              <a:gd name="T42" fmla="*/ 0 w 2775"/>
              <a:gd name="T43" fmla="*/ 968646 h 2775"/>
              <a:gd name="T44" fmla="*/ 631345 w 2775"/>
              <a:gd name="T45" fmla="*/ 103158 h 2775"/>
              <a:gd name="T46" fmla="*/ 530226 w 2775"/>
              <a:gd name="T47" fmla="*/ 60338 h 2775"/>
              <a:gd name="T48" fmla="*/ 836176 w 2775"/>
              <a:gd name="T49" fmla="*/ 0 h 2775"/>
              <a:gd name="T50" fmla="*/ 836176 w 2775"/>
              <a:gd name="T51" fmla="*/ 105104 h 2775"/>
              <a:gd name="T52" fmla="*/ 783672 w 2775"/>
              <a:gd name="T53" fmla="*/ 260165 h 2775"/>
              <a:gd name="T54" fmla="*/ 1174535 w 2775"/>
              <a:gd name="T55" fmla="*/ 298444 h 2775"/>
              <a:gd name="T56" fmla="*/ 1186203 w 2775"/>
              <a:gd name="T57" fmla="*/ 209560 h 2775"/>
              <a:gd name="T58" fmla="*/ 1267876 w 2775"/>
              <a:gd name="T59" fmla="*/ 369811 h 2775"/>
              <a:gd name="T60" fmla="*/ 1166109 w 2775"/>
              <a:gd name="T61" fmla="*/ 428851 h 2775"/>
              <a:gd name="T62" fmla="*/ 1145366 w 2775"/>
              <a:gd name="T63" fmla="*/ 631923 h 2775"/>
              <a:gd name="T64" fmla="*/ 1033876 w 2775"/>
              <a:gd name="T65" fmla="*/ 637113 h 2775"/>
              <a:gd name="T66" fmla="*/ 709129 w 2775"/>
              <a:gd name="T67" fmla="*/ 416524 h 2775"/>
              <a:gd name="T68" fmla="*/ 372066 w 2775"/>
              <a:gd name="T69" fmla="*/ 631274 h 2775"/>
              <a:gd name="T70" fmla="*/ 269002 w 2775"/>
              <a:gd name="T71" fmla="*/ 629328 h 2775"/>
              <a:gd name="T72" fmla="*/ 261872 w 2775"/>
              <a:gd name="T73" fmla="*/ 942694 h 2775"/>
              <a:gd name="T74" fmla="*/ 156216 w 2775"/>
              <a:gd name="T75" fmla="*/ 993949 h 2775"/>
              <a:gd name="T76" fmla="*/ 335767 w 2775"/>
              <a:gd name="T77" fmla="*/ 1254114 h 2775"/>
              <a:gd name="T78" fmla="*/ 316969 w 2775"/>
              <a:gd name="T79" fmla="*/ 1359867 h 2775"/>
              <a:gd name="T80" fmla="*/ 680608 w 2775"/>
              <a:gd name="T81" fmla="*/ 1520768 h 2775"/>
              <a:gd name="T82" fmla="*/ 731816 w 2775"/>
              <a:gd name="T83" fmla="*/ 1413717 h 2775"/>
              <a:gd name="T84" fmla="*/ 1099344 w 2775"/>
              <a:gd name="T85" fmla="*/ 1360516 h 2775"/>
              <a:gd name="T86" fmla="*/ 1067582 w 2775"/>
              <a:gd name="T87" fmla="*/ 1254763 h 2775"/>
              <a:gd name="T88" fmla="*/ 1260097 w 2775"/>
              <a:gd name="T89" fmla="*/ 995246 h 2775"/>
              <a:gd name="T90" fmla="*/ 1149255 w 2775"/>
              <a:gd name="T91" fmla="*/ 942694 h 2775"/>
              <a:gd name="T92" fmla="*/ 1145366 w 2775"/>
              <a:gd name="T93" fmla="*/ 631923 h 2775"/>
              <a:gd name="T94" fmla="*/ 626808 w 2775"/>
              <a:gd name="T95" fmla="*/ 1022496 h 2775"/>
              <a:gd name="T96" fmla="*/ 680608 w 2775"/>
              <a:gd name="T97" fmla="*/ 497623 h 2775"/>
              <a:gd name="T98" fmla="*/ 733112 w 2775"/>
              <a:gd name="T99" fmla="*/ 497623 h 2775"/>
              <a:gd name="T100" fmla="*/ 784968 w 2775"/>
              <a:gd name="T101" fmla="*/ 1022496 h 27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75" h="2775">
                <a:moveTo>
                  <a:pt x="2664" y="2775"/>
                </a:moveTo>
                <a:cubicBezTo>
                  <a:pt x="2664" y="2775"/>
                  <a:pt x="2664" y="2775"/>
                  <a:pt x="2664" y="2775"/>
                </a:cubicBezTo>
                <a:cubicBezTo>
                  <a:pt x="2427" y="2775"/>
                  <a:pt x="1974" y="2775"/>
                  <a:pt x="1554" y="2775"/>
                </a:cubicBezTo>
                <a:cubicBezTo>
                  <a:pt x="1554" y="2669"/>
                  <a:pt x="1554" y="2669"/>
                  <a:pt x="1554" y="2669"/>
                </a:cubicBezTo>
                <a:cubicBezTo>
                  <a:pt x="1559" y="2667"/>
                  <a:pt x="1564" y="2666"/>
                  <a:pt x="1568" y="2664"/>
                </a:cubicBezTo>
                <a:cubicBezTo>
                  <a:pt x="1832" y="2664"/>
                  <a:pt x="1832" y="2664"/>
                  <a:pt x="1832" y="2664"/>
                </a:cubicBezTo>
                <a:cubicBezTo>
                  <a:pt x="1832" y="2511"/>
                  <a:pt x="1832" y="2511"/>
                  <a:pt x="1832" y="2511"/>
                </a:cubicBezTo>
                <a:cubicBezTo>
                  <a:pt x="1882" y="2473"/>
                  <a:pt x="1931" y="2432"/>
                  <a:pt x="1975" y="2386"/>
                </a:cubicBezTo>
                <a:cubicBezTo>
                  <a:pt x="2109" y="2386"/>
                  <a:pt x="2109" y="2386"/>
                  <a:pt x="2109" y="2386"/>
                </a:cubicBezTo>
                <a:cubicBezTo>
                  <a:pt x="2109" y="2664"/>
                  <a:pt x="2109" y="2664"/>
                  <a:pt x="2109" y="2664"/>
                </a:cubicBezTo>
                <a:cubicBezTo>
                  <a:pt x="2386" y="2664"/>
                  <a:pt x="2386" y="2664"/>
                  <a:pt x="2386" y="2664"/>
                </a:cubicBezTo>
                <a:cubicBezTo>
                  <a:pt x="2386" y="2386"/>
                  <a:pt x="2386" y="2386"/>
                  <a:pt x="2386" y="2386"/>
                </a:cubicBezTo>
                <a:cubicBezTo>
                  <a:pt x="2664" y="2386"/>
                  <a:pt x="2664" y="2386"/>
                  <a:pt x="2664" y="2386"/>
                </a:cubicBezTo>
                <a:cubicBezTo>
                  <a:pt x="2664" y="2109"/>
                  <a:pt x="2664" y="2109"/>
                  <a:pt x="2664" y="2109"/>
                </a:cubicBezTo>
                <a:cubicBezTo>
                  <a:pt x="2386" y="2109"/>
                  <a:pt x="2386" y="2109"/>
                  <a:pt x="2386" y="2109"/>
                </a:cubicBezTo>
                <a:cubicBezTo>
                  <a:pt x="2386" y="1831"/>
                  <a:pt x="2386" y="1831"/>
                  <a:pt x="2386" y="1831"/>
                </a:cubicBezTo>
                <a:cubicBezTo>
                  <a:pt x="2664" y="1831"/>
                  <a:pt x="2664" y="1831"/>
                  <a:pt x="2664" y="1831"/>
                </a:cubicBezTo>
                <a:cubicBezTo>
                  <a:pt x="2664" y="1554"/>
                  <a:pt x="2664" y="1554"/>
                  <a:pt x="2664" y="1554"/>
                </a:cubicBezTo>
                <a:cubicBezTo>
                  <a:pt x="2386" y="1554"/>
                  <a:pt x="2386" y="1554"/>
                  <a:pt x="2386" y="1554"/>
                </a:cubicBezTo>
                <a:cubicBezTo>
                  <a:pt x="2386" y="1277"/>
                  <a:pt x="2386" y="1277"/>
                  <a:pt x="2386" y="1277"/>
                </a:cubicBezTo>
                <a:cubicBezTo>
                  <a:pt x="2307" y="1277"/>
                  <a:pt x="2307" y="1277"/>
                  <a:pt x="2307" y="1277"/>
                </a:cubicBezTo>
                <a:cubicBezTo>
                  <a:pt x="2300" y="1238"/>
                  <a:pt x="2291" y="1202"/>
                  <a:pt x="2280" y="1165"/>
                </a:cubicBezTo>
                <a:cubicBezTo>
                  <a:pt x="2433" y="1165"/>
                  <a:pt x="2566" y="1165"/>
                  <a:pt x="2664" y="1165"/>
                </a:cubicBezTo>
                <a:cubicBezTo>
                  <a:pt x="2664" y="1165"/>
                  <a:pt x="2664" y="1165"/>
                  <a:pt x="2664" y="1165"/>
                </a:cubicBezTo>
                <a:cubicBezTo>
                  <a:pt x="2775" y="1165"/>
                  <a:pt x="2775" y="1165"/>
                  <a:pt x="2775" y="1165"/>
                </a:cubicBezTo>
                <a:cubicBezTo>
                  <a:pt x="2775" y="2775"/>
                  <a:pt x="2775" y="2775"/>
                  <a:pt x="2775" y="2775"/>
                </a:cubicBezTo>
                <a:lnTo>
                  <a:pt x="2664" y="2775"/>
                </a:lnTo>
                <a:close/>
                <a:moveTo>
                  <a:pt x="2109" y="2386"/>
                </a:moveTo>
                <a:cubicBezTo>
                  <a:pt x="2109" y="2224"/>
                  <a:pt x="2109" y="2224"/>
                  <a:pt x="2109" y="2224"/>
                </a:cubicBezTo>
                <a:cubicBezTo>
                  <a:pt x="2135" y="2187"/>
                  <a:pt x="2159" y="2149"/>
                  <a:pt x="2181" y="2109"/>
                </a:cubicBezTo>
                <a:cubicBezTo>
                  <a:pt x="2386" y="2109"/>
                  <a:pt x="2386" y="2109"/>
                  <a:pt x="2386" y="2109"/>
                </a:cubicBezTo>
                <a:cubicBezTo>
                  <a:pt x="2386" y="2386"/>
                  <a:pt x="2386" y="2386"/>
                  <a:pt x="2386" y="2386"/>
                </a:cubicBezTo>
                <a:lnTo>
                  <a:pt x="2109" y="2386"/>
                </a:lnTo>
                <a:close/>
                <a:moveTo>
                  <a:pt x="2289" y="1831"/>
                </a:moveTo>
                <a:cubicBezTo>
                  <a:pt x="2312" y="1742"/>
                  <a:pt x="2326" y="1650"/>
                  <a:pt x="2329" y="1554"/>
                </a:cubicBezTo>
                <a:cubicBezTo>
                  <a:pt x="2386" y="1554"/>
                  <a:pt x="2386" y="1554"/>
                  <a:pt x="2386" y="1554"/>
                </a:cubicBezTo>
                <a:cubicBezTo>
                  <a:pt x="2386" y="1831"/>
                  <a:pt x="2386" y="1831"/>
                  <a:pt x="2386" y="1831"/>
                </a:cubicBezTo>
                <a:lnTo>
                  <a:pt x="2289" y="1831"/>
                </a:lnTo>
                <a:close/>
                <a:moveTo>
                  <a:pt x="2664" y="1165"/>
                </a:moveTo>
                <a:cubicBezTo>
                  <a:pt x="2664" y="1165"/>
                  <a:pt x="2664" y="1165"/>
                  <a:pt x="2664" y="1165"/>
                </a:cubicBezTo>
                <a:cubicBezTo>
                  <a:pt x="2566" y="1165"/>
                  <a:pt x="2336" y="1165"/>
                  <a:pt x="2664" y="1165"/>
                </a:cubicBezTo>
                <a:close/>
                <a:moveTo>
                  <a:pt x="2181" y="1493"/>
                </a:moveTo>
                <a:cubicBezTo>
                  <a:pt x="2181" y="2097"/>
                  <a:pt x="1697" y="2587"/>
                  <a:pt x="1093" y="2587"/>
                </a:cubicBezTo>
                <a:cubicBezTo>
                  <a:pt x="489" y="2587"/>
                  <a:pt x="0" y="2097"/>
                  <a:pt x="0" y="1493"/>
                </a:cubicBezTo>
                <a:cubicBezTo>
                  <a:pt x="0" y="906"/>
                  <a:pt x="506" y="401"/>
                  <a:pt x="974" y="401"/>
                </a:cubicBezTo>
                <a:cubicBezTo>
                  <a:pt x="974" y="159"/>
                  <a:pt x="974" y="159"/>
                  <a:pt x="974" y="159"/>
                </a:cubicBezTo>
                <a:cubicBezTo>
                  <a:pt x="894" y="159"/>
                  <a:pt x="894" y="159"/>
                  <a:pt x="894" y="159"/>
                </a:cubicBezTo>
                <a:cubicBezTo>
                  <a:pt x="894" y="159"/>
                  <a:pt x="818" y="162"/>
                  <a:pt x="818" y="93"/>
                </a:cubicBezTo>
                <a:cubicBezTo>
                  <a:pt x="818" y="93"/>
                  <a:pt x="808" y="0"/>
                  <a:pt x="899" y="0"/>
                </a:cubicBezTo>
                <a:cubicBezTo>
                  <a:pt x="1290" y="0"/>
                  <a:pt x="1290" y="0"/>
                  <a:pt x="1290" y="0"/>
                </a:cubicBezTo>
                <a:cubicBezTo>
                  <a:pt x="1290" y="0"/>
                  <a:pt x="1376" y="5"/>
                  <a:pt x="1376" y="83"/>
                </a:cubicBezTo>
                <a:cubicBezTo>
                  <a:pt x="1376" y="83"/>
                  <a:pt x="1370" y="162"/>
                  <a:pt x="1290" y="162"/>
                </a:cubicBezTo>
                <a:cubicBezTo>
                  <a:pt x="1209" y="162"/>
                  <a:pt x="1209" y="162"/>
                  <a:pt x="1209" y="162"/>
                </a:cubicBezTo>
                <a:cubicBezTo>
                  <a:pt x="1209" y="401"/>
                  <a:pt x="1209" y="401"/>
                  <a:pt x="1209" y="401"/>
                </a:cubicBezTo>
                <a:cubicBezTo>
                  <a:pt x="1428" y="421"/>
                  <a:pt x="1539" y="493"/>
                  <a:pt x="1692" y="580"/>
                </a:cubicBezTo>
                <a:cubicBezTo>
                  <a:pt x="1812" y="460"/>
                  <a:pt x="1812" y="460"/>
                  <a:pt x="1812" y="460"/>
                </a:cubicBezTo>
                <a:cubicBezTo>
                  <a:pt x="1753" y="406"/>
                  <a:pt x="1753" y="406"/>
                  <a:pt x="1753" y="406"/>
                </a:cubicBezTo>
                <a:cubicBezTo>
                  <a:pt x="1830" y="323"/>
                  <a:pt x="1830" y="323"/>
                  <a:pt x="1830" y="323"/>
                </a:cubicBezTo>
                <a:cubicBezTo>
                  <a:pt x="2034" y="492"/>
                  <a:pt x="2034" y="492"/>
                  <a:pt x="2034" y="492"/>
                </a:cubicBezTo>
                <a:cubicBezTo>
                  <a:pt x="1956" y="570"/>
                  <a:pt x="1956" y="570"/>
                  <a:pt x="1956" y="570"/>
                </a:cubicBezTo>
                <a:cubicBezTo>
                  <a:pt x="1908" y="532"/>
                  <a:pt x="1908" y="532"/>
                  <a:pt x="1908" y="532"/>
                </a:cubicBezTo>
                <a:cubicBezTo>
                  <a:pt x="1799" y="661"/>
                  <a:pt x="1799" y="661"/>
                  <a:pt x="1799" y="661"/>
                </a:cubicBezTo>
                <a:cubicBezTo>
                  <a:pt x="2033" y="861"/>
                  <a:pt x="2181" y="1160"/>
                  <a:pt x="2181" y="1493"/>
                </a:cubicBezTo>
                <a:close/>
                <a:moveTo>
                  <a:pt x="1767" y="974"/>
                </a:moveTo>
                <a:cubicBezTo>
                  <a:pt x="1761" y="966"/>
                  <a:pt x="1653" y="1052"/>
                  <a:pt x="1653" y="1052"/>
                </a:cubicBezTo>
                <a:cubicBezTo>
                  <a:pt x="1595" y="982"/>
                  <a:pt x="1595" y="982"/>
                  <a:pt x="1595" y="982"/>
                </a:cubicBezTo>
                <a:cubicBezTo>
                  <a:pt x="1595" y="982"/>
                  <a:pt x="1671" y="912"/>
                  <a:pt x="1698" y="894"/>
                </a:cubicBezTo>
                <a:cubicBezTo>
                  <a:pt x="1545" y="741"/>
                  <a:pt x="1328" y="642"/>
                  <a:pt x="1094" y="642"/>
                </a:cubicBezTo>
                <a:cubicBezTo>
                  <a:pt x="856" y="642"/>
                  <a:pt x="641" y="741"/>
                  <a:pt x="486" y="897"/>
                </a:cubicBezTo>
                <a:cubicBezTo>
                  <a:pt x="499" y="913"/>
                  <a:pt x="574" y="973"/>
                  <a:pt x="574" y="973"/>
                </a:cubicBezTo>
                <a:cubicBezTo>
                  <a:pt x="510" y="1059"/>
                  <a:pt x="510" y="1059"/>
                  <a:pt x="510" y="1059"/>
                </a:cubicBezTo>
                <a:cubicBezTo>
                  <a:pt x="510" y="1059"/>
                  <a:pt x="420" y="964"/>
                  <a:pt x="415" y="970"/>
                </a:cubicBezTo>
                <a:cubicBezTo>
                  <a:pt x="320" y="1101"/>
                  <a:pt x="249" y="1284"/>
                  <a:pt x="241" y="1456"/>
                </a:cubicBezTo>
                <a:cubicBezTo>
                  <a:pt x="311" y="1454"/>
                  <a:pt x="404" y="1453"/>
                  <a:pt x="404" y="1453"/>
                </a:cubicBezTo>
                <a:cubicBezTo>
                  <a:pt x="402" y="1534"/>
                  <a:pt x="402" y="1534"/>
                  <a:pt x="402" y="1534"/>
                </a:cubicBezTo>
                <a:cubicBezTo>
                  <a:pt x="402" y="1534"/>
                  <a:pt x="240" y="1527"/>
                  <a:pt x="241" y="1532"/>
                </a:cubicBezTo>
                <a:cubicBezTo>
                  <a:pt x="248" y="1711"/>
                  <a:pt x="310" y="1875"/>
                  <a:pt x="411" y="2008"/>
                </a:cubicBezTo>
                <a:cubicBezTo>
                  <a:pt x="449" y="1983"/>
                  <a:pt x="518" y="1933"/>
                  <a:pt x="518" y="1933"/>
                </a:cubicBezTo>
                <a:cubicBezTo>
                  <a:pt x="578" y="1999"/>
                  <a:pt x="578" y="1999"/>
                  <a:pt x="578" y="1999"/>
                </a:cubicBezTo>
                <a:cubicBezTo>
                  <a:pt x="578" y="1999"/>
                  <a:pt x="479" y="2087"/>
                  <a:pt x="489" y="2096"/>
                </a:cubicBezTo>
                <a:cubicBezTo>
                  <a:pt x="513" y="2121"/>
                  <a:pt x="540" y="2144"/>
                  <a:pt x="567" y="2165"/>
                </a:cubicBezTo>
                <a:cubicBezTo>
                  <a:pt x="702" y="2270"/>
                  <a:pt x="868" y="2335"/>
                  <a:pt x="1050" y="2344"/>
                </a:cubicBezTo>
                <a:cubicBezTo>
                  <a:pt x="1049" y="2284"/>
                  <a:pt x="1053" y="2178"/>
                  <a:pt x="1053" y="2178"/>
                </a:cubicBezTo>
                <a:cubicBezTo>
                  <a:pt x="1129" y="2179"/>
                  <a:pt x="1129" y="2179"/>
                  <a:pt x="1129" y="2179"/>
                </a:cubicBezTo>
                <a:cubicBezTo>
                  <a:pt x="1129" y="2179"/>
                  <a:pt x="1125" y="2344"/>
                  <a:pt x="1131" y="2344"/>
                </a:cubicBezTo>
                <a:cubicBezTo>
                  <a:pt x="1352" y="2335"/>
                  <a:pt x="1550" y="2243"/>
                  <a:pt x="1696" y="2097"/>
                </a:cubicBezTo>
                <a:cubicBezTo>
                  <a:pt x="1710" y="2084"/>
                  <a:pt x="1599" y="2002"/>
                  <a:pt x="1599" y="2002"/>
                </a:cubicBezTo>
                <a:cubicBezTo>
                  <a:pt x="1647" y="1934"/>
                  <a:pt x="1647" y="1934"/>
                  <a:pt x="1647" y="1934"/>
                </a:cubicBezTo>
                <a:cubicBezTo>
                  <a:pt x="1647" y="1934"/>
                  <a:pt x="1764" y="2021"/>
                  <a:pt x="1771" y="2012"/>
                </a:cubicBezTo>
                <a:cubicBezTo>
                  <a:pt x="1873" y="1879"/>
                  <a:pt x="1936" y="1714"/>
                  <a:pt x="1944" y="1534"/>
                </a:cubicBezTo>
                <a:cubicBezTo>
                  <a:pt x="1944" y="1527"/>
                  <a:pt x="1776" y="1535"/>
                  <a:pt x="1776" y="1535"/>
                </a:cubicBezTo>
                <a:cubicBezTo>
                  <a:pt x="1773" y="1453"/>
                  <a:pt x="1773" y="1453"/>
                  <a:pt x="1773" y="1453"/>
                </a:cubicBezTo>
                <a:cubicBezTo>
                  <a:pt x="1773" y="1453"/>
                  <a:pt x="1909" y="1453"/>
                  <a:pt x="1944" y="1451"/>
                </a:cubicBezTo>
                <a:cubicBezTo>
                  <a:pt x="1934" y="1272"/>
                  <a:pt x="1870" y="1107"/>
                  <a:pt x="1767" y="974"/>
                </a:cubicBezTo>
                <a:close/>
                <a:moveTo>
                  <a:pt x="1087" y="1696"/>
                </a:moveTo>
                <a:cubicBezTo>
                  <a:pt x="1018" y="1696"/>
                  <a:pt x="967" y="1645"/>
                  <a:pt x="967" y="1576"/>
                </a:cubicBezTo>
                <a:cubicBezTo>
                  <a:pt x="967" y="1457"/>
                  <a:pt x="1050" y="1451"/>
                  <a:pt x="1050" y="1451"/>
                </a:cubicBezTo>
                <a:cubicBezTo>
                  <a:pt x="1050" y="1295"/>
                  <a:pt x="1050" y="767"/>
                  <a:pt x="1050" y="767"/>
                </a:cubicBezTo>
                <a:cubicBezTo>
                  <a:pt x="1050" y="745"/>
                  <a:pt x="1068" y="727"/>
                  <a:pt x="1090" y="727"/>
                </a:cubicBezTo>
                <a:cubicBezTo>
                  <a:pt x="1113" y="727"/>
                  <a:pt x="1131" y="745"/>
                  <a:pt x="1131" y="767"/>
                </a:cubicBezTo>
                <a:cubicBezTo>
                  <a:pt x="1131" y="767"/>
                  <a:pt x="1131" y="1289"/>
                  <a:pt x="1131" y="1449"/>
                </a:cubicBezTo>
                <a:cubicBezTo>
                  <a:pt x="1131" y="1449"/>
                  <a:pt x="1211" y="1460"/>
                  <a:pt x="1211" y="1576"/>
                </a:cubicBezTo>
                <a:cubicBezTo>
                  <a:pt x="1211" y="1645"/>
                  <a:pt x="1156" y="1696"/>
                  <a:pt x="1087" y="169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5" name="矩形: 圆角 34"/>
          <p:cNvSpPr/>
          <p:nvPr/>
        </p:nvSpPr>
        <p:spPr>
          <a:xfrm>
            <a:off x="2389958" y="3825206"/>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添加内容</a:t>
            </a:r>
          </a:p>
        </p:txBody>
      </p:sp>
      <p:sp>
        <p:nvSpPr>
          <p:cNvPr id="36" name="文本框 12"/>
          <p:cNvSpPr txBox="1"/>
          <p:nvPr/>
        </p:nvSpPr>
        <p:spPr>
          <a:xfrm>
            <a:off x="2380856" y="4159108"/>
            <a:ext cx="1792899" cy="46109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0000"/>
              </a:lnSpc>
              <a:spcBef>
                <a:spcPts val="600"/>
              </a:spcBef>
              <a:spcAft>
                <a:spcPts val="600"/>
              </a:spcAft>
            </a:pPr>
            <a:r>
              <a:rPr lang="zh-CN" altLang="en-US" sz="1200">
                <a:solidFill>
                  <a:schemeClr val="tx1">
                    <a:lumMod val="50000"/>
                    <a:lumOff val="50000"/>
                  </a:schemeClr>
                </a:solidFill>
              </a:rPr>
              <a:t>请在这里添加内容描述</a:t>
            </a:r>
            <a:endParaRPr lang="en-US" altLang="zh-CN" sz="1200">
              <a:solidFill>
                <a:schemeClr val="tx1">
                  <a:lumMod val="50000"/>
                  <a:lumOff val="50000"/>
                </a:schemeClr>
              </a:solidFill>
            </a:endParaRPr>
          </a:p>
        </p:txBody>
      </p:sp>
      <p:sp>
        <p:nvSpPr>
          <p:cNvPr id="38" name="六边形 37"/>
          <p:cNvSpPr/>
          <p:nvPr/>
        </p:nvSpPr>
        <p:spPr>
          <a:xfrm rot="5400000">
            <a:off x="4753404" y="3847003"/>
            <a:ext cx="736936" cy="635288"/>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KSO_Shape"/>
          <p:cNvSpPr/>
          <p:nvPr/>
        </p:nvSpPr>
        <p:spPr bwMode="auto">
          <a:xfrm>
            <a:off x="4969586" y="4012360"/>
            <a:ext cx="304573" cy="304573"/>
          </a:xfrm>
          <a:custGeom>
            <a:avLst/>
            <a:gdLst>
              <a:gd name="T0" fmla="*/ 1726800 w 2775"/>
              <a:gd name="T1" fmla="*/ 1800397 h 2775"/>
              <a:gd name="T2" fmla="*/ 1007300 w 2775"/>
              <a:gd name="T3" fmla="*/ 1731625 h 2775"/>
              <a:gd name="T4" fmla="*/ 1187499 w 2775"/>
              <a:gd name="T5" fmla="*/ 1728381 h 2775"/>
              <a:gd name="T6" fmla="*/ 1280191 w 2775"/>
              <a:gd name="T7" fmla="*/ 1548017 h 2775"/>
              <a:gd name="T8" fmla="*/ 1367050 w 2775"/>
              <a:gd name="T9" fmla="*/ 1728381 h 2775"/>
              <a:gd name="T10" fmla="*/ 1546601 w 2775"/>
              <a:gd name="T11" fmla="*/ 1548017 h 2775"/>
              <a:gd name="T12" fmla="*/ 1726800 w 2775"/>
              <a:gd name="T13" fmla="*/ 1368302 h 2775"/>
              <a:gd name="T14" fmla="*/ 1546601 w 2775"/>
              <a:gd name="T15" fmla="*/ 1187938 h 2775"/>
              <a:gd name="T16" fmla="*/ 1726800 w 2775"/>
              <a:gd name="T17" fmla="*/ 1008222 h 2775"/>
              <a:gd name="T18" fmla="*/ 1546601 w 2775"/>
              <a:gd name="T19" fmla="*/ 828507 h 2775"/>
              <a:gd name="T20" fmla="*/ 1477892 w 2775"/>
              <a:gd name="T21" fmla="*/ 755842 h 2775"/>
              <a:gd name="T22" fmla="*/ 1726800 w 2775"/>
              <a:gd name="T23" fmla="*/ 755842 h 2775"/>
              <a:gd name="T24" fmla="*/ 1798750 w 2775"/>
              <a:gd name="T25" fmla="*/ 1800397 h 2775"/>
              <a:gd name="T26" fmla="*/ 1367050 w 2775"/>
              <a:gd name="T27" fmla="*/ 1548017 h 2775"/>
              <a:gd name="T28" fmla="*/ 1413720 w 2775"/>
              <a:gd name="T29" fmla="*/ 1368302 h 2775"/>
              <a:gd name="T30" fmla="*/ 1546601 w 2775"/>
              <a:gd name="T31" fmla="*/ 1548017 h 2775"/>
              <a:gd name="T32" fmla="*/ 1483726 w 2775"/>
              <a:gd name="T33" fmla="*/ 1187938 h 2775"/>
              <a:gd name="T34" fmla="*/ 1546601 w 2775"/>
              <a:gd name="T35" fmla="*/ 1008222 h 2775"/>
              <a:gd name="T36" fmla="*/ 1483726 w 2775"/>
              <a:gd name="T37" fmla="*/ 1187938 h 2775"/>
              <a:gd name="T38" fmla="*/ 1726800 w 2775"/>
              <a:gd name="T39" fmla="*/ 755842 h 2775"/>
              <a:gd name="T40" fmla="*/ 1413720 w 2775"/>
              <a:gd name="T41" fmla="*/ 968646 h 2775"/>
              <a:gd name="T42" fmla="*/ 0 w 2775"/>
              <a:gd name="T43" fmla="*/ 968646 h 2775"/>
              <a:gd name="T44" fmla="*/ 631345 w 2775"/>
              <a:gd name="T45" fmla="*/ 103158 h 2775"/>
              <a:gd name="T46" fmla="*/ 530226 w 2775"/>
              <a:gd name="T47" fmla="*/ 60338 h 2775"/>
              <a:gd name="T48" fmla="*/ 836176 w 2775"/>
              <a:gd name="T49" fmla="*/ 0 h 2775"/>
              <a:gd name="T50" fmla="*/ 836176 w 2775"/>
              <a:gd name="T51" fmla="*/ 105104 h 2775"/>
              <a:gd name="T52" fmla="*/ 783672 w 2775"/>
              <a:gd name="T53" fmla="*/ 260165 h 2775"/>
              <a:gd name="T54" fmla="*/ 1174535 w 2775"/>
              <a:gd name="T55" fmla="*/ 298444 h 2775"/>
              <a:gd name="T56" fmla="*/ 1186203 w 2775"/>
              <a:gd name="T57" fmla="*/ 209560 h 2775"/>
              <a:gd name="T58" fmla="*/ 1267876 w 2775"/>
              <a:gd name="T59" fmla="*/ 369811 h 2775"/>
              <a:gd name="T60" fmla="*/ 1166109 w 2775"/>
              <a:gd name="T61" fmla="*/ 428851 h 2775"/>
              <a:gd name="T62" fmla="*/ 1145366 w 2775"/>
              <a:gd name="T63" fmla="*/ 631923 h 2775"/>
              <a:gd name="T64" fmla="*/ 1033876 w 2775"/>
              <a:gd name="T65" fmla="*/ 637113 h 2775"/>
              <a:gd name="T66" fmla="*/ 709129 w 2775"/>
              <a:gd name="T67" fmla="*/ 416524 h 2775"/>
              <a:gd name="T68" fmla="*/ 372066 w 2775"/>
              <a:gd name="T69" fmla="*/ 631274 h 2775"/>
              <a:gd name="T70" fmla="*/ 269002 w 2775"/>
              <a:gd name="T71" fmla="*/ 629328 h 2775"/>
              <a:gd name="T72" fmla="*/ 261872 w 2775"/>
              <a:gd name="T73" fmla="*/ 942694 h 2775"/>
              <a:gd name="T74" fmla="*/ 156216 w 2775"/>
              <a:gd name="T75" fmla="*/ 993949 h 2775"/>
              <a:gd name="T76" fmla="*/ 335767 w 2775"/>
              <a:gd name="T77" fmla="*/ 1254114 h 2775"/>
              <a:gd name="T78" fmla="*/ 316969 w 2775"/>
              <a:gd name="T79" fmla="*/ 1359867 h 2775"/>
              <a:gd name="T80" fmla="*/ 680608 w 2775"/>
              <a:gd name="T81" fmla="*/ 1520768 h 2775"/>
              <a:gd name="T82" fmla="*/ 731816 w 2775"/>
              <a:gd name="T83" fmla="*/ 1413717 h 2775"/>
              <a:gd name="T84" fmla="*/ 1099344 w 2775"/>
              <a:gd name="T85" fmla="*/ 1360516 h 2775"/>
              <a:gd name="T86" fmla="*/ 1067582 w 2775"/>
              <a:gd name="T87" fmla="*/ 1254763 h 2775"/>
              <a:gd name="T88" fmla="*/ 1260097 w 2775"/>
              <a:gd name="T89" fmla="*/ 995246 h 2775"/>
              <a:gd name="T90" fmla="*/ 1149255 w 2775"/>
              <a:gd name="T91" fmla="*/ 942694 h 2775"/>
              <a:gd name="T92" fmla="*/ 1145366 w 2775"/>
              <a:gd name="T93" fmla="*/ 631923 h 2775"/>
              <a:gd name="T94" fmla="*/ 626808 w 2775"/>
              <a:gd name="T95" fmla="*/ 1022496 h 2775"/>
              <a:gd name="T96" fmla="*/ 680608 w 2775"/>
              <a:gd name="T97" fmla="*/ 497623 h 2775"/>
              <a:gd name="T98" fmla="*/ 733112 w 2775"/>
              <a:gd name="T99" fmla="*/ 497623 h 2775"/>
              <a:gd name="T100" fmla="*/ 784968 w 2775"/>
              <a:gd name="T101" fmla="*/ 1022496 h 27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75" h="2775">
                <a:moveTo>
                  <a:pt x="2664" y="2775"/>
                </a:moveTo>
                <a:cubicBezTo>
                  <a:pt x="2664" y="2775"/>
                  <a:pt x="2664" y="2775"/>
                  <a:pt x="2664" y="2775"/>
                </a:cubicBezTo>
                <a:cubicBezTo>
                  <a:pt x="2427" y="2775"/>
                  <a:pt x="1974" y="2775"/>
                  <a:pt x="1554" y="2775"/>
                </a:cubicBezTo>
                <a:cubicBezTo>
                  <a:pt x="1554" y="2669"/>
                  <a:pt x="1554" y="2669"/>
                  <a:pt x="1554" y="2669"/>
                </a:cubicBezTo>
                <a:cubicBezTo>
                  <a:pt x="1559" y="2667"/>
                  <a:pt x="1564" y="2666"/>
                  <a:pt x="1568" y="2664"/>
                </a:cubicBezTo>
                <a:cubicBezTo>
                  <a:pt x="1832" y="2664"/>
                  <a:pt x="1832" y="2664"/>
                  <a:pt x="1832" y="2664"/>
                </a:cubicBezTo>
                <a:cubicBezTo>
                  <a:pt x="1832" y="2511"/>
                  <a:pt x="1832" y="2511"/>
                  <a:pt x="1832" y="2511"/>
                </a:cubicBezTo>
                <a:cubicBezTo>
                  <a:pt x="1882" y="2473"/>
                  <a:pt x="1931" y="2432"/>
                  <a:pt x="1975" y="2386"/>
                </a:cubicBezTo>
                <a:cubicBezTo>
                  <a:pt x="2109" y="2386"/>
                  <a:pt x="2109" y="2386"/>
                  <a:pt x="2109" y="2386"/>
                </a:cubicBezTo>
                <a:cubicBezTo>
                  <a:pt x="2109" y="2664"/>
                  <a:pt x="2109" y="2664"/>
                  <a:pt x="2109" y="2664"/>
                </a:cubicBezTo>
                <a:cubicBezTo>
                  <a:pt x="2386" y="2664"/>
                  <a:pt x="2386" y="2664"/>
                  <a:pt x="2386" y="2664"/>
                </a:cubicBezTo>
                <a:cubicBezTo>
                  <a:pt x="2386" y="2386"/>
                  <a:pt x="2386" y="2386"/>
                  <a:pt x="2386" y="2386"/>
                </a:cubicBezTo>
                <a:cubicBezTo>
                  <a:pt x="2664" y="2386"/>
                  <a:pt x="2664" y="2386"/>
                  <a:pt x="2664" y="2386"/>
                </a:cubicBezTo>
                <a:cubicBezTo>
                  <a:pt x="2664" y="2109"/>
                  <a:pt x="2664" y="2109"/>
                  <a:pt x="2664" y="2109"/>
                </a:cubicBezTo>
                <a:cubicBezTo>
                  <a:pt x="2386" y="2109"/>
                  <a:pt x="2386" y="2109"/>
                  <a:pt x="2386" y="2109"/>
                </a:cubicBezTo>
                <a:cubicBezTo>
                  <a:pt x="2386" y="1831"/>
                  <a:pt x="2386" y="1831"/>
                  <a:pt x="2386" y="1831"/>
                </a:cubicBezTo>
                <a:cubicBezTo>
                  <a:pt x="2664" y="1831"/>
                  <a:pt x="2664" y="1831"/>
                  <a:pt x="2664" y="1831"/>
                </a:cubicBezTo>
                <a:cubicBezTo>
                  <a:pt x="2664" y="1554"/>
                  <a:pt x="2664" y="1554"/>
                  <a:pt x="2664" y="1554"/>
                </a:cubicBezTo>
                <a:cubicBezTo>
                  <a:pt x="2386" y="1554"/>
                  <a:pt x="2386" y="1554"/>
                  <a:pt x="2386" y="1554"/>
                </a:cubicBezTo>
                <a:cubicBezTo>
                  <a:pt x="2386" y="1277"/>
                  <a:pt x="2386" y="1277"/>
                  <a:pt x="2386" y="1277"/>
                </a:cubicBezTo>
                <a:cubicBezTo>
                  <a:pt x="2307" y="1277"/>
                  <a:pt x="2307" y="1277"/>
                  <a:pt x="2307" y="1277"/>
                </a:cubicBezTo>
                <a:cubicBezTo>
                  <a:pt x="2300" y="1238"/>
                  <a:pt x="2291" y="1202"/>
                  <a:pt x="2280" y="1165"/>
                </a:cubicBezTo>
                <a:cubicBezTo>
                  <a:pt x="2433" y="1165"/>
                  <a:pt x="2566" y="1165"/>
                  <a:pt x="2664" y="1165"/>
                </a:cubicBezTo>
                <a:cubicBezTo>
                  <a:pt x="2664" y="1165"/>
                  <a:pt x="2664" y="1165"/>
                  <a:pt x="2664" y="1165"/>
                </a:cubicBezTo>
                <a:cubicBezTo>
                  <a:pt x="2775" y="1165"/>
                  <a:pt x="2775" y="1165"/>
                  <a:pt x="2775" y="1165"/>
                </a:cubicBezTo>
                <a:cubicBezTo>
                  <a:pt x="2775" y="2775"/>
                  <a:pt x="2775" y="2775"/>
                  <a:pt x="2775" y="2775"/>
                </a:cubicBezTo>
                <a:lnTo>
                  <a:pt x="2664" y="2775"/>
                </a:lnTo>
                <a:close/>
                <a:moveTo>
                  <a:pt x="2109" y="2386"/>
                </a:moveTo>
                <a:cubicBezTo>
                  <a:pt x="2109" y="2224"/>
                  <a:pt x="2109" y="2224"/>
                  <a:pt x="2109" y="2224"/>
                </a:cubicBezTo>
                <a:cubicBezTo>
                  <a:pt x="2135" y="2187"/>
                  <a:pt x="2159" y="2149"/>
                  <a:pt x="2181" y="2109"/>
                </a:cubicBezTo>
                <a:cubicBezTo>
                  <a:pt x="2386" y="2109"/>
                  <a:pt x="2386" y="2109"/>
                  <a:pt x="2386" y="2109"/>
                </a:cubicBezTo>
                <a:cubicBezTo>
                  <a:pt x="2386" y="2386"/>
                  <a:pt x="2386" y="2386"/>
                  <a:pt x="2386" y="2386"/>
                </a:cubicBezTo>
                <a:lnTo>
                  <a:pt x="2109" y="2386"/>
                </a:lnTo>
                <a:close/>
                <a:moveTo>
                  <a:pt x="2289" y="1831"/>
                </a:moveTo>
                <a:cubicBezTo>
                  <a:pt x="2312" y="1742"/>
                  <a:pt x="2326" y="1650"/>
                  <a:pt x="2329" y="1554"/>
                </a:cubicBezTo>
                <a:cubicBezTo>
                  <a:pt x="2386" y="1554"/>
                  <a:pt x="2386" y="1554"/>
                  <a:pt x="2386" y="1554"/>
                </a:cubicBezTo>
                <a:cubicBezTo>
                  <a:pt x="2386" y="1831"/>
                  <a:pt x="2386" y="1831"/>
                  <a:pt x="2386" y="1831"/>
                </a:cubicBezTo>
                <a:lnTo>
                  <a:pt x="2289" y="1831"/>
                </a:lnTo>
                <a:close/>
                <a:moveTo>
                  <a:pt x="2664" y="1165"/>
                </a:moveTo>
                <a:cubicBezTo>
                  <a:pt x="2664" y="1165"/>
                  <a:pt x="2664" y="1165"/>
                  <a:pt x="2664" y="1165"/>
                </a:cubicBezTo>
                <a:cubicBezTo>
                  <a:pt x="2566" y="1165"/>
                  <a:pt x="2336" y="1165"/>
                  <a:pt x="2664" y="1165"/>
                </a:cubicBezTo>
                <a:close/>
                <a:moveTo>
                  <a:pt x="2181" y="1493"/>
                </a:moveTo>
                <a:cubicBezTo>
                  <a:pt x="2181" y="2097"/>
                  <a:pt x="1697" y="2587"/>
                  <a:pt x="1093" y="2587"/>
                </a:cubicBezTo>
                <a:cubicBezTo>
                  <a:pt x="489" y="2587"/>
                  <a:pt x="0" y="2097"/>
                  <a:pt x="0" y="1493"/>
                </a:cubicBezTo>
                <a:cubicBezTo>
                  <a:pt x="0" y="906"/>
                  <a:pt x="506" y="401"/>
                  <a:pt x="974" y="401"/>
                </a:cubicBezTo>
                <a:cubicBezTo>
                  <a:pt x="974" y="159"/>
                  <a:pt x="974" y="159"/>
                  <a:pt x="974" y="159"/>
                </a:cubicBezTo>
                <a:cubicBezTo>
                  <a:pt x="894" y="159"/>
                  <a:pt x="894" y="159"/>
                  <a:pt x="894" y="159"/>
                </a:cubicBezTo>
                <a:cubicBezTo>
                  <a:pt x="894" y="159"/>
                  <a:pt x="818" y="162"/>
                  <a:pt x="818" y="93"/>
                </a:cubicBezTo>
                <a:cubicBezTo>
                  <a:pt x="818" y="93"/>
                  <a:pt x="808" y="0"/>
                  <a:pt x="899" y="0"/>
                </a:cubicBezTo>
                <a:cubicBezTo>
                  <a:pt x="1290" y="0"/>
                  <a:pt x="1290" y="0"/>
                  <a:pt x="1290" y="0"/>
                </a:cubicBezTo>
                <a:cubicBezTo>
                  <a:pt x="1290" y="0"/>
                  <a:pt x="1376" y="5"/>
                  <a:pt x="1376" y="83"/>
                </a:cubicBezTo>
                <a:cubicBezTo>
                  <a:pt x="1376" y="83"/>
                  <a:pt x="1370" y="162"/>
                  <a:pt x="1290" y="162"/>
                </a:cubicBezTo>
                <a:cubicBezTo>
                  <a:pt x="1209" y="162"/>
                  <a:pt x="1209" y="162"/>
                  <a:pt x="1209" y="162"/>
                </a:cubicBezTo>
                <a:cubicBezTo>
                  <a:pt x="1209" y="401"/>
                  <a:pt x="1209" y="401"/>
                  <a:pt x="1209" y="401"/>
                </a:cubicBezTo>
                <a:cubicBezTo>
                  <a:pt x="1428" y="421"/>
                  <a:pt x="1539" y="493"/>
                  <a:pt x="1692" y="580"/>
                </a:cubicBezTo>
                <a:cubicBezTo>
                  <a:pt x="1812" y="460"/>
                  <a:pt x="1812" y="460"/>
                  <a:pt x="1812" y="460"/>
                </a:cubicBezTo>
                <a:cubicBezTo>
                  <a:pt x="1753" y="406"/>
                  <a:pt x="1753" y="406"/>
                  <a:pt x="1753" y="406"/>
                </a:cubicBezTo>
                <a:cubicBezTo>
                  <a:pt x="1830" y="323"/>
                  <a:pt x="1830" y="323"/>
                  <a:pt x="1830" y="323"/>
                </a:cubicBezTo>
                <a:cubicBezTo>
                  <a:pt x="2034" y="492"/>
                  <a:pt x="2034" y="492"/>
                  <a:pt x="2034" y="492"/>
                </a:cubicBezTo>
                <a:cubicBezTo>
                  <a:pt x="1956" y="570"/>
                  <a:pt x="1956" y="570"/>
                  <a:pt x="1956" y="570"/>
                </a:cubicBezTo>
                <a:cubicBezTo>
                  <a:pt x="1908" y="532"/>
                  <a:pt x="1908" y="532"/>
                  <a:pt x="1908" y="532"/>
                </a:cubicBezTo>
                <a:cubicBezTo>
                  <a:pt x="1799" y="661"/>
                  <a:pt x="1799" y="661"/>
                  <a:pt x="1799" y="661"/>
                </a:cubicBezTo>
                <a:cubicBezTo>
                  <a:pt x="2033" y="861"/>
                  <a:pt x="2181" y="1160"/>
                  <a:pt x="2181" y="1493"/>
                </a:cubicBezTo>
                <a:close/>
                <a:moveTo>
                  <a:pt x="1767" y="974"/>
                </a:moveTo>
                <a:cubicBezTo>
                  <a:pt x="1761" y="966"/>
                  <a:pt x="1653" y="1052"/>
                  <a:pt x="1653" y="1052"/>
                </a:cubicBezTo>
                <a:cubicBezTo>
                  <a:pt x="1595" y="982"/>
                  <a:pt x="1595" y="982"/>
                  <a:pt x="1595" y="982"/>
                </a:cubicBezTo>
                <a:cubicBezTo>
                  <a:pt x="1595" y="982"/>
                  <a:pt x="1671" y="912"/>
                  <a:pt x="1698" y="894"/>
                </a:cubicBezTo>
                <a:cubicBezTo>
                  <a:pt x="1545" y="741"/>
                  <a:pt x="1328" y="642"/>
                  <a:pt x="1094" y="642"/>
                </a:cubicBezTo>
                <a:cubicBezTo>
                  <a:pt x="856" y="642"/>
                  <a:pt x="641" y="741"/>
                  <a:pt x="486" y="897"/>
                </a:cubicBezTo>
                <a:cubicBezTo>
                  <a:pt x="499" y="913"/>
                  <a:pt x="574" y="973"/>
                  <a:pt x="574" y="973"/>
                </a:cubicBezTo>
                <a:cubicBezTo>
                  <a:pt x="510" y="1059"/>
                  <a:pt x="510" y="1059"/>
                  <a:pt x="510" y="1059"/>
                </a:cubicBezTo>
                <a:cubicBezTo>
                  <a:pt x="510" y="1059"/>
                  <a:pt x="420" y="964"/>
                  <a:pt x="415" y="970"/>
                </a:cubicBezTo>
                <a:cubicBezTo>
                  <a:pt x="320" y="1101"/>
                  <a:pt x="249" y="1284"/>
                  <a:pt x="241" y="1456"/>
                </a:cubicBezTo>
                <a:cubicBezTo>
                  <a:pt x="311" y="1454"/>
                  <a:pt x="404" y="1453"/>
                  <a:pt x="404" y="1453"/>
                </a:cubicBezTo>
                <a:cubicBezTo>
                  <a:pt x="402" y="1534"/>
                  <a:pt x="402" y="1534"/>
                  <a:pt x="402" y="1534"/>
                </a:cubicBezTo>
                <a:cubicBezTo>
                  <a:pt x="402" y="1534"/>
                  <a:pt x="240" y="1527"/>
                  <a:pt x="241" y="1532"/>
                </a:cubicBezTo>
                <a:cubicBezTo>
                  <a:pt x="248" y="1711"/>
                  <a:pt x="310" y="1875"/>
                  <a:pt x="411" y="2008"/>
                </a:cubicBezTo>
                <a:cubicBezTo>
                  <a:pt x="449" y="1983"/>
                  <a:pt x="518" y="1933"/>
                  <a:pt x="518" y="1933"/>
                </a:cubicBezTo>
                <a:cubicBezTo>
                  <a:pt x="578" y="1999"/>
                  <a:pt x="578" y="1999"/>
                  <a:pt x="578" y="1999"/>
                </a:cubicBezTo>
                <a:cubicBezTo>
                  <a:pt x="578" y="1999"/>
                  <a:pt x="479" y="2087"/>
                  <a:pt x="489" y="2096"/>
                </a:cubicBezTo>
                <a:cubicBezTo>
                  <a:pt x="513" y="2121"/>
                  <a:pt x="540" y="2144"/>
                  <a:pt x="567" y="2165"/>
                </a:cubicBezTo>
                <a:cubicBezTo>
                  <a:pt x="702" y="2270"/>
                  <a:pt x="868" y="2335"/>
                  <a:pt x="1050" y="2344"/>
                </a:cubicBezTo>
                <a:cubicBezTo>
                  <a:pt x="1049" y="2284"/>
                  <a:pt x="1053" y="2178"/>
                  <a:pt x="1053" y="2178"/>
                </a:cubicBezTo>
                <a:cubicBezTo>
                  <a:pt x="1129" y="2179"/>
                  <a:pt x="1129" y="2179"/>
                  <a:pt x="1129" y="2179"/>
                </a:cubicBezTo>
                <a:cubicBezTo>
                  <a:pt x="1129" y="2179"/>
                  <a:pt x="1125" y="2344"/>
                  <a:pt x="1131" y="2344"/>
                </a:cubicBezTo>
                <a:cubicBezTo>
                  <a:pt x="1352" y="2335"/>
                  <a:pt x="1550" y="2243"/>
                  <a:pt x="1696" y="2097"/>
                </a:cubicBezTo>
                <a:cubicBezTo>
                  <a:pt x="1710" y="2084"/>
                  <a:pt x="1599" y="2002"/>
                  <a:pt x="1599" y="2002"/>
                </a:cubicBezTo>
                <a:cubicBezTo>
                  <a:pt x="1647" y="1934"/>
                  <a:pt x="1647" y="1934"/>
                  <a:pt x="1647" y="1934"/>
                </a:cubicBezTo>
                <a:cubicBezTo>
                  <a:pt x="1647" y="1934"/>
                  <a:pt x="1764" y="2021"/>
                  <a:pt x="1771" y="2012"/>
                </a:cubicBezTo>
                <a:cubicBezTo>
                  <a:pt x="1873" y="1879"/>
                  <a:pt x="1936" y="1714"/>
                  <a:pt x="1944" y="1534"/>
                </a:cubicBezTo>
                <a:cubicBezTo>
                  <a:pt x="1944" y="1527"/>
                  <a:pt x="1776" y="1535"/>
                  <a:pt x="1776" y="1535"/>
                </a:cubicBezTo>
                <a:cubicBezTo>
                  <a:pt x="1773" y="1453"/>
                  <a:pt x="1773" y="1453"/>
                  <a:pt x="1773" y="1453"/>
                </a:cubicBezTo>
                <a:cubicBezTo>
                  <a:pt x="1773" y="1453"/>
                  <a:pt x="1909" y="1453"/>
                  <a:pt x="1944" y="1451"/>
                </a:cubicBezTo>
                <a:cubicBezTo>
                  <a:pt x="1934" y="1272"/>
                  <a:pt x="1870" y="1107"/>
                  <a:pt x="1767" y="974"/>
                </a:cubicBezTo>
                <a:close/>
                <a:moveTo>
                  <a:pt x="1087" y="1696"/>
                </a:moveTo>
                <a:cubicBezTo>
                  <a:pt x="1018" y="1696"/>
                  <a:pt x="967" y="1645"/>
                  <a:pt x="967" y="1576"/>
                </a:cubicBezTo>
                <a:cubicBezTo>
                  <a:pt x="967" y="1457"/>
                  <a:pt x="1050" y="1451"/>
                  <a:pt x="1050" y="1451"/>
                </a:cubicBezTo>
                <a:cubicBezTo>
                  <a:pt x="1050" y="1295"/>
                  <a:pt x="1050" y="767"/>
                  <a:pt x="1050" y="767"/>
                </a:cubicBezTo>
                <a:cubicBezTo>
                  <a:pt x="1050" y="745"/>
                  <a:pt x="1068" y="727"/>
                  <a:pt x="1090" y="727"/>
                </a:cubicBezTo>
                <a:cubicBezTo>
                  <a:pt x="1113" y="727"/>
                  <a:pt x="1131" y="745"/>
                  <a:pt x="1131" y="767"/>
                </a:cubicBezTo>
                <a:cubicBezTo>
                  <a:pt x="1131" y="767"/>
                  <a:pt x="1131" y="1289"/>
                  <a:pt x="1131" y="1449"/>
                </a:cubicBezTo>
                <a:cubicBezTo>
                  <a:pt x="1131" y="1449"/>
                  <a:pt x="1211" y="1460"/>
                  <a:pt x="1211" y="1576"/>
                </a:cubicBezTo>
                <a:cubicBezTo>
                  <a:pt x="1211" y="1645"/>
                  <a:pt x="1156" y="1696"/>
                  <a:pt x="1087" y="169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0" name="矩形: 圆角 39"/>
          <p:cNvSpPr/>
          <p:nvPr/>
        </p:nvSpPr>
        <p:spPr>
          <a:xfrm>
            <a:off x="5521188" y="3825206"/>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添加内容</a:t>
            </a:r>
          </a:p>
        </p:txBody>
      </p:sp>
      <p:sp>
        <p:nvSpPr>
          <p:cNvPr id="41" name="文本框 12"/>
          <p:cNvSpPr txBox="1"/>
          <p:nvPr/>
        </p:nvSpPr>
        <p:spPr>
          <a:xfrm>
            <a:off x="5512086" y="4159108"/>
            <a:ext cx="1792899" cy="461091"/>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0000"/>
              </a:lnSpc>
              <a:spcBef>
                <a:spcPts val="600"/>
              </a:spcBef>
              <a:spcAft>
                <a:spcPts val="600"/>
              </a:spcAft>
            </a:pPr>
            <a:r>
              <a:rPr lang="zh-CN" altLang="en-US" sz="1200">
                <a:solidFill>
                  <a:schemeClr val="tx1">
                    <a:lumMod val="50000"/>
                    <a:lumOff val="50000"/>
                  </a:schemeClr>
                </a:solidFill>
              </a:rPr>
              <a:t>请在这里添加内容描述</a:t>
            </a:r>
            <a:endParaRPr lang="en-US" altLang="zh-CN" sz="1200">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请在这里输入您的标题</a:t>
            </a:r>
          </a:p>
        </p:txBody>
      </p:sp>
      <p:sp>
        <p:nvSpPr>
          <p:cNvPr id="5" name="椭圆 4"/>
          <p:cNvSpPr/>
          <p:nvPr/>
        </p:nvSpPr>
        <p:spPr>
          <a:xfrm rot="2700000">
            <a:off x="1103380" y="1789958"/>
            <a:ext cx="1069356" cy="106935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208527" y="1895107"/>
            <a:ext cx="859063" cy="8590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01</a:t>
            </a:r>
            <a:endParaRPr lang="zh-CN" altLang="en-US"/>
          </a:p>
        </p:txBody>
      </p:sp>
      <p:sp>
        <p:nvSpPr>
          <p:cNvPr id="11" name="矩形: 圆角 10"/>
          <p:cNvSpPr/>
          <p:nvPr/>
        </p:nvSpPr>
        <p:spPr>
          <a:xfrm>
            <a:off x="930860" y="3212335"/>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tx1"/>
                </a:solidFill>
              </a:rPr>
              <a:t>添加内容</a:t>
            </a:r>
          </a:p>
        </p:txBody>
      </p:sp>
      <p:sp>
        <p:nvSpPr>
          <p:cNvPr id="12" name="文本框 12"/>
          <p:cNvSpPr txBox="1"/>
          <p:nvPr/>
        </p:nvSpPr>
        <p:spPr>
          <a:xfrm>
            <a:off x="741525" y="3589779"/>
            <a:ext cx="1798478" cy="1127364"/>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pPr>
            <a:r>
              <a:rPr lang="zh-CN" altLang="en-US" sz="1200">
                <a:solidFill>
                  <a:schemeClr val="bg1">
                    <a:lumMod val="65000"/>
                  </a:schemeClr>
                </a:solidFill>
              </a:rPr>
              <a:t>请在这里添加内容描述请在这里添加内容描述请在这里添加内容描述</a:t>
            </a:r>
            <a:endParaRPr lang="en-US" altLang="zh-CN" sz="1200">
              <a:solidFill>
                <a:schemeClr val="bg1">
                  <a:lumMod val="65000"/>
                </a:schemeClr>
              </a:solidFill>
            </a:endParaRPr>
          </a:p>
          <a:p>
            <a:pPr algn="ctr">
              <a:lnSpc>
                <a:spcPct val="130000"/>
              </a:lnSpc>
              <a:spcBef>
                <a:spcPts val="600"/>
              </a:spcBef>
              <a:spcAft>
                <a:spcPts val="600"/>
              </a:spcAft>
            </a:pPr>
            <a:endParaRPr lang="en-US" altLang="zh-CN" sz="1200">
              <a:solidFill>
                <a:schemeClr val="bg1">
                  <a:lumMod val="65000"/>
                </a:schemeClr>
              </a:solidFill>
            </a:endParaRPr>
          </a:p>
          <a:p>
            <a:pPr algn="ctr">
              <a:lnSpc>
                <a:spcPct val="130000"/>
              </a:lnSpc>
              <a:spcBef>
                <a:spcPts val="600"/>
              </a:spcBef>
              <a:spcAft>
                <a:spcPts val="600"/>
              </a:spcAft>
            </a:pPr>
            <a:endParaRPr lang="en-US" altLang="zh-CN" sz="1200">
              <a:solidFill>
                <a:schemeClr val="bg1">
                  <a:lumMod val="65000"/>
                </a:schemeClr>
              </a:solidFill>
            </a:endParaRPr>
          </a:p>
        </p:txBody>
      </p:sp>
      <p:sp>
        <p:nvSpPr>
          <p:cNvPr id="26" name="椭圆 25"/>
          <p:cNvSpPr/>
          <p:nvPr/>
        </p:nvSpPr>
        <p:spPr>
          <a:xfrm rot="2700000">
            <a:off x="3091193" y="1789958"/>
            <a:ext cx="1069356" cy="106935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3196340" y="1895107"/>
            <a:ext cx="859063" cy="8590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02</a:t>
            </a:r>
            <a:endParaRPr lang="zh-CN" altLang="en-US"/>
          </a:p>
        </p:txBody>
      </p:sp>
      <p:sp>
        <p:nvSpPr>
          <p:cNvPr id="28" name="矩形: 圆角 27"/>
          <p:cNvSpPr/>
          <p:nvPr/>
        </p:nvSpPr>
        <p:spPr>
          <a:xfrm>
            <a:off x="2918673" y="3212335"/>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tx1"/>
                </a:solidFill>
              </a:rPr>
              <a:t>添加内容</a:t>
            </a:r>
          </a:p>
        </p:txBody>
      </p:sp>
      <p:sp>
        <p:nvSpPr>
          <p:cNvPr id="29" name="文本框 12"/>
          <p:cNvSpPr txBox="1"/>
          <p:nvPr/>
        </p:nvSpPr>
        <p:spPr>
          <a:xfrm>
            <a:off x="2729338" y="3589779"/>
            <a:ext cx="1798478" cy="1127364"/>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pPr>
            <a:r>
              <a:rPr lang="zh-CN" altLang="en-US" sz="1200">
                <a:solidFill>
                  <a:schemeClr val="bg1">
                    <a:lumMod val="65000"/>
                  </a:schemeClr>
                </a:solidFill>
              </a:rPr>
              <a:t>请在这里添加内容描述请在这里添加内容描述请在这里添加内容描述</a:t>
            </a:r>
            <a:endParaRPr lang="en-US" altLang="zh-CN" sz="1200">
              <a:solidFill>
                <a:schemeClr val="bg1">
                  <a:lumMod val="65000"/>
                </a:schemeClr>
              </a:solidFill>
            </a:endParaRPr>
          </a:p>
          <a:p>
            <a:pPr algn="ctr">
              <a:lnSpc>
                <a:spcPct val="130000"/>
              </a:lnSpc>
              <a:spcBef>
                <a:spcPts val="600"/>
              </a:spcBef>
              <a:spcAft>
                <a:spcPts val="600"/>
              </a:spcAft>
            </a:pPr>
            <a:endParaRPr lang="en-US" altLang="zh-CN" sz="1200">
              <a:solidFill>
                <a:schemeClr val="bg1">
                  <a:lumMod val="65000"/>
                </a:schemeClr>
              </a:solidFill>
            </a:endParaRPr>
          </a:p>
          <a:p>
            <a:pPr algn="ctr">
              <a:lnSpc>
                <a:spcPct val="130000"/>
              </a:lnSpc>
              <a:spcBef>
                <a:spcPts val="600"/>
              </a:spcBef>
              <a:spcAft>
                <a:spcPts val="600"/>
              </a:spcAft>
            </a:pPr>
            <a:endParaRPr lang="en-US" altLang="zh-CN" sz="1200">
              <a:solidFill>
                <a:schemeClr val="bg1">
                  <a:lumMod val="65000"/>
                </a:schemeClr>
              </a:solidFill>
            </a:endParaRPr>
          </a:p>
        </p:txBody>
      </p:sp>
      <p:sp>
        <p:nvSpPr>
          <p:cNvPr id="30" name="椭圆 29"/>
          <p:cNvSpPr/>
          <p:nvPr/>
        </p:nvSpPr>
        <p:spPr>
          <a:xfrm rot="2700000">
            <a:off x="5079006" y="1789958"/>
            <a:ext cx="1069356" cy="106935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5184153" y="1895107"/>
            <a:ext cx="859063" cy="8590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03</a:t>
            </a:r>
            <a:endParaRPr lang="zh-CN" altLang="en-US"/>
          </a:p>
        </p:txBody>
      </p:sp>
      <p:sp>
        <p:nvSpPr>
          <p:cNvPr id="32" name="矩形: 圆角 31"/>
          <p:cNvSpPr/>
          <p:nvPr/>
        </p:nvSpPr>
        <p:spPr>
          <a:xfrm>
            <a:off x="4906486" y="3212335"/>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tx1"/>
                </a:solidFill>
              </a:rPr>
              <a:t>添加内容</a:t>
            </a:r>
          </a:p>
        </p:txBody>
      </p:sp>
      <p:sp>
        <p:nvSpPr>
          <p:cNvPr id="33" name="文本框 12"/>
          <p:cNvSpPr txBox="1"/>
          <p:nvPr/>
        </p:nvSpPr>
        <p:spPr>
          <a:xfrm>
            <a:off x="4717151" y="3589779"/>
            <a:ext cx="1798478" cy="1127364"/>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pPr>
            <a:r>
              <a:rPr lang="zh-CN" altLang="en-US" sz="1200">
                <a:solidFill>
                  <a:schemeClr val="bg1">
                    <a:lumMod val="65000"/>
                  </a:schemeClr>
                </a:solidFill>
              </a:rPr>
              <a:t>请在这里添加内容描述请在这里添加内容描述请在这里添加内容描述</a:t>
            </a:r>
            <a:endParaRPr lang="en-US" altLang="zh-CN" sz="1200">
              <a:solidFill>
                <a:schemeClr val="bg1">
                  <a:lumMod val="65000"/>
                </a:schemeClr>
              </a:solidFill>
            </a:endParaRPr>
          </a:p>
          <a:p>
            <a:pPr algn="ctr">
              <a:lnSpc>
                <a:spcPct val="130000"/>
              </a:lnSpc>
              <a:spcBef>
                <a:spcPts val="600"/>
              </a:spcBef>
              <a:spcAft>
                <a:spcPts val="600"/>
              </a:spcAft>
            </a:pPr>
            <a:endParaRPr lang="en-US" altLang="zh-CN" sz="1200">
              <a:solidFill>
                <a:schemeClr val="bg1">
                  <a:lumMod val="65000"/>
                </a:schemeClr>
              </a:solidFill>
            </a:endParaRPr>
          </a:p>
          <a:p>
            <a:pPr algn="ctr">
              <a:lnSpc>
                <a:spcPct val="130000"/>
              </a:lnSpc>
              <a:spcBef>
                <a:spcPts val="600"/>
              </a:spcBef>
              <a:spcAft>
                <a:spcPts val="600"/>
              </a:spcAft>
            </a:pPr>
            <a:endParaRPr lang="en-US" altLang="zh-CN" sz="1200">
              <a:solidFill>
                <a:schemeClr val="bg1">
                  <a:lumMod val="65000"/>
                </a:schemeClr>
              </a:solidFill>
            </a:endParaRPr>
          </a:p>
        </p:txBody>
      </p:sp>
      <p:sp>
        <p:nvSpPr>
          <p:cNvPr id="34" name="椭圆 33"/>
          <p:cNvSpPr/>
          <p:nvPr/>
        </p:nvSpPr>
        <p:spPr>
          <a:xfrm rot="2700000">
            <a:off x="7066819" y="1789958"/>
            <a:ext cx="1069356" cy="106935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7171966" y="1895107"/>
            <a:ext cx="859063" cy="8590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04</a:t>
            </a:r>
            <a:endParaRPr lang="zh-CN" altLang="en-US"/>
          </a:p>
        </p:txBody>
      </p:sp>
      <p:sp>
        <p:nvSpPr>
          <p:cNvPr id="36" name="矩形: 圆角 35"/>
          <p:cNvSpPr/>
          <p:nvPr/>
        </p:nvSpPr>
        <p:spPr>
          <a:xfrm>
            <a:off x="6894299" y="3212335"/>
            <a:ext cx="1419806"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tx1"/>
                </a:solidFill>
              </a:rPr>
              <a:t>添加内容</a:t>
            </a:r>
          </a:p>
        </p:txBody>
      </p:sp>
      <p:sp>
        <p:nvSpPr>
          <p:cNvPr id="37" name="文本框 12"/>
          <p:cNvSpPr txBox="1"/>
          <p:nvPr/>
        </p:nvSpPr>
        <p:spPr>
          <a:xfrm>
            <a:off x="6704964" y="3589779"/>
            <a:ext cx="1798478" cy="1127364"/>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pPr>
            <a:r>
              <a:rPr lang="zh-CN" altLang="en-US" sz="1200">
                <a:solidFill>
                  <a:schemeClr val="bg1">
                    <a:lumMod val="65000"/>
                  </a:schemeClr>
                </a:solidFill>
              </a:rPr>
              <a:t>请在这里添加内容描述请在这里添加内容描述请在这里添加内容描述</a:t>
            </a:r>
            <a:endParaRPr lang="en-US" altLang="zh-CN" sz="1200">
              <a:solidFill>
                <a:schemeClr val="bg1">
                  <a:lumMod val="65000"/>
                </a:schemeClr>
              </a:solidFill>
            </a:endParaRPr>
          </a:p>
          <a:p>
            <a:pPr algn="ctr">
              <a:lnSpc>
                <a:spcPct val="130000"/>
              </a:lnSpc>
              <a:spcBef>
                <a:spcPts val="600"/>
              </a:spcBef>
              <a:spcAft>
                <a:spcPts val="600"/>
              </a:spcAft>
            </a:pPr>
            <a:endParaRPr lang="en-US" altLang="zh-CN" sz="1200">
              <a:solidFill>
                <a:schemeClr val="bg1">
                  <a:lumMod val="65000"/>
                </a:schemeClr>
              </a:solidFill>
            </a:endParaRPr>
          </a:p>
          <a:p>
            <a:pPr algn="ctr">
              <a:lnSpc>
                <a:spcPct val="130000"/>
              </a:lnSpc>
              <a:spcBef>
                <a:spcPts val="600"/>
              </a:spcBef>
              <a:spcAft>
                <a:spcPts val="600"/>
              </a:spcAft>
            </a:pPr>
            <a:endParaRPr lang="en-US" altLang="zh-CN" sz="1200">
              <a:solidFill>
                <a:schemeClr val="bg1">
                  <a:lumMod val="65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请在这里输入您的标题</a:t>
            </a:r>
          </a:p>
        </p:txBody>
      </p:sp>
      <p:cxnSp>
        <p:nvCxnSpPr>
          <p:cNvPr id="3" name="直接连接符 2"/>
          <p:cNvCxnSpPr/>
          <p:nvPr/>
        </p:nvCxnSpPr>
        <p:spPr>
          <a:xfrm>
            <a:off x="1518634" y="2247376"/>
            <a:ext cx="730605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288322" y="2002550"/>
            <a:ext cx="489652" cy="489652"/>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fontAlgn="auto"/>
            <a:r>
              <a:rPr lang="en-US" altLang="zh-CN" sz="1600" strike="noStrike" noProof="1"/>
              <a:t>01</a:t>
            </a:r>
            <a:endParaRPr lang="zh-CN" altLang="en-US" sz="1600" strike="noStrike" noProof="1"/>
          </a:p>
        </p:txBody>
      </p:sp>
      <p:sp>
        <p:nvSpPr>
          <p:cNvPr id="5" name="椭圆 4"/>
          <p:cNvSpPr/>
          <p:nvPr/>
        </p:nvSpPr>
        <p:spPr>
          <a:xfrm>
            <a:off x="3155248" y="2002550"/>
            <a:ext cx="489652" cy="489652"/>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fontAlgn="auto"/>
            <a:r>
              <a:rPr lang="en-US" altLang="zh-CN" sz="1600" strike="noStrike" noProof="1"/>
              <a:t>02</a:t>
            </a:r>
            <a:endParaRPr lang="zh-CN" altLang="en-US" sz="1600" strike="noStrike" noProof="1"/>
          </a:p>
        </p:txBody>
      </p:sp>
      <p:sp>
        <p:nvSpPr>
          <p:cNvPr id="6" name="椭圆 5"/>
          <p:cNvSpPr/>
          <p:nvPr/>
        </p:nvSpPr>
        <p:spPr>
          <a:xfrm>
            <a:off x="4941054" y="2002550"/>
            <a:ext cx="489652" cy="489652"/>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fontAlgn="auto"/>
            <a:r>
              <a:rPr lang="en-US" altLang="zh-CN" sz="1600" strike="noStrike" noProof="1"/>
              <a:t>03</a:t>
            </a:r>
            <a:endParaRPr lang="zh-CN" altLang="en-US" sz="1600" strike="noStrike" noProof="1"/>
          </a:p>
        </p:txBody>
      </p:sp>
      <p:sp>
        <p:nvSpPr>
          <p:cNvPr id="7" name="椭圆 6"/>
          <p:cNvSpPr/>
          <p:nvPr/>
        </p:nvSpPr>
        <p:spPr>
          <a:xfrm>
            <a:off x="6724464" y="2002551"/>
            <a:ext cx="493254" cy="48965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fontAlgn="auto"/>
            <a:r>
              <a:rPr lang="en-US" altLang="zh-CN" sz="1600" strike="noStrike" noProof="1"/>
              <a:t>04</a:t>
            </a:r>
            <a:endParaRPr lang="zh-CN" altLang="en-US" sz="1600" strike="noStrike" noProof="1"/>
          </a:p>
        </p:txBody>
      </p:sp>
      <p:sp>
        <p:nvSpPr>
          <p:cNvPr id="9" name="矩形: 圆角 8"/>
          <p:cNvSpPr/>
          <p:nvPr/>
        </p:nvSpPr>
        <p:spPr>
          <a:xfrm>
            <a:off x="1288322" y="2737027"/>
            <a:ext cx="1701622"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zh-CN" altLang="en-US" sz="1600" b="1">
                <a:solidFill>
                  <a:schemeClr val="tx1"/>
                </a:solidFill>
              </a:rPr>
              <a:t>添加内容</a:t>
            </a:r>
          </a:p>
        </p:txBody>
      </p:sp>
      <p:sp>
        <p:nvSpPr>
          <p:cNvPr id="10" name="文本框 12"/>
          <p:cNvSpPr txBox="1"/>
          <p:nvPr/>
        </p:nvSpPr>
        <p:spPr>
          <a:xfrm>
            <a:off x="1288320" y="3114471"/>
            <a:ext cx="1701623" cy="1548276"/>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bg1">
                    <a:lumMod val="65000"/>
                  </a:schemeClr>
                </a:solidFill>
              </a:rPr>
              <a:t>请在这里添加内容描述请在这里添加内容描述请在这里添加内容描述请在这里添加内容描述请在这里添加内容描述</a:t>
            </a:r>
            <a:endParaRPr lang="en-US" altLang="zh-CN" sz="1200">
              <a:solidFill>
                <a:schemeClr val="bg1">
                  <a:lumMod val="65000"/>
                </a:schemeClr>
              </a:solidFill>
            </a:endParaRPr>
          </a:p>
          <a:p>
            <a:pPr>
              <a:lnSpc>
                <a:spcPct val="150000"/>
              </a:lnSpc>
              <a:spcBef>
                <a:spcPts val="600"/>
              </a:spcBef>
              <a:spcAft>
                <a:spcPts val="600"/>
              </a:spcAft>
            </a:pPr>
            <a:endParaRPr lang="en-US" altLang="zh-CN" sz="1200">
              <a:solidFill>
                <a:schemeClr val="bg1">
                  <a:lumMod val="65000"/>
                </a:schemeClr>
              </a:solidFill>
            </a:endParaRPr>
          </a:p>
        </p:txBody>
      </p:sp>
      <p:sp>
        <p:nvSpPr>
          <p:cNvPr id="11" name="矩形: 圆角 10"/>
          <p:cNvSpPr/>
          <p:nvPr/>
        </p:nvSpPr>
        <p:spPr>
          <a:xfrm>
            <a:off x="3155250" y="2737027"/>
            <a:ext cx="1701622"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zh-CN" altLang="en-US" sz="1600" b="1">
                <a:solidFill>
                  <a:schemeClr val="tx1"/>
                </a:solidFill>
              </a:rPr>
              <a:t>添加内容</a:t>
            </a:r>
          </a:p>
        </p:txBody>
      </p:sp>
      <p:sp>
        <p:nvSpPr>
          <p:cNvPr id="12" name="文本框 12"/>
          <p:cNvSpPr txBox="1"/>
          <p:nvPr/>
        </p:nvSpPr>
        <p:spPr>
          <a:xfrm>
            <a:off x="3155248" y="3114471"/>
            <a:ext cx="1701623" cy="1548276"/>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bg1">
                    <a:lumMod val="65000"/>
                  </a:schemeClr>
                </a:solidFill>
              </a:rPr>
              <a:t>请在这里添加内容描述请在这里添加内容描述请在这里添加内容描述请在这里添加内容描述请在这里添加内容描述</a:t>
            </a:r>
            <a:endParaRPr lang="en-US" altLang="zh-CN" sz="1200">
              <a:solidFill>
                <a:schemeClr val="bg1">
                  <a:lumMod val="65000"/>
                </a:schemeClr>
              </a:solidFill>
            </a:endParaRPr>
          </a:p>
          <a:p>
            <a:pPr>
              <a:lnSpc>
                <a:spcPct val="150000"/>
              </a:lnSpc>
              <a:spcBef>
                <a:spcPts val="600"/>
              </a:spcBef>
              <a:spcAft>
                <a:spcPts val="600"/>
              </a:spcAft>
            </a:pPr>
            <a:endParaRPr lang="en-US" altLang="zh-CN" sz="1200">
              <a:solidFill>
                <a:schemeClr val="bg1">
                  <a:lumMod val="65000"/>
                </a:schemeClr>
              </a:solidFill>
            </a:endParaRPr>
          </a:p>
        </p:txBody>
      </p:sp>
      <p:sp>
        <p:nvSpPr>
          <p:cNvPr id="13" name="矩形: 圆角 12"/>
          <p:cNvSpPr/>
          <p:nvPr/>
        </p:nvSpPr>
        <p:spPr>
          <a:xfrm>
            <a:off x="5022178" y="2737027"/>
            <a:ext cx="1701622"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zh-CN" altLang="en-US" sz="1600" b="1">
                <a:solidFill>
                  <a:schemeClr val="tx1"/>
                </a:solidFill>
              </a:rPr>
              <a:t>添加内容</a:t>
            </a:r>
          </a:p>
        </p:txBody>
      </p:sp>
      <p:sp>
        <p:nvSpPr>
          <p:cNvPr id="14" name="文本框 12"/>
          <p:cNvSpPr txBox="1"/>
          <p:nvPr/>
        </p:nvSpPr>
        <p:spPr>
          <a:xfrm>
            <a:off x="5022176" y="3114471"/>
            <a:ext cx="1701623" cy="1548276"/>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bg1">
                    <a:lumMod val="65000"/>
                  </a:schemeClr>
                </a:solidFill>
              </a:rPr>
              <a:t>请在这里添加内容描述请在这里添加内容描述请在这里添加内容描述请在这里添加内容描述请在这里添加内容描述</a:t>
            </a:r>
            <a:endParaRPr lang="en-US" altLang="zh-CN" sz="1200">
              <a:solidFill>
                <a:schemeClr val="bg1">
                  <a:lumMod val="65000"/>
                </a:schemeClr>
              </a:solidFill>
            </a:endParaRPr>
          </a:p>
          <a:p>
            <a:pPr>
              <a:lnSpc>
                <a:spcPct val="150000"/>
              </a:lnSpc>
              <a:spcBef>
                <a:spcPts val="600"/>
              </a:spcBef>
              <a:spcAft>
                <a:spcPts val="600"/>
              </a:spcAft>
            </a:pPr>
            <a:endParaRPr lang="en-US" altLang="zh-CN" sz="1200">
              <a:solidFill>
                <a:schemeClr val="bg1">
                  <a:lumMod val="65000"/>
                </a:schemeClr>
              </a:solidFill>
            </a:endParaRPr>
          </a:p>
        </p:txBody>
      </p:sp>
      <p:sp>
        <p:nvSpPr>
          <p:cNvPr id="15" name="矩形: 圆角 14"/>
          <p:cNvSpPr/>
          <p:nvPr/>
        </p:nvSpPr>
        <p:spPr>
          <a:xfrm>
            <a:off x="6889106" y="2737027"/>
            <a:ext cx="1701622" cy="39014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zh-CN" altLang="en-US" sz="1600" b="1">
                <a:solidFill>
                  <a:schemeClr val="tx1"/>
                </a:solidFill>
              </a:rPr>
              <a:t>添加内容</a:t>
            </a:r>
          </a:p>
        </p:txBody>
      </p:sp>
      <p:sp>
        <p:nvSpPr>
          <p:cNvPr id="16" name="文本框 12"/>
          <p:cNvSpPr txBox="1"/>
          <p:nvPr/>
        </p:nvSpPr>
        <p:spPr>
          <a:xfrm>
            <a:off x="6889104" y="3114471"/>
            <a:ext cx="1701623" cy="1548276"/>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bg1">
                    <a:lumMod val="65000"/>
                  </a:schemeClr>
                </a:solidFill>
              </a:rPr>
              <a:t>请在这里添加内容描述请在这里添加内容描述请在这里添加内容描述请在这里添加内容描述请在这里添加内容描述</a:t>
            </a:r>
            <a:endParaRPr lang="en-US" altLang="zh-CN" sz="1200">
              <a:solidFill>
                <a:schemeClr val="bg1">
                  <a:lumMod val="65000"/>
                </a:schemeClr>
              </a:solidFill>
            </a:endParaRPr>
          </a:p>
          <a:p>
            <a:pPr>
              <a:lnSpc>
                <a:spcPct val="150000"/>
              </a:lnSpc>
              <a:spcBef>
                <a:spcPts val="600"/>
              </a:spcBef>
              <a:spcAft>
                <a:spcPts val="600"/>
              </a:spcAft>
            </a:pPr>
            <a:endParaRPr lang="en-US" altLang="zh-CN" sz="1200">
              <a:solidFill>
                <a:schemeClr val="bg1">
                  <a:lumMod val="65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请在这里输入您的标题</a:t>
            </a:r>
          </a:p>
        </p:txBody>
      </p:sp>
      <p:sp>
        <p:nvSpPr>
          <p:cNvPr id="2" name="椭圆 1"/>
          <p:cNvSpPr/>
          <p:nvPr/>
        </p:nvSpPr>
        <p:spPr>
          <a:xfrm>
            <a:off x="2819400" y="1492250"/>
            <a:ext cx="444500" cy="4445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a:solidFill>
                  <a:schemeClr val="accent1"/>
                </a:solidFill>
                <a:latin typeface="华文宋体" panose="02010600040101010101" pitchFamily="2" charset="-122"/>
                <a:ea typeface="华文宋体" panose="02010600040101010101" pitchFamily="2" charset="-122"/>
              </a:rPr>
              <a:t>01</a:t>
            </a:r>
            <a:endParaRPr lang="zh-CN" altLang="en-US" sz="2400">
              <a:solidFill>
                <a:schemeClr val="accent1"/>
              </a:solidFill>
              <a:latin typeface="华文宋体" panose="02010600040101010101" pitchFamily="2" charset="-122"/>
              <a:ea typeface="华文宋体" panose="02010600040101010101" pitchFamily="2" charset="-122"/>
            </a:endParaRPr>
          </a:p>
        </p:txBody>
      </p:sp>
      <p:sp>
        <p:nvSpPr>
          <p:cNvPr id="4" name="矩形: 圆角 3"/>
          <p:cNvSpPr/>
          <p:nvPr/>
        </p:nvSpPr>
        <p:spPr>
          <a:xfrm>
            <a:off x="3594100" y="1447800"/>
            <a:ext cx="2997200" cy="53340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solidFill>
                  <a:schemeClr val="tx1"/>
                </a:solidFill>
              </a:rPr>
              <a:t>请在这里添加标题内容</a:t>
            </a:r>
          </a:p>
        </p:txBody>
      </p:sp>
      <p:sp>
        <p:nvSpPr>
          <p:cNvPr id="5" name="椭圆 4"/>
          <p:cNvSpPr/>
          <p:nvPr/>
        </p:nvSpPr>
        <p:spPr>
          <a:xfrm>
            <a:off x="2819400" y="2343149"/>
            <a:ext cx="444500" cy="4445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a:solidFill>
                  <a:schemeClr val="accent1"/>
                </a:solidFill>
                <a:latin typeface="华文宋体" panose="02010600040101010101" pitchFamily="2" charset="-122"/>
                <a:ea typeface="华文宋体" panose="02010600040101010101" pitchFamily="2" charset="-122"/>
              </a:rPr>
              <a:t>02</a:t>
            </a:r>
            <a:endParaRPr lang="zh-CN" altLang="en-US" sz="2400">
              <a:solidFill>
                <a:schemeClr val="accent1"/>
              </a:solidFill>
              <a:latin typeface="华文宋体" panose="02010600040101010101" pitchFamily="2" charset="-122"/>
              <a:ea typeface="华文宋体" panose="02010600040101010101" pitchFamily="2" charset="-122"/>
            </a:endParaRPr>
          </a:p>
        </p:txBody>
      </p:sp>
      <p:sp>
        <p:nvSpPr>
          <p:cNvPr id="6" name="矩形: 圆角 5"/>
          <p:cNvSpPr/>
          <p:nvPr/>
        </p:nvSpPr>
        <p:spPr>
          <a:xfrm>
            <a:off x="3594100" y="2298699"/>
            <a:ext cx="2997200" cy="53340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solidFill>
                  <a:schemeClr val="tx1"/>
                </a:solidFill>
              </a:rPr>
              <a:t>请在这里添加标题内容</a:t>
            </a:r>
          </a:p>
        </p:txBody>
      </p:sp>
      <p:sp>
        <p:nvSpPr>
          <p:cNvPr id="7" name="椭圆 6"/>
          <p:cNvSpPr/>
          <p:nvPr/>
        </p:nvSpPr>
        <p:spPr>
          <a:xfrm>
            <a:off x="2819400" y="3194048"/>
            <a:ext cx="444500" cy="4445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a:solidFill>
                  <a:schemeClr val="accent1"/>
                </a:solidFill>
                <a:latin typeface="华文宋体" panose="02010600040101010101" pitchFamily="2" charset="-122"/>
                <a:ea typeface="华文宋体" panose="02010600040101010101" pitchFamily="2" charset="-122"/>
              </a:rPr>
              <a:t>03</a:t>
            </a:r>
            <a:endParaRPr lang="zh-CN" altLang="en-US" sz="2400">
              <a:solidFill>
                <a:schemeClr val="accent1"/>
              </a:solidFill>
              <a:latin typeface="华文宋体" panose="02010600040101010101" pitchFamily="2" charset="-122"/>
              <a:ea typeface="华文宋体" panose="02010600040101010101" pitchFamily="2" charset="-122"/>
            </a:endParaRPr>
          </a:p>
        </p:txBody>
      </p:sp>
      <p:sp>
        <p:nvSpPr>
          <p:cNvPr id="8" name="矩形: 圆角 7"/>
          <p:cNvSpPr/>
          <p:nvPr/>
        </p:nvSpPr>
        <p:spPr>
          <a:xfrm>
            <a:off x="3594100" y="3149598"/>
            <a:ext cx="2997200" cy="53340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solidFill>
                  <a:schemeClr val="tx1"/>
                </a:solidFill>
              </a:rPr>
              <a:t>请在这里添加标题内容</a:t>
            </a:r>
          </a:p>
        </p:txBody>
      </p:sp>
      <p:sp>
        <p:nvSpPr>
          <p:cNvPr id="9" name="椭圆 8"/>
          <p:cNvSpPr/>
          <p:nvPr/>
        </p:nvSpPr>
        <p:spPr>
          <a:xfrm>
            <a:off x="2819400" y="4044947"/>
            <a:ext cx="444500" cy="4445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a:solidFill>
                  <a:schemeClr val="accent1"/>
                </a:solidFill>
                <a:latin typeface="华文宋体" panose="02010600040101010101" pitchFamily="2" charset="-122"/>
                <a:ea typeface="华文宋体" panose="02010600040101010101" pitchFamily="2" charset="-122"/>
              </a:rPr>
              <a:t>04</a:t>
            </a:r>
            <a:endParaRPr lang="zh-CN" altLang="en-US" sz="2400">
              <a:solidFill>
                <a:schemeClr val="accent1"/>
              </a:solidFill>
              <a:latin typeface="华文宋体" panose="02010600040101010101" pitchFamily="2" charset="-122"/>
              <a:ea typeface="华文宋体" panose="02010600040101010101" pitchFamily="2" charset="-122"/>
            </a:endParaRPr>
          </a:p>
        </p:txBody>
      </p:sp>
      <p:sp>
        <p:nvSpPr>
          <p:cNvPr id="10" name="矩形: 圆角 9"/>
          <p:cNvSpPr/>
          <p:nvPr/>
        </p:nvSpPr>
        <p:spPr>
          <a:xfrm>
            <a:off x="3594100" y="4000497"/>
            <a:ext cx="2997200" cy="53340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solidFill>
                  <a:schemeClr val="tx1"/>
                </a:solidFill>
              </a:rPr>
              <a:t>请在这里添加标题内容</a:t>
            </a: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233948" y="1553337"/>
            <a:ext cx="4618581" cy="1127564"/>
          </a:xfrm>
          <a:prstGeom prst="rect">
            <a:avLst/>
          </a:prstGeom>
          <a:noFill/>
        </p:spPr>
        <p:txBody>
          <a:bodyPr wrap="none" rtlCol="0" anchor="ctr" anchorCtr="0">
            <a:noAutofit/>
          </a:bodyPr>
          <a:lstStyle/>
          <a:p>
            <a:pPr algn="ctr"/>
            <a:r>
              <a:rPr lang="zh-CN" altLang="en-US" sz="6000" dirty="0">
                <a:solidFill>
                  <a:srgbClr val="4D7392"/>
                </a:solidFill>
                <a:latin typeface="腾祥铁山楷书简繁合集" pitchFamily="2" charset="-122"/>
                <a:ea typeface="腾祥铁山楷书简繁合集" pitchFamily="2" charset="-122"/>
              </a:rPr>
              <a:t>爸，</a:t>
            </a:r>
            <a:r>
              <a:rPr lang="zh-CN" altLang="en-US" sz="6000" dirty="0">
                <a:solidFill>
                  <a:schemeClr val="accent2"/>
                </a:solidFill>
                <a:latin typeface="腾祥铁山楷书简繁合集" pitchFamily="2" charset="-122"/>
                <a:ea typeface="腾祥铁山楷书简繁合集" pitchFamily="2" charset="-122"/>
              </a:rPr>
              <a:t>我爱您</a:t>
            </a:r>
          </a:p>
        </p:txBody>
      </p:sp>
    </p:spTree>
  </p:cSld>
  <p:clrMapOvr>
    <a:masterClrMapping/>
  </p:clrMapOvr>
  <mc:AlternateContent xmlns:mc="http://schemas.openxmlformats.org/markup-compatibility/2006">
    <mc:Choice xmlns:p14="http://schemas.microsoft.com/office/powerpoint/2010/main" xmlns="" Requires="p14">
      <p:transition spd="slow" p14:dur="1500" advTm="2000">
        <p:random/>
      </p:transition>
    </mc:Choice>
    <mc:Fallback>
      <p:transition spd="slow" advTm="20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00411.pptx"/>
</p:tagLst>
</file>

<file path=ppt/theme/theme1.xml><?xml version="1.0" encoding="utf-8"?>
<a:theme xmlns:a="http://schemas.openxmlformats.org/drawingml/2006/main" name="自定义设计方案">
  <a:themeElements>
    <a:clrScheme name="自定义 187">
      <a:dk1>
        <a:sysClr val="windowText" lastClr="000000"/>
      </a:dk1>
      <a:lt1>
        <a:sysClr val="window" lastClr="FFFFFF"/>
      </a:lt1>
      <a:dk2>
        <a:srgbClr val="44546A"/>
      </a:dk2>
      <a:lt2>
        <a:srgbClr val="E7E6E6"/>
      </a:lt2>
      <a:accent1>
        <a:srgbClr val="4D7392"/>
      </a:accent1>
      <a:accent2>
        <a:srgbClr val="C85931"/>
      </a:accent2>
      <a:accent3>
        <a:srgbClr val="92D050"/>
      </a:accent3>
      <a:accent4>
        <a:srgbClr val="954F72"/>
      </a:accent4>
      <a:accent5>
        <a:srgbClr val="5B9BD5"/>
      </a:accent5>
      <a:accent6>
        <a:srgbClr val="70AD47"/>
      </a:accent6>
      <a:hlink>
        <a:srgbClr val="0563C1"/>
      </a:hlink>
      <a:folHlink>
        <a:srgbClr val="954F72"/>
      </a:folHlink>
    </a:clrScheme>
    <a:fontScheme name="自定义 66">
      <a:majorFont>
        <a:latin typeface="Cambria"/>
        <a:ea typeface="华文行楷"/>
        <a:cs typeface=""/>
      </a:majorFont>
      <a:minorFont>
        <a:latin typeface="Calibri"/>
        <a:ea typeface="幼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1367</Words>
  <PresentationFormat>全屏显示(16:9)</PresentationFormat>
  <Paragraphs>198</Paragraphs>
  <Slides>22</Slides>
  <Notes>22</Notes>
  <HiddenSlides>0</HiddenSlides>
  <MMClips>0</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自定义设计方案</vt:lpstr>
      <vt:lpstr>幻灯片 1</vt:lpstr>
      <vt:lpstr>幻灯片 2</vt:lpstr>
      <vt:lpstr>幻灯片 3</vt:lpstr>
      <vt:lpstr>请在这里输入您的标题</vt:lpstr>
      <vt:lpstr>请在这里输入您的标题</vt:lpstr>
      <vt:lpstr>请在这里输入您的标题</vt:lpstr>
      <vt:lpstr>请在这里输入您的标题</vt:lpstr>
      <vt:lpstr>请在这里输入您的标题</vt:lpstr>
      <vt:lpstr>请在这里输入您的标题</vt:lpstr>
      <vt:lpstr>幻灯片 10</vt:lpstr>
      <vt:lpstr>请在这里输入您的标题</vt:lpstr>
      <vt:lpstr>幻灯片 12</vt:lpstr>
      <vt:lpstr>幻灯片 13</vt:lpstr>
      <vt:lpstr>请在这里输入您的标题</vt:lpstr>
      <vt:lpstr>请在这里输入您的标题</vt:lpstr>
      <vt:lpstr>幻灯片 16</vt:lpstr>
      <vt:lpstr>请在这里输入您的标题</vt:lpstr>
      <vt:lpstr>请在这里输入您的标题</vt:lpstr>
      <vt:lpstr>请在这里输入您的标题</vt:lpstr>
      <vt:lpstr>请在这里输入您的标题</vt:lpstr>
      <vt:lpstr>请在这里输入您的标题</vt:lpstr>
      <vt:lpstr>幻灯片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dcterms:created xsi:type="dcterms:W3CDTF">2017-06-14T16:51:11Z</dcterms:created>
  <dcterms:modified xsi:type="dcterms:W3CDTF">2018-01-25T07:12:33Z</dcterms:modified>
</cp:coreProperties>
</file>