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97" r:id="rId2"/>
    <p:sldId id="3199" r:id="rId3"/>
    <p:sldId id="3198" r:id="rId4"/>
    <p:sldId id="3078" r:id="rId5"/>
    <p:sldId id="3085" r:id="rId6"/>
    <p:sldId id="3094" r:id="rId7"/>
    <p:sldId id="3074" r:id="rId8"/>
    <p:sldId id="3200" r:id="rId9"/>
    <p:sldId id="3095" r:id="rId10"/>
    <p:sldId id="3096" r:id="rId11"/>
    <p:sldId id="3082" r:id="rId12"/>
    <p:sldId id="3080" r:id="rId13"/>
    <p:sldId id="3201" r:id="rId14"/>
    <p:sldId id="3092" r:id="rId15"/>
    <p:sldId id="3077" r:id="rId16"/>
    <p:sldId id="3097" r:id="rId17"/>
    <p:sldId id="3073" r:id="rId18"/>
    <p:sldId id="3202" r:id="rId19"/>
    <p:sldId id="3093" r:id="rId20"/>
    <p:sldId id="3076" r:id="rId21"/>
    <p:sldId id="3075" r:id="rId22"/>
    <p:sldId id="3203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993"/>
    <a:srgbClr val="81C23F"/>
    <a:srgbClr val="4FA1D9"/>
    <a:srgbClr val="0B213B"/>
    <a:srgbClr val="106A36"/>
    <a:srgbClr val="FFFFFF"/>
    <a:srgbClr val="FFD2FB"/>
    <a:srgbClr val="D34179"/>
    <a:srgbClr val="271F66"/>
    <a:srgbClr val="FBB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5316" autoAdjust="0"/>
  </p:normalViewPr>
  <p:slideViewPr>
    <p:cSldViewPr>
      <p:cViewPr varScale="1">
        <p:scale>
          <a:sx n="103" d="100"/>
          <a:sy n="103" d="100"/>
        </p:scale>
        <p:origin x="-648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619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101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845394" y="1916856"/>
            <a:ext cx="1660704" cy="1660704"/>
            <a:chOff x="5252030" y="2008764"/>
            <a:chExt cx="809336" cy="809336"/>
          </a:xfrm>
          <a:solidFill>
            <a:schemeClr val="accent1"/>
          </a:solidFill>
        </p:grpSpPr>
        <p:sp>
          <p:nvSpPr>
            <p:cNvPr id="32" name="椭圆 31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81288" y="1916857"/>
            <a:ext cx="1611241" cy="1611241"/>
            <a:chOff x="5252030" y="2008764"/>
            <a:chExt cx="809336" cy="809336"/>
          </a:xfrm>
          <a:solidFill>
            <a:schemeClr val="accent2"/>
          </a:solidFill>
        </p:grpSpPr>
        <p:sp>
          <p:nvSpPr>
            <p:cNvPr id="35" name="椭圆 3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2906674" y="4635900"/>
            <a:ext cx="7188664" cy="708528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25"/>
          <p:cNvSpPr txBox="1"/>
          <p:nvPr/>
        </p:nvSpPr>
        <p:spPr>
          <a:xfrm>
            <a:off x="3026393" y="4646105"/>
            <a:ext cx="6949226" cy="70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0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年终财务数据分析</a:t>
            </a:r>
            <a:endParaRPr lang="zh-CN" altLang="zh-CN" sz="4000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61" name="TextBox 26"/>
          <p:cNvSpPr txBox="1"/>
          <p:nvPr/>
        </p:nvSpPr>
        <p:spPr>
          <a:xfrm>
            <a:off x="4989572" y="5632053"/>
            <a:ext cx="3167179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800" dirty="0">
                <a:solidFill>
                  <a:schemeClr val="accent1"/>
                </a:solidFill>
              </a:rPr>
              <a:t>部门：销售部  汇报人</a:t>
            </a:r>
            <a:r>
              <a:rPr lang="zh-CN" altLang="en-US" sz="1800" dirty="0" smtClean="0">
                <a:solidFill>
                  <a:schemeClr val="accent1"/>
                </a:solidFill>
              </a:rPr>
              <a:t>：代用名</a:t>
            </a:r>
            <a:endParaRPr lang="en-US" altLang="zh-CN" sz="1800" dirty="0">
              <a:solidFill>
                <a:schemeClr val="accent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00077" y="1916856"/>
            <a:ext cx="1660704" cy="1660704"/>
            <a:chOff x="5252030" y="2008764"/>
            <a:chExt cx="809336" cy="809336"/>
          </a:xfrm>
          <a:solidFill>
            <a:schemeClr val="accent3"/>
          </a:solidFill>
        </p:grpSpPr>
        <p:sp>
          <p:nvSpPr>
            <p:cNvPr id="63" name="椭圆 6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35971" y="1916857"/>
            <a:ext cx="1611241" cy="1611241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66" name="椭圆 6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2017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8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1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2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7" grpId="0" animBg="1"/>
          <p:bldP spid="68" grpId="0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7" grpId="0" animBg="1"/>
          <p:bldP spid="68" grpId="0"/>
          <p:bldP spid="6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795" y="448"/>
            <a:ext cx="9301115" cy="7231757"/>
          </a:xfrm>
          <a:prstGeom prst="rtTriangl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117615" y="2168612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2787231" y="2096765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36664" y="3082899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4006280" y="3011052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64285" y="405813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5133901" y="3986292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81430" y="503337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6551046" y="4961531"/>
            <a:ext cx="860230" cy="70922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95760" y="371273"/>
            <a:ext cx="2850081" cy="830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000" b="1" cap="all" dirty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000" b="1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  <p:bldP spid="5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7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140776"/>
            <a:ext cx="2880320" cy="37636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F1ED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es-ES" sz="2670">
                <a:cs typeface="Calibri" panose="020F050202020403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1058098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95182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1058098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195182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70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70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196913"/>
            <a:ext cx="6576708" cy="4035737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/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/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/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/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/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/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20%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35%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>
                <a:latin typeface="HelveticaNeueLT Pro 35 Th" pitchFamily="34" charset="0"/>
              </a:rPr>
              <a:t>10%</a:t>
            </a:r>
            <a:endParaRPr lang="zh-CN" altLang="en-US" sz="211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2" y="3279248"/>
            <a:ext cx="3775956" cy="26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2" y="1498337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pPr algn="ctr"/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94" y="9683"/>
            <a:ext cx="12857163" cy="43266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94" y="447"/>
            <a:ext cx="12857163" cy="427207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213406" y="4739312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023947" y="4601347"/>
            <a:ext cx="0" cy="199735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4260814" y="6252538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53413" y="4564561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463544" y="612455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417" y="612455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35175" y="4796454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463544" y="6414197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43417" y="6414197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99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49"/>
                            </p:stCondLst>
                            <p:childTnLst>
                              <p:par>
                                <p:cTn id="6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6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78795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Text" lastClr="000000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215764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2766558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256041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5626867"/>
            <a:ext cx="595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96171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4619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3919229"/>
            <a:ext cx="2430227" cy="31281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33369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 1</a:t>
            </a:r>
            <a:endParaRPr lang="zh-CN" altLang="en-US" sz="211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3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</a:t>
            </a:r>
            <a:endParaRPr lang="zh-CN" altLang="en-US" sz="21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2845394" y="1916856"/>
            <a:ext cx="1660704" cy="1660704"/>
            <a:chOff x="5252030" y="2008764"/>
            <a:chExt cx="809336" cy="809336"/>
          </a:xfrm>
          <a:solidFill>
            <a:schemeClr val="accent1"/>
          </a:solidFill>
        </p:grpSpPr>
        <p:sp>
          <p:nvSpPr>
            <p:cNvPr id="32" name="椭圆 31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81288" y="1916857"/>
            <a:ext cx="1611241" cy="1611241"/>
            <a:chOff x="5252030" y="2008764"/>
            <a:chExt cx="809336" cy="809336"/>
          </a:xfrm>
          <a:solidFill>
            <a:schemeClr val="accent2"/>
          </a:solidFill>
        </p:grpSpPr>
        <p:sp>
          <p:nvSpPr>
            <p:cNvPr id="35" name="椭圆 34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2906674" y="4635900"/>
            <a:ext cx="7188664" cy="708528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25"/>
          <p:cNvSpPr txBox="1"/>
          <p:nvPr/>
        </p:nvSpPr>
        <p:spPr>
          <a:xfrm>
            <a:off x="3026393" y="4646105"/>
            <a:ext cx="6949226" cy="70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000" cap="all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感谢聆听 批评指导</a:t>
            </a:r>
            <a:endParaRPr lang="zh-CN" altLang="zh-CN" sz="4000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61" name="TextBox 26"/>
          <p:cNvSpPr txBox="1"/>
          <p:nvPr/>
        </p:nvSpPr>
        <p:spPr>
          <a:xfrm>
            <a:off x="4989572" y="5632053"/>
            <a:ext cx="3167179" cy="3600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800" dirty="0">
                <a:solidFill>
                  <a:schemeClr val="accent1"/>
                </a:solidFill>
              </a:rPr>
              <a:t>部门：销售部  汇报人</a:t>
            </a:r>
            <a:r>
              <a:rPr lang="zh-CN" altLang="en-US" sz="1800" dirty="0" smtClean="0">
                <a:solidFill>
                  <a:schemeClr val="accent1"/>
                </a:solidFill>
              </a:rPr>
              <a:t>：代用名</a:t>
            </a:r>
            <a:endParaRPr lang="en-US" altLang="zh-CN" sz="1800" dirty="0">
              <a:solidFill>
                <a:schemeClr val="accent1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400077" y="1916856"/>
            <a:ext cx="1660704" cy="1660704"/>
            <a:chOff x="5252030" y="2008764"/>
            <a:chExt cx="809336" cy="809336"/>
          </a:xfrm>
          <a:solidFill>
            <a:schemeClr val="accent3"/>
          </a:solidFill>
        </p:grpSpPr>
        <p:sp>
          <p:nvSpPr>
            <p:cNvPr id="63" name="椭圆 62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35971" y="1916857"/>
            <a:ext cx="1611241" cy="1611241"/>
            <a:chOff x="5252030" y="2008764"/>
            <a:chExt cx="809336" cy="809336"/>
          </a:xfrm>
          <a:solidFill>
            <a:schemeClr val="accent4"/>
          </a:solidFill>
        </p:grpSpPr>
        <p:sp>
          <p:nvSpPr>
            <p:cNvPr id="66" name="椭圆 65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6595" kern="0">
                <a:solidFill>
                  <a:sysClr val="window" lastClr="FFFFF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595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zh-CN" altLang="en-US" sz="659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6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animBg="1"/>
          <p:bldP spid="68" grpId="0"/>
          <p:bldP spid="61" grpId="0"/>
        </p:bldLst>
      </p:timing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自定义 29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55C"/>
      </a:accent1>
      <a:accent2>
        <a:srgbClr val="94E0FF"/>
      </a:accent2>
      <a:accent3>
        <a:srgbClr val="ADDF00"/>
      </a:accent3>
      <a:accent4>
        <a:srgbClr val="00C2BF"/>
      </a:accent4>
      <a:accent5>
        <a:srgbClr val="00455C"/>
      </a:accent5>
      <a:accent6>
        <a:srgbClr val="94E0FF"/>
      </a:accent6>
      <a:hlink>
        <a:srgbClr val="ADDF00"/>
      </a:hlink>
      <a:folHlink>
        <a:srgbClr val="00C2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4981</Words>
  <Application>Microsoft Office PowerPoint</Application>
  <PresentationFormat>自定义</PresentationFormat>
  <Paragraphs>231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bt784.pptx</dc:title>
  <dc:creator/>
  <cp:lastModifiedBy/>
  <cp:revision>3</cp:revision>
  <dcterms:created xsi:type="dcterms:W3CDTF">2016-10-17T14:00:00Z</dcterms:created>
  <dcterms:modified xsi:type="dcterms:W3CDTF">2017-07-19T04:09:36Z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