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56" r:id="rId3"/>
    <p:sldId id="257" r:id="rId4"/>
    <p:sldId id="258" r:id="rId5"/>
    <p:sldId id="263" r:id="rId6"/>
    <p:sldId id="266" r:id="rId7"/>
    <p:sldId id="267" r:id="rId8"/>
    <p:sldId id="268" r:id="rId9"/>
    <p:sldId id="259" r:id="rId10"/>
    <p:sldId id="269" r:id="rId11"/>
    <p:sldId id="270" r:id="rId12"/>
    <p:sldId id="271" r:id="rId13"/>
    <p:sldId id="272" r:id="rId14"/>
    <p:sldId id="260" r:id="rId15"/>
    <p:sldId id="273" r:id="rId16"/>
    <p:sldId id="274" r:id="rId17"/>
    <p:sldId id="275" r:id="rId18"/>
    <p:sldId id="276" r:id="rId19"/>
    <p:sldId id="261" r:id="rId20"/>
    <p:sldId id="277" r:id="rId21"/>
    <p:sldId id="278" r:id="rId22"/>
    <p:sldId id="279" r:id="rId23"/>
    <p:sldId id="280" r:id="rId24"/>
    <p:sldId id="262" r:id="rId25"/>
    <p:sldId id="264" r:id="rId26"/>
    <p:sldId id="265" r:id="rId2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A0E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86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42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handoutMaster" Target="handoutMasters/handoutMaster1.xml"/><Relationship Id="rId28" Type="http://schemas.openxmlformats.org/officeDocument/2006/relationships/notesMaster" Target="notesMasters/notesMaster1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E23F9-1E3C-4D8C-90D4-29B4D5FABE2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F1E1D-117C-49D4-BDF4-F27D8FC5E7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E23F9-1E3C-4D8C-90D4-29B4D5FABE2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F1E1D-117C-49D4-BDF4-F27D8FC5E7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E23F9-1E3C-4D8C-90D4-29B4D5FABE2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F1E1D-117C-49D4-BDF4-F27D8FC5E7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E23F9-1E3C-4D8C-90D4-29B4D5FABE2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F1E1D-117C-49D4-BDF4-F27D8FC5E7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E23F9-1E3C-4D8C-90D4-29B4D5FABE29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F1E1D-117C-49D4-BDF4-F27D8FC5E7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E23F9-1E3C-4D8C-90D4-29B4D5FABE2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F1E1D-117C-49D4-BDF4-F27D8FC5E7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E23F9-1E3C-4D8C-90D4-29B4D5FABE29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F1E1D-117C-49D4-BDF4-F27D8FC5E7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E23F9-1E3C-4D8C-90D4-29B4D5FABE2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F1E1D-117C-49D4-BDF4-F27D8FC5E7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E23F9-1E3C-4D8C-90D4-29B4D5FABE2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F1E1D-117C-49D4-BDF4-F27D8FC5E7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E23F9-1E3C-4D8C-90D4-29B4D5FABE2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F1E1D-117C-49D4-BDF4-F27D8FC5E7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E23F9-1E3C-4D8C-90D4-29B4D5FABE2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F1E1D-117C-49D4-BDF4-F27D8FC5E7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8E23F9-1E3C-4D8C-90D4-29B4D5FABE2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7F1E1D-117C-49D4-BDF4-F27D8FC5E783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Picture 5"/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1" Type="http://schemas.openxmlformats.org/officeDocument/2006/relationships/slideLayout" Target="../slideLayouts/slideLayout2.xml"/><Relationship Id="rId10" Type="http://schemas.openxmlformats.org/officeDocument/2006/relationships/tags" Target="../tags/tag9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3.xml"/><Relationship Id="rId1" Type="http://schemas.openxmlformats.org/officeDocument/2006/relationships/tags" Target="../tags/tag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5.xml"/><Relationship Id="rId1" Type="http://schemas.openxmlformats.org/officeDocument/2006/relationships/tags" Target="../tags/tag14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png"/><Relationship Id="rId2" Type="http://schemas.openxmlformats.org/officeDocument/2006/relationships/tags" Target="../tags/tag17.xml"/><Relationship Id="rId1" Type="http://schemas.openxmlformats.org/officeDocument/2006/relationships/tags" Target="../tags/tag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9.xml"/><Relationship Id="rId1" Type="http://schemas.openxmlformats.org/officeDocument/2006/relationships/tags" Target="../tags/tag18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3.xml"/><Relationship Id="rId1" Type="http://schemas.openxmlformats.org/officeDocument/2006/relationships/tags" Target="../tags/tag2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5.xml"/><Relationship Id="rId1" Type="http://schemas.openxmlformats.org/officeDocument/2006/relationships/tags" Target="../tags/tag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7.xml"/><Relationship Id="rId1" Type="http://schemas.openxmlformats.org/officeDocument/2006/relationships/tags" Target="../tags/tag2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9.xml"/><Relationship Id="rId1" Type="http://schemas.openxmlformats.org/officeDocument/2006/relationships/tags" Target="../tags/tag28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tags" Target="../tags/tag33.xml"/><Relationship Id="rId1" Type="http://schemas.openxmlformats.org/officeDocument/2006/relationships/tags" Target="../tags/tag32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0.jpeg"/><Relationship Id="rId2" Type="http://schemas.openxmlformats.org/officeDocument/2006/relationships/tags" Target="../tags/tag35.xml"/><Relationship Id="rId1" Type="http://schemas.openxmlformats.org/officeDocument/2006/relationships/tags" Target="../tags/tag34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43.xml"/><Relationship Id="rId8" Type="http://schemas.openxmlformats.org/officeDocument/2006/relationships/image" Target="../media/image11.png"/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7" Type="http://schemas.openxmlformats.org/officeDocument/2006/relationships/slideLayout" Target="../slideLayouts/slideLayout2.xml"/><Relationship Id="rId16" Type="http://schemas.openxmlformats.org/officeDocument/2006/relationships/image" Target="../media/image15.png"/><Relationship Id="rId15" Type="http://schemas.openxmlformats.org/officeDocument/2006/relationships/tags" Target="../tags/tag46.xml"/><Relationship Id="rId14" Type="http://schemas.openxmlformats.org/officeDocument/2006/relationships/image" Target="../media/image14.png"/><Relationship Id="rId13" Type="http://schemas.openxmlformats.org/officeDocument/2006/relationships/tags" Target="../tags/tag45.xml"/><Relationship Id="rId12" Type="http://schemas.openxmlformats.org/officeDocument/2006/relationships/image" Target="../media/image13.png"/><Relationship Id="rId11" Type="http://schemas.openxmlformats.org/officeDocument/2006/relationships/tags" Target="../tags/tag44.xml"/><Relationship Id="rId10" Type="http://schemas.openxmlformats.org/officeDocument/2006/relationships/image" Target="../media/image12.png"/><Relationship Id="rId1" Type="http://schemas.openxmlformats.org/officeDocument/2006/relationships/tags" Target="../tags/tag36.xml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Relationship Id="rId3" Type="http://schemas.openxmlformats.org/officeDocument/2006/relationships/image" Target="../media/image16.jpeg"/><Relationship Id="rId2" Type="http://schemas.openxmlformats.org/officeDocument/2006/relationships/tags" Target="../tags/tag48.xml"/><Relationship Id="rId1" Type="http://schemas.openxmlformats.org/officeDocument/2006/relationships/tags" Target="../tags/tag47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50.xml"/><Relationship Id="rId2" Type="http://schemas.openxmlformats.org/officeDocument/2006/relationships/tags" Target="../tags/tag49.xml"/><Relationship Id="rId1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2.xml"/><Relationship Id="rId1" Type="http://schemas.openxmlformats.org/officeDocument/2006/relationships/tags" Target="../tags/tag51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tags" Target="../tags/tag61.xml"/><Relationship Id="rId8" Type="http://schemas.openxmlformats.org/officeDocument/2006/relationships/tags" Target="../tags/tag60.xml"/><Relationship Id="rId7" Type="http://schemas.openxmlformats.org/officeDocument/2006/relationships/tags" Target="../tags/tag59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tags" Target="../tags/tag55.xml"/><Relationship Id="rId2" Type="http://schemas.openxmlformats.org/officeDocument/2006/relationships/tags" Target="../tags/tag54.xml"/><Relationship Id="rId19" Type="http://schemas.openxmlformats.org/officeDocument/2006/relationships/slideLayout" Target="../slideLayouts/slideLayout2.xml"/><Relationship Id="rId18" Type="http://schemas.openxmlformats.org/officeDocument/2006/relationships/tags" Target="../tags/tag70.xml"/><Relationship Id="rId17" Type="http://schemas.openxmlformats.org/officeDocument/2006/relationships/tags" Target="../tags/tag69.xml"/><Relationship Id="rId16" Type="http://schemas.openxmlformats.org/officeDocument/2006/relationships/tags" Target="../tags/tag68.xml"/><Relationship Id="rId15" Type="http://schemas.openxmlformats.org/officeDocument/2006/relationships/tags" Target="../tags/tag67.xml"/><Relationship Id="rId14" Type="http://schemas.openxmlformats.org/officeDocument/2006/relationships/tags" Target="../tags/tag66.xml"/><Relationship Id="rId13" Type="http://schemas.openxmlformats.org/officeDocument/2006/relationships/tags" Target="../tags/tag65.xml"/><Relationship Id="rId12" Type="http://schemas.openxmlformats.org/officeDocument/2006/relationships/tags" Target="../tags/tag64.xml"/><Relationship Id="rId11" Type="http://schemas.openxmlformats.org/officeDocument/2006/relationships/tags" Target="../tags/tag63.xml"/><Relationship Id="rId10" Type="http://schemas.openxmlformats.org/officeDocument/2006/relationships/tags" Target="../tags/tag62.xml"/><Relationship Id="rId1" Type="http://schemas.openxmlformats.org/officeDocument/2006/relationships/tags" Target="../tags/tag5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2.xml"/><Relationship Id="rId1" Type="http://schemas.openxmlformats.org/officeDocument/2006/relationships/tags" Target="../tags/tag7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4.xml"/><Relationship Id="rId1" Type="http://schemas.openxmlformats.org/officeDocument/2006/relationships/tags" Target="../tags/tag7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hyperlink" Target="http://docer.wps.cn/hezuo/details-175.htm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4" t="20962" r="3575" b="2290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314151" y="2414655"/>
            <a:ext cx="757130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科技创新项目模版</a:t>
            </a:r>
            <a:endParaRPr lang="zh-CN" altLang="en-US" sz="7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575931" y="3626096"/>
            <a:ext cx="5038815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16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 CONSECTETUER</a:t>
            </a:r>
            <a:endParaRPr lang="en-US" altLang="zh-CN" sz="1600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2451100" y="3613396"/>
            <a:ext cx="727710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2159000" y="2389255"/>
            <a:ext cx="7904254" cy="1765973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: 圆角 7"/>
          <p:cNvSpPr>
            <a:spLocks noChangeArrowheads="1"/>
          </p:cNvSpPr>
          <p:nvPr/>
        </p:nvSpPr>
        <p:spPr bwMode="auto">
          <a:xfrm>
            <a:off x="4220612" y="3980573"/>
            <a:ext cx="1585595" cy="398779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项目人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：xxx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: 圆角 8"/>
          <p:cNvSpPr>
            <a:spLocks noChangeArrowheads="1"/>
          </p:cNvSpPr>
          <p:nvPr/>
        </p:nvSpPr>
        <p:spPr bwMode="auto">
          <a:xfrm>
            <a:off x="6319802" y="3980573"/>
            <a:ext cx="1614545" cy="400110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时间：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XXXX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 bldLvl="0" animBg="1"/>
      <p:bldP spid="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" y="-1"/>
            <a:ext cx="12192000" cy="6858001"/>
          </a:xfrm>
          <a:prstGeom prst="rect">
            <a:avLst/>
          </a:prstGeom>
        </p:spPr>
      </p:pic>
      <p:sp>
        <p:nvSpPr>
          <p:cNvPr id="8" name="MH_Number_1"/>
          <p:cNvSpPr/>
          <p:nvPr>
            <p:custDataLst>
              <p:tags r:id="rId2"/>
            </p:custDataLst>
          </p:nvPr>
        </p:nvSpPr>
        <p:spPr>
          <a:xfrm>
            <a:off x="7018026" y="1940389"/>
            <a:ext cx="498951" cy="498614"/>
          </a:xfrm>
          <a:prstGeom prst="roundRect">
            <a:avLst/>
          </a:prstGeom>
          <a:solidFill>
            <a:srgbClr val="FEAE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01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9" name="MH_Entry_1"/>
          <p:cNvSpPr/>
          <p:nvPr>
            <p:custDataLst>
              <p:tags r:id="rId3"/>
            </p:custDataLst>
          </p:nvPr>
        </p:nvSpPr>
        <p:spPr>
          <a:xfrm>
            <a:off x="7688577" y="1940389"/>
            <a:ext cx="2735204" cy="498614"/>
          </a:xfrm>
          <a:prstGeom prst="roundRect">
            <a:avLst/>
          </a:prstGeom>
          <a:noFill/>
          <a:ln>
            <a:solidFill>
              <a:srgbClr val="FEAE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 lnSpcReduction="10000"/>
          </a:bodyPr>
          <a:lstStyle/>
          <a:p>
            <a:pPr algn="ctr">
              <a:lnSpc>
                <a:spcPct val="110000"/>
              </a:lnSpc>
            </a:pPr>
            <a:r>
              <a:rPr lang="zh-CN" altLang="en-US" sz="240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项目计划情况简介</a:t>
            </a:r>
            <a:endParaRPr lang="zh-CN" altLang="en-US" sz="240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MH_Entry_2"/>
          <p:cNvSpPr/>
          <p:nvPr>
            <p:custDataLst>
              <p:tags r:id="rId4"/>
            </p:custDataLst>
          </p:nvPr>
        </p:nvSpPr>
        <p:spPr>
          <a:xfrm>
            <a:off x="7688577" y="2769990"/>
            <a:ext cx="2735204" cy="498614"/>
          </a:xfrm>
          <a:prstGeom prst="roundRect">
            <a:avLst/>
          </a:prstGeom>
          <a:noFill/>
          <a:ln>
            <a:solidFill>
              <a:srgbClr val="FEAE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 lnSpcReduction="10000"/>
          </a:bodyPr>
          <a:lstStyle/>
          <a:p>
            <a:pPr algn="ctr">
              <a:lnSpc>
                <a:spcPct val="110000"/>
              </a:lnSpc>
            </a:pPr>
            <a:r>
              <a:rPr lang="zh-CN" altLang="en-US" sz="240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项目行业市场分析</a:t>
            </a:r>
            <a:endParaRPr lang="zh-CN" altLang="en-US" sz="240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MH_Number_2"/>
          <p:cNvSpPr/>
          <p:nvPr>
            <p:custDataLst>
              <p:tags r:id="rId5"/>
            </p:custDataLst>
          </p:nvPr>
        </p:nvSpPr>
        <p:spPr>
          <a:xfrm>
            <a:off x="7018026" y="2769990"/>
            <a:ext cx="498951" cy="498614"/>
          </a:xfrm>
          <a:prstGeom prst="roundRect">
            <a:avLst/>
          </a:prstGeom>
          <a:solidFill>
            <a:srgbClr val="FEAE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02</a:t>
            </a:r>
            <a:endParaRPr lang="zh-CN" altLang="en-US" sz="28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2" name="MH_Number_1"/>
          <p:cNvSpPr/>
          <p:nvPr>
            <p:custDataLst>
              <p:tags r:id="rId6"/>
            </p:custDataLst>
          </p:nvPr>
        </p:nvSpPr>
        <p:spPr>
          <a:xfrm>
            <a:off x="7018026" y="3599591"/>
            <a:ext cx="498951" cy="498614"/>
          </a:xfrm>
          <a:prstGeom prst="roundRect">
            <a:avLst/>
          </a:prstGeom>
          <a:solidFill>
            <a:srgbClr val="FEAE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03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3" name="MH_Entry_1"/>
          <p:cNvSpPr/>
          <p:nvPr>
            <p:custDataLst>
              <p:tags r:id="rId7"/>
            </p:custDataLst>
          </p:nvPr>
        </p:nvSpPr>
        <p:spPr>
          <a:xfrm>
            <a:off x="7688577" y="3599591"/>
            <a:ext cx="2735204" cy="498614"/>
          </a:xfrm>
          <a:prstGeom prst="roundRect">
            <a:avLst/>
          </a:prstGeom>
          <a:noFill/>
          <a:ln>
            <a:solidFill>
              <a:srgbClr val="FEAE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 lnSpcReduction="10000"/>
          </a:bodyPr>
          <a:lstStyle/>
          <a:p>
            <a:pPr algn="ctr">
              <a:lnSpc>
                <a:spcPct val="110000"/>
              </a:lnSpc>
            </a:pPr>
            <a:r>
              <a:rPr lang="zh-CN" altLang="en-US" sz="240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项目计划实施步骤</a:t>
            </a:r>
            <a:endParaRPr lang="zh-CN" altLang="en-US" sz="240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MH_Entry_2"/>
          <p:cNvSpPr/>
          <p:nvPr>
            <p:custDataLst>
              <p:tags r:id="rId8"/>
            </p:custDataLst>
          </p:nvPr>
        </p:nvSpPr>
        <p:spPr>
          <a:xfrm>
            <a:off x="7688577" y="4429192"/>
            <a:ext cx="2735204" cy="498614"/>
          </a:xfrm>
          <a:prstGeom prst="roundRect">
            <a:avLst/>
          </a:prstGeom>
          <a:noFill/>
          <a:ln>
            <a:solidFill>
              <a:srgbClr val="FEAE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 lnSpcReduction="10000"/>
          </a:bodyPr>
          <a:lstStyle/>
          <a:p>
            <a:pPr algn="ctr">
              <a:lnSpc>
                <a:spcPct val="110000"/>
              </a:lnSpc>
            </a:pPr>
            <a:r>
              <a:rPr lang="zh-CN" altLang="en-US" sz="240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项目投资回报预期</a:t>
            </a:r>
            <a:endParaRPr lang="zh-CN" altLang="en-US" sz="240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MH_Number_2"/>
          <p:cNvSpPr/>
          <p:nvPr>
            <p:custDataLst>
              <p:tags r:id="rId9"/>
            </p:custDataLst>
          </p:nvPr>
        </p:nvSpPr>
        <p:spPr>
          <a:xfrm>
            <a:off x="7018026" y="4429192"/>
            <a:ext cx="498951" cy="498614"/>
          </a:xfrm>
          <a:prstGeom prst="roundRect">
            <a:avLst/>
          </a:prstGeom>
          <a:solidFill>
            <a:srgbClr val="FEAE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04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645366" y="1561723"/>
            <a:ext cx="1659429" cy="36317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  <a:endParaRPr lang="en-US" altLang="zh-CN" sz="1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  <a:endParaRPr lang="zh-CN" altLang="en-US" sz="1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843405" y="1434425"/>
            <a:ext cx="2614929" cy="3997088"/>
            <a:chOff x="1896451" y="2181158"/>
            <a:chExt cx="1671205" cy="2554545"/>
          </a:xfrm>
        </p:grpSpPr>
        <p:sp>
          <p:nvSpPr>
            <p:cNvPr id="18" name="MH_Others_1"/>
            <p:cNvSpPr txBox="1"/>
            <p:nvPr>
              <p:custDataLst>
                <p:tags r:id="rId10"/>
              </p:custDataLst>
            </p:nvPr>
          </p:nvSpPr>
          <p:spPr>
            <a:xfrm rot="5400000">
              <a:off x="1055607" y="3207189"/>
              <a:ext cx="2208689" cy="523220"/>
            </a:xfrm>
            <a:prstGeom prst="rect">
              <a:avLst/>
            </a:prstGeom>
            <a:noFill/>
          </p:spPr>
          <p:txBody>
            <a:bodyPr wrap="none">
              <a:noAutofit/>
            </a:bodyPr>
            <a:lstStyle/>
            <a:p>
              <a:pPr algn="dist">
                <a:defRPr/>
              </a:pPr>
              <a:r>
                <a:rPr lang="en-US" altLang="zh-CN" sz="4000" b="1" spc="400" dirty="0">
                  <a:solidFill>
                    <a:srgbClr val="FFC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CONTENTS</a:t>
              </a:r>
              <a:endParaRPr lang="zh-CN" altLang="en-US" sz="4000" b="1" spc="400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圆角矩形 14"/>
            <p:cNvSpPr/>
            <p:nvPr/>
          </p:nvSpPr>
          <p:spPr>
            <a:xfrm>
              <a:off x="1896451" y="2181158"/>
              <a:ext cx="1671205" cy="2554545"/>
            </a:xfrm>
            <a:prstGeom prst="roundRect">
              <a:avLst>
                <a:gd name="adj" fmla="val 17098"/>
              </a:avLst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21" t="10536" r="11821" b="25179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6" name="MH_Number_1"/>
          <p:cNvSpPr/>
          <p:nvPr>
            <p:custDataLst>
              <p:tags r:id="rId2"/>
            </p:custDataLst>
          </p:nvPr>
        </p:nvSpPr>
        <p:spPr>
          <a:xfrm>
            <a:off x="2495498" y="1931420"/>
            <a:ext cx="2184856" cy="2183380"/>
          </a:xfrm>
          <a:prstGeom prst="roundRect">
            <a:avLst>
              <a:gd name="adj" fmla="val 13960"/>
            </a:avLst>
          </a:prstGeom>
          <a:solidFill>
            <a:srgbClr val="FEAE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01</a:t>
            </a:r>
            <a:endParaRPr lang="zh-CN" altLang="en-US" sz="11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" name="MH_Entry_1"/>
          <p:cNvSpPr/>
          <p:nvPr>
            <p:custDataLst>
              <p:tags r:id="rId3"/>
            </p:custDataLst>
          </p:nvPr>
        </p:nvSpPr>
        <p:spPr>
          <a:xfrm>
            <a:off x="4851952" y="1999659"/>
            <a:ext cx="4803803" cy="845899"/>
          </a:xfrm>
          <a:prstGeom prst="roundRect">
            <a:avLst>
              <a:gd name="adj" fmla="val 20268"/>
            </a:avLst>
          </a:prstGeom>
          <a:noFill/>
          <a:ln>
            <a:solidFill>
              <a:srgbClr val="FEAE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400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项目计划情况简介</a:t>
            </a:r>
            <a:endParaRPr lang="zh-CN" altLang="en-US" sz="400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851952" y="2998677"/>
            <a:ext cx="4776507" cy="972961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rgbClr val="00B050"/>
              </a:buClr>
              <a:buSzPct val="80000"/>
              <a:defRPr/>
            </a:pPr>
            <a:r>
              <a:rPr lang="en-US" altLang="zh-CN" sz="16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zero</a:t>
            </a:r>
            <a:r>
              <a:rPr lang="zh-CN" altLang="en-US" sz="16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160025" y="161016"/>
            <a:ext cx="498951" cy="498614"/>
          </a:xfrm>
          <a:prstGeom prst="roundRect">
            <a:avLst/>
          </a:prstGeom>
          <a:solidFill>
            <a:srgbClr val="FEAE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01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793505" y="161016"/>
            <a:ext cx="2735204" cy="498614"/>
          </a:xfrm>
          <a:prstGeom prst="roundRect">
            <a:avLst/>
          </a:prstGeom>
          <a:noFill/>
          <a:ln>
            <a:solidFill>
              <a:srgbClr val="FEAE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 lnSpcReduction="10000"/>
          </a:bodyPr>
          <a:lstStyle/>
          <a:p>
            <a:pPr algn="ctr">
              <a:lnSpc>
                <a:spcPct val="110000"/>
              </a:lnSpc>
            </a:pPr>
            <a:r>
              <a:rPr lang="zh-CN" altLang="en-US" sz="240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项目计划情况简介</a:t>
            </a:r>
            <a:endParaRPr lang="zh-CN" altLang="en-US" sz="240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23"/>
          <p:cNvGrpSpPr/>
          <p:nvPr/>
        </p:nvGrpSpPr>
        <p:grpSpPr bwMode="auto">
          <a:xfrm>
            <a:off x="1250950" y="1636713"/>
            <a:ext cx="1350963" cy="1360487"/>
            <a:chOff x="58056" y="2076450"/>
            <a:chExt cx="1350963" cy="1360487"/>
          </a:xfrm>
        </p:grpSpPr>
        <p:sp>
          <p:nvSpPr>
            <p:cNvPr id="7" name="Oval 5"/>
            <p:cNvSpPr>
              <a:spLocks noChangeArrowheads="1"/>
            </p:cNvSpPr>
            <p:nvPr/>
          </p:nvSpPr>
          <p:spPr bwMode="auto">
            <a:xfrm>
              <a:off x="58056" y="2076450"/>
              <a:ext cx="1350963" cy="136048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 dirty="0"/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710519" y="2755900"/>
              <a:ext cx="30163" cy="3063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9" name="Freeform 7"/>
            <p:cNvSpPr>
              <a:spLocks noEditPoints="1"/>
            </p:cNvSpPr>
            <p:nvPr/>
          </p:nvSpPr>
          <p:spPr bwMode="auto">
            <a:xfrm>
              <a:off x="696231" y="2741613"/>
              <a:ext cx="63500" cy="63500"/>
            </a:xfrm>
            <a:custGeom>
              <a:avLst/>
              <a:gdLst>
                <a:gd name="T0" fmla="*/ 2147483646 w 17"/>
                <a:gd name="T1" fmla="*/ 2147483646 h 17"/>
                <a:gd name="T2" fmla="*/ 2147483646 w 17"/>
                <a:gd name="T3" fmla="*/ 2147483646 h 17"/>
                <a:gd name="T4" fmla="*/ 2147483646 w 17"/>
                <a:gd name="T5" fmla="*/ 2147483646 h 17"/>
                <a:gd name="T6" fmla="*/ 2147483646 w 17"/>
                <a:gd name="T7" fmla="*/ 2147483646 h 17"/>
                <a:gd name="T8" fmla="*/ 2147483646 w 17"/>
                <a:gd name="T9" fmla="*/ 2147483646 h 17"/>
                <a:gd name="T10" fmla="*/ 2147483646 w 17"/>
                <a:gd name="T11" fmla="*/ 0 h 17"/>
                <a:gd name="T12" fmla="*/ 0 w 17"/>
                <a:gd name="T13" fmla="*/ 2147483646 h 17"/>
                <a:gd name="T14" fmla="*/ 2147483646 w 17"/>
                <a:gd name="T15" fmla="*/ 2147483646 h 17"/>
                <a:gd name="T16" fmla="*/ 2147483646 w 17"/>
                <a:gd name="T17" fmla="*/ 2147483646 h 17"/>
                <a:gd name="T18" fmla="*/ 2147483646 w 17"/>
                <a:gd name="T19" fmla="*/ 0 h 1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7" h="17">
                  <a:moveTo>
                    <a:pt x="8" y="8"/>
                  </a:moveTo>
                  <a:cubicBezTo>
                    <a:pt x="9" y="8"/>
                    <a:pt x="9" y="8"/>
                    <a:pt x="9" y="8"/>
                  </a:cubicBezTo>
                  <a:cubicBezTo>
                    <a:pt x="9" y="9"/>
                    <a:pt x="9" y="9"/>
                    <a:pt x="8" y="9"/>
                  </a:cubicBezTo>
                  <a:cubicBezTo>
                    <a:pt x="8" y="9"/>
                    <a:pt x="8" y="9"/>
                    <a:pt x="8" y="8"/>
                  </a:cubicBezTo>
                  <a:cubicBezTo>
                    <a:pt x="8" y="8"/>
                    <a:pt x="8" y="8"/>
                    <a:pt x="8" y="8"/>
                  </a:cubicBezTo>
                  <a:moveTo>
                    <a:pt x="8" y="0"/>
                  </a:moveTo>
                  <a:cubicBezTo>
                    <a:pt x="4" y="0"/>
                    <a:pt x="0" y="3"/>
                    <a:pt x="0" y="8"/>
                  </a:cubicBezTo>
                  <a:cubicBezTo>
                    <a:pt x="0" y="13"/>
                    <a:pt x="4" y="17"/>
                    <a:pt x="8" y="17"/>
                  </a:cubicBezTo>
                  <a:cubicBezTo>
                    <a:pt x="13" y="17"/>
                    <a:pt x="17" y="13"/>
                    <a:pt x="17" y="8"/>
                  </a:cubicBezTo>
                  <a:cubicBezTo>
                    <a:pt x="17" y="3"/>
                    <a:pt x="13" y="0"/>
                    <a:pt x="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534306" y="2416175"/>
              <a:ext cx="385763" cy="301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11" name="Freeform 9"/>
            <p:cNvSpPr>
              <a:spLocks noEditPoints="1"/>
            </p:cNvSpPr>
            <p:nvPr/>
          </p:nvSpPr>
          <p:spPr bwMode="auto">
            <a:xfrm>
              <a:off x="481919" y="2495550"/>
              <a:ext cx="492125" cy="600075"/>
            </a:xfrm>
            <a:custGeom>
              <a:avLst/>
              <a:gdLst>
                <a:gd name="T0" fmla="*/ 2147483646 w 310"/>
                <a:gd name="T1" fmla="*/ 2147483646 h 378"/>
                <a:gd name="T2" fmla="*/ 2147483646 w 310"/>
                <a:gd name="T3" fmla="*/ 2147483646 h 378"/>
                <a:gd name="T4" fmla="*/ 0 w 310"/>
                <a:gd name="T5" fmla="*/ 2147483646 h 378"/>
                <a:gd name="T6" fmla="*/ 2147483646 w 310"/>
                <a:gd name="T7" fmla="*/ 2147483646 h 378"/>
                <a:gd name="T8" fmla="*/ 2147483646 w 310"/>
                <a:gd name="T9" fmla="*/ 0 h 378"/>
                <a:gd name="T10" fmla="*/ 2147483646 w 310"/>
                <a:gd name="T11" fmla="*/ 0 h 378"/>
                <a:gd name="T12" fmla="*/ 2147483646 w 310"/>
                <a:gd name="T13" fmla="*/ 2147483646 h 378"/>
                <a:gd name="T14" fmla="*/ 2147483646 w 310"/>
                <a:gd name="T15" fmla="*/ 2147483646 h 378"/>
                <a:gd name="T16" fmla="*/ 2147483646 w 310"/>
                <a:gd name="T17" fmla="*/ 2147483646 h 378"/>
                <a:gd name="T18" fmla="*/ 2147483646 w 310"/>
                <a:gd name="T19" fmla="*/ 2147483646 h 378"/>
                <a:gd name="T20" fmla="*/ 2147483646 w 310"/>
                <a:gd name="T21" fmla="*/ 2147483646 h 378"/>
                <a:gd name="T22" fmla="*/ 2147483646 w 310"/>
                <a:gd name="T23" fmla="*/ 2147483646 h 378"/>
                <a:gd name="T24" fmla="*/ 2147483646 w 310"/>
                <a:gd name="T25" fmla="*/ 2147483646 h 378"/>
                <a:gd name="T26" fmla="*/ 2147483646 w 310"/>
                <a:gd name="T27" fmla="*/ 2147483646 h 378"/>
                <a:gd name="T28" fmla="*/ 2147483646 w 310"/>
                <a:gd name="T29" fmla="*/ 2147483646 h 378"/>
                <a:gd name="T30" fmla="*/ 2147483646 w 310"/>
                <a:gd name="T31" fmla="*/ 2147483646 h 378"/>
                <a:gd name="T32" fmla="*/ 2147483646 w 310"/>
                <a:gd name="T33" fmla="*/ 2147483646 h 378"/>
                <a:gd name="T34" fmla="*/ 2147483646 w 310"/>
                <a:gd name="T35" fmla="*/ 2147483646 h 37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10" h="378">
                  <a:moveTo>
                    <a:pt x="165" y="378"/>
                  </a:moveTo>
                  <a:lnTo>
                    <a:pt x="144" y="378"/>
                  </a:lnTo>
                  <a:lnTo>
                    <a:pt x="0" y="193"/>
                  </a:lnTo>
                  <a:lnTo>
                    <a:pt x="64" y="62"/>
                  </a:lnTo>
                  <a:lnTo>
                    <a:pt x="64" y="0"/>
                  </a:lnTo>
                  <a:lnTo>
                    <a:pt x="246" y="0"/>
                  </a:lnTo>
                  <a:lnTo>
                    <a:pt x="246" y="62"/>
                  </a:lnTo>
                  <a:lnTo>
                    <a:pt x="310" y="193"/>
                  </a:lnTo>
                  <a:lnTo>
                    <a:pt x="165" y="378"/>
                  </a:lnTo>
                  <a:close/>
                  <a:moveTo>
                    <a:pt x="154" y="359"/>
                  </a:moveTo>
                  <a:lnTo>
                    <a:pt x="156" y="359"/>
                  </a:lnTo>
                  <a:lnTo>
                    <a:pt x="286" y="190"/>
                  </a:lnTo>
                  <a:lnTo>
                    <a:pt x="227" y="66"/>
                  </a:lnTo>
                  <a:lnTo>
                    <a:pt x="227" y="19"/>
                  </a:lnTo>
                  <a:lnTo>
                    <a:pt x="83" y="19"/>
                  </a:lnTo>
                  <a:lnTo>
                    <a:pt x="83" y="66"/>
                  </a:lnTo>
                  <a:lnTo>
                    <a:pt x="21" y="190"/>
                  </a:lnTo>
                  <a:lnTo>
                    <a:pt x="154" y="35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2" name="组合 24"/>
          <p:cNvGrpSpPr/>
          <p:nvPr/>
        </p:nvGrpSpPr>
        <p:grpSpPr bwMode="auto">
          <a:xfrm>
            <a:off x="4035425" y="1636713"/>
            <a:ext cx="1339850" cy="1349375"/>
            <a:chOff x="3706131" y="2082800"/>
            <a:chExt cx="1339850" cy="1349375"/>
          </a:xfrm>
        </p:grpSpPr>
        <p:sp>
          <p:nvSpPr>
            <p:cNvPr id="13" name="Oval 10"/>
            <p:cNvSpPr>
              <a:spLocks noChangeArrowheads="1"/>
            </p:cNvSpPr>
            <p:nvPr/>
          </p:nvSpPr>
          <p:spPr bwMode="auto">
            <a:xfrm>
              <a:off x="3706131" y="2082800"/>
              <a:ext cx="1339850" cy="134937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14" name="Freeform 11"/>
            <p:cNvSpPr>
              <a:spLocks noEditPoints="1"/>
            </p:cNvSpPr>
            <p:nvPr/>
          </p:nvSpPr>
          <p:spPr bwMode="auto">
            <a:xfrm>
              <a:off x="4006169" y="2479675"/>
              <a:ext cx="709613" cy="465137"/>
            </a:xfrm>
            <a:custGeom>
              <a:avLst/>
              <a:gdLst>
                <a:gd name="T0" fmla="*/ 2147483646 w 189"/>
                <a:gd name="T1" fmla="*/ 2147483646 h 123"/>
                <a:gd name="T2" fmla="*/ 2147483646 w 189"/>
                <a:gd name="T3" fmla="*/ 2147483646 h 123"/>
                <a:gd name="T4" fmla="*/ 0 w 189"/>
                <a:gd name="T5" fmla="*/ 2147483646 h 123"/>
                <a:gd name="T6" fmla="*/ 0 w 189"/>
                <a:gd name="T7" fmla="*/ 2147483646 h 123"/>
                <a:gd name="T8" fmla="*/ 2147483646 w 189"/>
                <a:gd name="T9" fmla="*/ 0 h 123"/>
                <a:gd name="T10" fmla="*/ 2147483646 w 189"/>
                <a:gd name="T11" fmla="*/ 0 h 123"/>
                <a:gd name="T12" fmla="*/ 2147483646 w 189"/>
                <a:gd name="T13" fmla="*/ 2147483646 h 123"/>
                <a:gd name="T14" fmla="*/ 2147483646 w 189"/>
                <a:gd name="T15" fmla="*/ 2147483646 h 123"/>
                <a:gd name="T16" fmla="*/ 2147483646 w 189"/>
                <a:gd name="T17" fmla="*/ 2147483646 h 123"/>
                <a:gd name="T18" fmla="*/ 2147483646 w 189"/>
                <a:gd name="T19" fmla="*/ 2147483646 h 123"/>
                <a:gd name="T20" fmla="*/ 2147483646 w 189"/>
                <a:gd name="T21" fmla="*/ 2147483646 h 123"/>
                <a:gd name="T22" fmla="*/ 2147483646 w 189"/>
                <a:gd name="T23" fmla="*/ 2147483646 h 123"/>
                <a:gd name="T24" fmla="*/ 2147483646 w 189"/>
                <a:gd name="T25" fmla="*/ 2147483646 h 123"/>
                <a:gd name="T26" fmla="*/ 2147483646 w 189"/>
                <a:gd name="T27" fmla="*/ 2147483646 h 12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89" h="123">
                  <a:moveTo>
                    <a:pt x="185" y="123"/>
                  </a:moveTo>
                  <a:cubicBezTo>
                    <a:pt x="4" y="123"/>
                    <a:pt x="4" y="123"/>
                    <a:pt x="4" y="123"/>
                  </a:cubicBezTo>
                  <a:cubicBezTo>
                    <a:pt x="2" y="123"/>
                    <a:pt x="0" y="121"/>
                    <a:pt x="0" y="119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85" y="0"/>
                    <a:pt x="185" y="0"/>
                    <a:pt x="185" y="0"/>
                  </a:cubicBezTo>
                  <a:cubicBezTo>
                    <a:pt x="187" y="0"/>
                    <a:pt x="189" y="2"/>
                    <a:pt x="189" y="4"/>
                  </a:cubicBezTo>
                  <a:cubicBezTo>
                    <a:pt x="189" y="119"/>
                    <a:pt x="189" y="119"/>
                    <a:pt x="189" y="119"/>
                  </a:cubicBezTo>
                  <a:cubicBezTo>
                    <a:pt x="189" y="121"/>
                    <a:pt x="187" y="123"/>
                    <a:pt x="185" y="123"/>
                  </a:cubicBezTo>
                  <a:close/>
                  <a:moveTo>
                    <a:pt x="8" y="115"/>
                  </a:moveTo>
                  <a:cubicBezTo>
                    <a:pt x="181" y="115"/>
                    <a:pt x="181" y="115"/>
                    <a:pt x="181" y="115"/>
                  </a:cubicBezTo>
                  <a:cubicBezTo>
                    <a:pt x="181" y="8"/>
                    <a:pt x="181" y="8"/>
                    <a:pt x="181" y="8"/>
                  </a:cubicBezTo>
                  <a:cubicBezTo>
                    <a:pt x="8" y="8"/>
                    <a:pt x="8" y="8"/>
                    <a:pt x="8" y="8"/>
                  </a:cubicBezTo>
                  <a:lnTo>
                    <a:pt x="8" y="1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Freeform 12"/>
            <p:cNvSpPr>
              <a:spLocks noEditPoints="1"/>
            </p:cNvSpPr>
            <p:nvPr/>
          </p:nvSpPr>
          <p:spPr bwMode="auto">
            <a:xfrm>
              <a:off x="4066494" y="2540000"/>
              <a:ext cx="585788" cy="341312"/>
            </a:xfrm>
            <a:custGeom>
              <a:avLst/>
              <a:gdLst>
                <a:gd name="T0" fmla="*/ 2147483646 w 156"/>
                <a:gd name="T1" fmla="*/ 2147483646 h 90"/>
                <a:gd name="T2" fmla="*/ 2147483646 w 156"/>
                <a:gd name="T3" fmla="*/ 2147483646 h 90"/>
                <a:gd name="T4" fmla="*/ 0 w 156"/>
                <a:gd name="T5" fmla="*/ 2147483646 h 90"/>
                <a:gd name="T6" fmla="*/ 0 w 156"/>
                <a:gd name="T7" fmla="*/ 2147483646 h 90"/>
                <a:gd name="T8" fmla="*/ 2147483646 w 156"/>
                <a:gd name="T9" fmla="*/ 0 h 90"/>
                <a:gd name="T10" fmla="*/ 2147483646 w 156"/>
                <a:gd name="T11" fmla="*/ 0 h 90"/>
                <a:gd name="T12" fmla="*/ 2147483646 w 156"/>
                <a:gd name="T13" fmla="*/ 2147483646 h 90"/>
                <a:gd name="T14" fmla="*/ 2147483646 w 156"/>
                <a:gd name="T15" fmla="*/ 2147483646 h 90"/>
                <a:gd name="T16" fmla="*/ 2147483646 w 156"/>
                <a:gd name="T17" fmla="*/ 2147483646 h 90"/>
                <a:gd name="T18" fmla="*/ 2147483646 w 156"/>
                <a:gd name="T19" fmla="*/ 2147483646 h 90"/>
                <a:gd name="T20" fmla="*/ 2147483646 w 156"/>
                <a:gd name="T21" fmla="*/ 2147483646 h 90"/>
                <a:gd name="T22" fmla="*/ 2147483646 w 156"/>
                <a:gd name="T23" fmla="*/ 2147483646 h 90"/>
                <a:gd name="T24" fmla="*/ 2147483646 w 156"/>
                <a:gd name="T25" fmla="*/ 2147483646 h 90"/>
                <a:gd name="T26" fmla="*/ 2147483646 w 156"/>
                <a:gd name="T27" fmla="*/ 2147483646 h 9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56" h="90">
                  <a:moveTo>
                    <a:pt x="152" y="90"/>
                  </a:moveTo>
                  <a:cubicBezTo>
                    <a:pt x="4" y="90"/>
                    <a:pt x="4" y="90"/>
                    <a:pt x="4" y="90"/>
                  </a:cubicBezTo>
                  <a:cubicBezTo>
                    <a:pt x="2" y="90"/>
                    <a:pt x="0" y="89"/>
                    <a:pt x="0" y="86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52" y="0"/>
                    <a:pt x="152" y="0"/>
                    <a:pt x="152" y="0"/>
                  </a:cubicBezTo>
                  <a:cubicBezTo>
                    <a:pt x="154" y="0"/>
                    <a:pt x="156" y="2"/>
                    <a:pt x="156" y="4"/>
                  </a:cubicBezTo>
                  <a:cubicBezTo>
                    <a:pt x="156" y="86"/>
                    <a:pt x="156" y="86"/>
                    <a:pt x="156" y="86"/>
                  </a:cubicBezTo>
                  <a:cubicBezTo>
                    <a:pt x="156" y="89"/>
                    <a:pt x="154" y="90"/>
                    <a:pt x="152" y="90"/>
                  </a:cubicBezTo>
                  <a:close/>
                  <a:moveTo>
                    <a:pt x="8" y="82"/>
                  </a:moveTo>
                  <a:cubicBezTo>
                    <a:pt x="148" y="82"/>
                    <a:pt x="148" y="82"/>
                    <a:pt x="148" y="82"/>
                  </a:cubicBezTo>
                  <a:cubicBezTo>
                    <a:pt x="148" y="8"/>
                    <a:pt x="148" y="8"/>
                    <a:pt x="148" y="8"/>
                  </a:cubicBezTo>
                  <a:cubicBezTo>
                    <a:pt x="8" y="8"/>
                    <a:pt x="8" y="8"/>
                    <a:pt x="8" y="8"/>
                  </a:cubicBezTo>
                  <a:lnTo>
                    <a:pt x="8" y="8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" name="Freeform 13"/>
            <p:cNvSpPr/>
            <p:nvPr/>
          </p:nvSpPr>
          <p:spPr bwMode="auto">
            <a:xfrm>
              <a:off x="3920444" y="3005138"/>
              <a:ext cx="889000" cy="30162"/>
            </a:xfrm>
            <a:custGeom>
              <a:avLst/>
              <a:gdLst>
                <a:gd name="T0" fmla="*/ 2147483646 w 237"/>
                <a:gd name="T1" fmla="*/ 2147483646 h 8"/>
                <a:gd name="T2" fmla="*/ 2147483646 w 237"/>
                <a:gd name="T3" fmla="*/ 2147483646 h 8"/>
                <a:gd name="T4" fmla="*/ 0 w 237"/>
                <a:gd name="T5" fmla="*/ 2147483646 h 8"/>
                <a:gd name="T6" fmla="*/ 2147483646 w 237"/>
                <a:gd name="T7" fmla="*/ 0 h 8"/>
                <a:gd name="T8" fmla="*/ 2147483646 w 237"/>
                <a:gd name="T9" fmla="*/ 0 h 8"/>
                <a:gd name="T10" fmla="*/ 2147483646 w 237"/>
                <a:gd name="T11" fmla="*/ 2147483646 h 8"/>
                <a:gd name="T12" fmla="*/ 2147483646 w 237"/>
                <a:gd name="T13" fmla="*/ 2147483646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37" h="8">
                  <a:moveTo>
                    <a:pt x="233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33" y="0"/>
                    <a:pt x="233" y="0"/>
                    <a:pt x="233" y="0"/>
                  </a:cubicBezTo>
                  <a:cubicBezTo>
                    <a:pt x="235" y="0"/>
                    <a:pt x="237" y="2"/>
                    <a:pt x="237" y="4"/>
                  </a:cubicBezTo>
                  <a:cubicBezTo>
                    <a:pt x="237" y="6"/>
                    <a:pt x="235" y="8"/>
                    <a:pt x="233" y="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" name="组合 25"/>
          <p:cNvGrpSpPr/>
          <p:nvPr/>
        </p:nvGrpSpPr>
        <p:grpSpPr bwMode="auto">
          <a:xfrm>
            <a:off x="6808788" y="1636713"/>
            <a:ext cx="1336675" cy="1346200"/>
            <a:chOff x="7249431" y="2082800"/>
            <a:chExt cx="1336675" cy="1346200"/>
          </a:xfrm>
        </p:grpSpPr>
        <p:sp>
          <p:nvSpPr>
            <p:cNvPr id="18" name="Oval 14"/>
            <p:cNvSpPr>
              <a:spLocks noChangeArrowheads="1"/>
            </p:cNvSpPr>
            <p:nvPr/>
          </p:nvSpPr>
          <p:spPr bwMode="auto">
            <a:xfrm>
              <a:off x="7249431" y="2082800"/>
              <a:ext cx="1336675" cy="13462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19" name="Freeform 15"/>
            <p:cNvSpPr>
              <a:spLocks noEditPoints="1"/>
            </p:cNvSpPr>
            <p:nvPr/>
          </p:nvSpPr>
          <p:spPr bwMode="auto">
            <a:xfrm>
              <a:off x="7576456" y="2389188"/>
              <a:ext cx="682625" cy="687387"/>
            </a:xfrm>
            <a:custGeom>
              <a:avLst/>
              <a:gdLst>
                <a:gd name="T0" fmla="*/ 2147483646 w 182"/>
                <a:gd name="T1" fmla="*/ 2147483646 h 182"/>
                <a:gd name="T2" fmla="*/ 2147483646 w 182"/>
                <a:gd name="T3" fmla="*/ 2147483646 h 182"/>
                <a:gd name="T4" fmla="*/ 2147483646 w 182"/>
                <a:gd name="T5" fmla="*/ 2147483646 h 182"/>
                <a:gd name="T6" fmla="*/ 2147483646 w 182"/>
                <a:gd name="T7" fmla="*/ 2147483646 h 182"/>
                <a:gd name="T8" fmla="*/ 2147483646 w 182"/>
                <a:gd name="T9" fmla="*/ 2147483646 h 182"/>
                <a:gd name="T10" fmla="*/ 0 w 182"/>
                <a:gd name="T11" fmla="*/ 2147483646 h 182"/>
                <a:gd name="T12" fmla="*/ 2147483646 w 182"/>
                <a:gd name="T13" fmla="*/ 2147483646 h 182"/>
                <a:gd name="T14" fmla="*/ 2147483646 w 182"/>
                <a:gd name="T15" fmla="*/ 2147483646 h 182"/>
                <a:gd name="T16" fmla="*/ 2147483646 w 182"/>
                <a:gd name="T17" fmla="*/ 2147483646 h 182"/>
                <a:gd name="T18" fmla="*/ 2147483646 w 182"/>
                <a:gd name="T19" fmla="*/ 2147483646 h 182"/>
                <a:gd name="T20" fmla="*/ 2147483646 w 182"/>
                <a:gd name="T21" fmla="*/ 2147483646 h 182"/>
                <a:gd name="T22" fmla="*/ 2147483646 w 182"/>
                <a:gd name="T23" fmla="*/ 0 h 182"/>
                <a:gd name="T24" fmla="*/ 2147483646 w 182"/>
                <a:gd name="T25" fmla="*/ 2147483646 h 182"/>
                <a:gd name="T26" fmla="*/ 2147483646 w 182"/>
                <a:gd name="T27" fmla="*/ 2147483646 h 182"/>
                <a:gd name="T28" fmla="*/ 2147483646 w 182"/>
                <a:gd name="T29" fmla="*/ 2147483646 h 182"/>
                <a:gd name="T30" fmla="*/ 2147483646 w 182"/>
                <a:gd name="T31" fmla="*/ 2147483646 h 182"/>
                <a:gd name="T32" fmla="*/ 2147483646 w 182"/>
                <a:gd name="T33" fmla="*/ 2147483646 h 182"/>
                <a:gd name="T34" fmla="*/ 2147483646 w 182"/>
                <a:gd name="T35" fmla="*/ 2147483646 h 182"/>
                <a:gd name="T36" fmla="*/ 2147483646 w 182"/>
                <a:gd name="T37" fmla="*/ 2147483646 h 182"/>
                <a:gd name="T38" fmla="*/ 2147483646 w 182"/>
                <a:gd name="T39" fmla="*/ 2147483646 h 182"/>
                <a:gd name="T40" fmla="*/ 2147483646 w 182"/>
                <a:gd name="T41" fmla="*/ 2147483646 h 182"/>
                <a:gd name="T42" fmla="*/ 2147483646 w 182"/>
                <a:gd name="T43" fmla="*/ 2147483646 h 182"/>
                <a:gd name="T44" fmla="*/ 2147483646 w 182"/>
                <a:gd name="T45" fmla="*/ 2147483646 h 182"/>
                <a:gd name="T46" fmla="*/ 2147483646 w 182"/>
                <a:gd name="T47" fmla="*/ 2147483646 h 182"/>
                <a:gd name="T48" fmla="*/ 2147483646 w 182"/>
                <a:gd name="T49" fmla="*/ 2147483646 h 182"/>
                <a:gd name="T50" fmla="*/ 2147483646 w 182"/>
                <a:gd name="T51" fmla="*/ 2147483646 h 182"/>
                <a:gd name="T52" fmla="*/ 2147483646 w 182"/>
                <a:gd name="T53" fmla="*/ 2147483646 h 182"/>
                <a:gd name="T54" fmla="*/ 2147483646 w 182"/>
                <a:gd name="T55" fmla="*/ 2147483646 h 182"/>
                <a:gd name="T56" fmla="*/ 2147483646 w 182"/>
                <a:gd name="T57" fmla="*/ 2147483646 h 182"/>
                <a:gd name="T58" fmla="*/ 2147483646 w 182"/>
                <a:gd name="T59" fmla="*/ 2147483646 h 182"/>
                <a:gd name="T60" fmla="*/ 2147483646 w 182"/>
                <a:gd name="T61" fmla="*/ 2147483646 h 182"/>
                <a:gd name="T62" fmla="*/ 2147483646 w 182"/>
                <a:gd name="T63" fmla="*/ 2147483646 h 182"/>
                <a:gd name="T64" fmla="*/ 2147483646 w 182"/>
                <a:gd name="T65" fmla="*/ 2147483646 h 182"/>
                <a:gd name="T66" fmla="*/ 2147483646 w 182"/>
                <a:gd name="T67" fmla="*/ 2147483646 h 182"/>
                <a:gd name="T68" fmla="*/ 2147483646 w 182"/>
                <a:gd name="T69" fmla="*/ 2147483646 h 182"/>
                <a:gd name="T70" fmla="*/ 2147483646 w 182"/>
                <a:gd name="T71" fmla="*/ 2147483646 h 182"/>
                <a:gd name="T72" fmla="*/ 2147483646 w 182"/>
                <a:gd name="T73" fmla="*/ 2147483646 h 182"/>
                <a:gd name="T74" fmla="*/ 2147483646 w 182"/>
                <a:gd name="T75" fmla="*/ 2147483646 h 182"/>
                <a:gd name="T76" fmla="*/ 2147483646 w 182"/>
                <a:gd name="T77" fmla="*/ 2147483646 h 182"/>
                <a:gd name="T78" fmla="*/ 2147483646 w 182"/>
                <a:gd name="T79" fmla="*/ 2147483646 h 182"/>
                <a:gd name="T80" fmla="*/ 2147483646 w 182"/>
                <a:gd name="T81" fmla="*/ 2147483646 h 182"/>
                <a:gd name="T82" fmla="*/ 2147483646 w 182"/>
                <a:gd name="T83" fmla="*/ 2147483646 h 182"/>
                <a:gd name="T84" fmla="*/ 2147483646 w 182"/>
                <a:gd name="T85" fmla="*/ 2147483646 h 182"/>
                <a:gd name="T86" fmla="*/ 2147483646 w 182"/>
                <a:gd name="T87" fmla="*/ 2147483646 h 182"/>
                <a:gd name="T88" fmla="*/ 2147483646 w 182"/>
                <a:gd name="T89" fmla="*/ 2147483646 h 182"/>
                <a:gd name="T90" fmla="*/ 2147483646 w 182"/>
                <a:gd name="T91" fmla="*/ 2147483646 h 182"/>
                <a:gd name="T92" fmla="*/ 2147483646 w 182"/>
                <a:gd name="T93" fmla="*/ 2147483646 h 182"/>
                <a:gd name="T94" fmla="*/ 2147483646 w 182"/>
                <a:gd name="T95" fmla="*/ 2147483646 h 182"/>
                <a:gd name="T96" fmla="*/ 2147483646 w 182"/>
                <a:gd name="T97" fmla="*/ 2147483646 h 182"/>
                <a:gd name="T98" fmla="*/ 2147483646 w 182"/>
                <a:gd name="T99" fmla="*/ 2147483646 h 182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82" h="182">
                  <a:moveTo>
                    <a:pt x="102" y="182"/>
                  </a:moveTo>
                  <a:cubicBezTo>
                    <a:pt x="81" y="182"/>
                    <a:pt x="81" y="182"/>
                    <a:pt x="81" y="182"/>
                  </a:cubicBezTo>
                  <a:cubicBezTo>
                    <a:pt x="76" y="182"/>
                    <a:pt x="71" y="178"/>
                    <a:pt x="71" y="172"/>
                  </a:cubicBezTo>
                  <a:cubicBezTo>
                    <a:pt x="71" y="159"/>
                    <a:pt x="71" y="159"/>
                    <a:pt x="71" y="159"/>
                  </a:cubicBezTo>
                  <a:cubicBezTo>
                    <a:pt x="71" y="158"/>
                    <a:pt x="70" y="156"/>
                    <a:pt x="69" y="155"/>
                  </a:cubicBezTo>
                  <a:cubicBezTo>
                    <a:pt x="62" y="153"/>
                    <a:pt x="62" y="153"/>
                    <a:pt x="62" y="153"/>
                  </a:cubicBezTo>
                  <a:cubicBezTo>
                    <a:pt x="60" y="152"/>
                    <a:pt x="59" y="152"/>
                    <a:pt x="58" y="153"/>
                  </a:cubicBezTo>
                  <a:cubicBezTo>
                    <a:pt x="48" y="163"/>
                    <a:pt x="48" y="163"/>
                    <a:pt x="48" y="163"/>
                  </a:cubicBezTo>
                  <a:cubicBezTo>
                    <a:pt x="44" y="166"/>
                    <a:pt x="38" y="166"/>
                    <a:pt x="34" y="163"/>
                  </a:cubicBezTo>
                  <a:cubicBezTo>
                    <a:pt x="20" y="148"/>
                    <a:pt x="20" y="148"/>
                    <a:pt x="20" y="148"/>
                  </a:cubicBezTo>
                  <a:cubicBezTo>
                    <a:pt x="18" y="146"/>
                    <a:pt x="17" y="144"/>
                    <a:pt x="17" y="141"/>
                  </a:cubicBezTo>
                  <a:cubicBezTo>
                    <a:pt x="17" y="139"/>
                    <a:pt x="18" y="136"/>
                    <a:pt x="20" y="134"/>
                  </a:cubicBezTo>
                  <a:cubicBezTo>
                    <a:pt x="29" y="125"/>
                    <a:pt x="29" y="125"/>
                    <a:pt x="29" y="125"/>
                  </a:cubicBezTo>
                  <a:cubicBezTo>
                    <a:pt x="30" y="124"/>
                    <a:pt x="31" y="122"/>
                    <a:pt x="30" y="120"/>
                  </a:cubicBezTo>
                  <a:cubicBezTo>
                    <a:pt x="27" y="114"/>
                    <a:pt x="27" y="114"/>
                    <a:pt x="27" y="114"/>
                  </a:cubicBezTo>
                  <a:cubicBezTo>
                    <a:pt x="27" y="113"/>
                    <a:pt x="25" y="111"/>
                    <a:pt x="24" y="111"/>
                  </a:cubicBezTo>
                  <a:cubicBezTo>
                    <a:pt x="10" y="111"/>
                    <a:pt x="10" y="111"/>
                    <a:pt x="10" y="111"/>
                  </a:cubicBezTo>
                  <a:cubicBezTo>
                    <a:pt x="5" y="111"/>
                    <a:pt x="0" y="107"/>
                    <a:pt x="0" y="10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75"/>
                    <a:pt x="5" y="71"/>
                    <a:pt x="10" y="71"/>
                  </a:cubicBezTo>
                  <a:cubicBezTo>
                    <a:pt x="24" y="71"/>
                    <a:pt x="24" y="71"/>
                    <a:pt x="24" y="71"/>
                  </a:cubicBezTo>
                  <a:cubicBezTo>
                    <a:pt x="25" y="71"/>
                    <a:pt x="27" y="70"/>
                    <a:pt x="27" y="68"/>
                  </a:cubicBezTo>
                  <a:cubicBezTo>
                    <a:pt x="30" y="62"/>
                    <a:pt x="30" y="62"/>
                    <a:pt x="30" y="62"/>
                  </a:cubicBezTo>
                  <a:cubicBezTo>
                    <a:pt x="31" y="60"/>
                    <a:pt x="30" y="58"/>
                    <a:pt x="29" y="57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18" y="46"/>
                    <a:pt x="17" y="44"/>
                    <a:pt x="17" y="41"/>
                  </a:cubicBezTo>
                  <a:cubicBezTo>
                    <a:pt x="17" y="38"/>
                    <a:pt x="18" y="36"/>
                    <a:pt x="20" y="34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8" y="16"/>
                    <a:pt x="44" y="16"/>
                    <a:pt x="48" y="19"/>
                  </a:cubicBezTo>
                  <a:cubicBezTo>
                    <a:pt x="58" y="29"/>
                    <a:pt x="58" y="29"/>
                    <a:pt x="58" y="29"/>
                  </a:cubicBezTo>
                  <a:cubicBezTo>
                    <a:pt x="59" y="30"/>
                    <a:pt x="61" y="30"/>
                    <a:pt x="62" y="30"/>
                  </a:cubicBezTo>
                  <a:cubicBezTo>
                    <a:pt x="68" y="27"/>
                    <a:pt x="68" y="27"/>
                    <a:pt x="68" y="27"/>
                  </a:cubicBezTo>
                  <a:cubicBezTo>
                    <a:pt x="70" y="26"/>
                    <a:pt x="71" y="25"/>
                    <a:pt x="71" y="23"/>
                  </a:cubicBezTo>
                  <a:cubicBezTo>
                    <a:pt x="71" y="10"/>
                    <a:pt x="71" y="10"/>
                    <a:pt x="71" y="10"/>
                  </a:cubicBezTo>
                  <a:cubicBezTo>
                    <a:pt x="71" y="4"/>
                    <a:pt x="76" y="0"/>
                    <a:pt x="81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07" y="0"/>
                    <a:pt x="112" y="4"/>
                    <a:pt x="112" y="10"/>
                  </a:cubicBezTo>
                  <a:cubicBezTo>
                    <a:pt x="112" y="23"/>
                    <a:pt x="112" y="23"/>
                    <a:pt x="112" y="23"/>
                  </a:cubicBezTo>
                  <a:cubicBezTo>
                    <a:pt x="112" y="25"/>
                    <a:pt x="113" y="26"/>
                    <a:pt x="114" y="27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22" y="30"/>
                    <a:pt x="124" y="30"/>
                    <a:pt x="125" y="29"/>
                  </a:cubicBezTo>
                  <a:cubicBezTo>
                    <a:pt x="135" y="19"/>
                    <a:pt x="135" y="19"/>
                    <a:pt x="135" y="19"/>
                  </a:cubicBezTo>
                  <a:cubicBezTo>
                    <a:pt x="138" y="16"/>
                    <a:pt x="145" y="16"/>
                    <a:pt x="148" y="19"/>
                  </a:cubicBezTo>
                  <a:cubicBezTo>
                    <a:pt x="163" y="34"/>
                    <a:pt x="163" y="34"/>
                    <a:pt x="163" y="34"/>
                  </a:cubicBezTo>
                  <a:cubicBezTo>
                    <a:pt x="165" y="36"/>
                    <a:pt x="166" y="38"/>
                    <a:pt x="166" y="41"/>
                  </a:cubicBezTo>
                  <a:cubicBezTo>
                    <a:pt x="166" y="44"/>
                    <a:pt x="165" y="46"/>
                    <a:pt x="163" y="48"/>
                  </a:cubicBezTo>
                  <a:cubicBezTo>
                    <a:pt x="154" y="57"/>
                    <a:pt x="154" y="57"/>
                    <a:pt x="154" y="57"/>
                  </a:cubicBezTo>
                  <a:cubicBezTo>
                    <a:pt x="153" y="58"/>
                    <a:pt x="152" y="60"/>
                    <a:pt x="153" y="62"/>
                  </a:cubicBezTo>
                  <a:cubicBezTo>
                    <a:pt x="156" y="68"/>
                    <a:pt x="156" y="68"/>
                    <a:pt x="156" y="68"/>
                  </a:cubicBezTo>
                  <a:cubicBezTo>
                    <a:pt x="156" y="70"/>
                    <a:pt x="158" y="71"/>
                    <a:pt x="159" y="71"/>
                  </a:cubicBezTo>
                  <a:cubicBezTo>
                    <a:pt x="173" y="71"/>
                    <a:pt x="173" y="71"/>
                    <a:pt x="173" y="71"/>
                  </a:cubicBezTo>
                  <a:cubicBezTo>
                    <a:pt x="178" y="71"/>
                    <a:pt x="182" y="75"/>
                    <a:pt x="182" y="81"/>
                  </a:cubicBezTo>
                  <a:cubicBezTo>
                    <a:pt x="182" y="101"/>
                    <a:pt x="182" y="101"/>
                    <a:pt x="182" y="101"/>
                  </a:cubicBezTo>
                  <a:cubicBezTo>
                    <a:pt x="182" y="107"/>
                    <a:pt x="178" y="111"/>
                    <a:pt x="173" y="111"/>
                  </a:cubicBezTo>
                  <a:cubicBezTo>
                    <a:pt x="159" y="111"/>
                    <a:pt x="159" y="111"/>
                    <a:pt x="159" y="111"/>
                  </a:cubicBezTo>
                  <a:cubicBezTo>
                    <a:pt x="158" y="111"/>
                    <a:pt x="156" y="112"/>
                    <a:pt x="156" y="114"/>
                  </a:cubicBezTo>
                  <a:cubicBezTo>
                    <a:pt x="153" y="120"/>
                    <a:pt x="153" y="120"/>
                    <a:pt x="153" y="120"/>
                  </a:cubicBezTo>
                  <a:cubicBezTo>
                    <a:pt x="152" y="122"/>
                    <a:pt x="153" y="124"/>
                    <a:pt x="154" y="125"/>
                  </a:cubicBezTo>
                  <a:cubicBezTo>
                    <a:pt x="163" y="134"/>
                    <a:pt x="163" y="134"/>
                    <a:pt x="163" y="134"/>
                  </a:cubicBezTo>
                  <a:cubicBezTo>
                    <a:pt x="165" y="136"/>
                    <a:pt x="166" y="139"/>
                    <a:pt x="166" y="141"/>
                  </a:cubicBezTo>
                  <a:cubicBezTo>
                    <a:pt x="166" y="144"/>
                    <a:pt x="165" y="146"/>
                    <a:pt x="163" y="148"/>
                  </a:cubicBezTo>
                  <a:cubicBezTo>
                    <a:pt x="148" y="163"/>
                    <a:pt x="148" y="163"/>
                    <a:pt x="148" y="163"/>
                  </a:cubicBezTo>
                  <a:cubicBezTo>
                    <a:pt x="145" y="166"/>
                    <a:pt x="138" y="166"/>
                    <a:pt x="135" y="163"/>
                  </a:cubicBezTo>
                  <a:cubicBezTo>
                    <a:pt x="125" y="153"/>
                    <a:pt x="125" y="153"/>
                    <a:pt x="125" y="153"/>
                  </a:cubicBezTo>
                  <a:cubicBezTo>
                    <a:pt x="124" y="152"/>
                    <a:pt x="122" y="152"/>
                    <a:pt x="121" y="153"/>
                  </a:cubicBezTo>
                  <a:cubicBezTo>
                    <a:pt x="114" y="155"/>
                    <a:pt x="114" y="155"/>
                    <a:pt x="114" y="155"/>
                  </a:cubicBezTo>
                  <a:cubicBezTo>
                    <a:pt x="113" y="156"/>
                    <a:pt x="112" y="158"/>
                    <a:pt x="112" y="159"/>
                  </a:cubicBezTo>
                  <a:cubicBezTo>
                    <a:pt x="112" y="172"/>
                    <a:pt x="112" y="172"/>
                    <a:pt x="112" y="172"/>
                  </a:cubicBezTo>
                  <a:cubicBezTo>
                    <a:pt x="112" y="178"/>
                    <a:pt x="107" y="182"/>
                    <a:pt x="102" y="182"/>
                  </a:cubicBezTo>
                  <a:close/>
                  <a:moveTo>
                    <a:pt x="61" y="144"/>
                  </a:moveTo>
                  <a:cubicBezTo>
                    <a:pt x="62" y="144"/>
                    <a:pt x="64" y="145"/>
                    <a:pt x="66" y="145"/>
                  </a:cubicBezTo>
                  <a:cubicBezTo>
                    <a:pt x="71" y="148"/>
                    <a:pt x="71" y="148"/>
                    <a:pt x="71" y="148"/>
                  </a:cubicBezTo>
                  <a:cubicBezTo>
                    <a:pt x="76" y="149"/>
                    <a:pt x="79" y="154"/>
                    <a:pt x="79" y="159"/>
                  </a:cubicBezTo>
                  <a:cubicBezTo>
                    <a:pt x="79" y="172"/>
                    <a:pt x="79" y="172"/>
                    <a:pt x="79" y="172"/>
                  </a:cubicBezTo>
                  <a:cubicBezTo>
                    <a:pt x="79" y="173"/>
                    <a:pt x="80" y="174"/>
                    <a:pt x="81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3" y="174"/>
                    <a:pt x="103" y="173"/>
                    <a:pt x="103" y="172"/>
                  </a:cubicBezTo>
                  <a:cubicBezTo>
                    <a:pt x="103" y="159"/>
                    <a:pt x="103" y="159"/>
                    <a:pt x="103" y="159"/>
                  </a:cubicBezTo>
                  <a:cubicBezTo>
                    <a:pt x="103" y="154"/>
                    <a:pt x="107" y="149"/>
                    <a:pt x="112" y="148"/>
                  </a:cubicBezTo>
                  <a:cubicBezTo>
                    <a:pt x="117" y="145"/>
                    <a:pt x="117" y="145"/>
                    <a:pt x="117" y="145"/>
                  </a:cubicBezTo>
                  <a:cubicBezTo>
                    <a:pt x="119" y="145"/>
                    <a:pt x="120" y="144"/>
                    <a:pt x="122" y="144"/>
                  </a:cubicBezTo>
                  <a:cubicBezTo>
                    <a:pt x="126" y="144"/>
                    <a:pt x="129" y="145"/>
                    <a:pt x="131" y="148"/>
                  </a:cubicBezTo>
                  <a:cubicBezTo>
                    <a:pt x="140" y="157"/>
                    <a:pt x="140" y="157"/>
                    <a:pt x="140" y="157"/>
                  </a:cubicBezTo>
                  <a:cubicBezTo>
                    <a:pt x="141" y="158"/>
                    <a:pt x="142" y="158"/>
                    <a:pt x="143" y="157"/>
                  </a:cubicBezTo>
                  <a:cubicBezTo>
                    <a:pt x="157" y="142"/>
                    <a:pt x="157" y="142"/>
                    <a:pt x="157" y="142"/>
                  </a:cubicBezTo>
                  <a:cubicBezTo>
                    <a:pt x="158" y="142"/>
                    <a:pt x="158" y="141"/>
                    <a:pt x="158" y="141"/>
                  </a:cubicBezTo>
                  <a:cubicBezTo>
                    <a:pt x="158" y="141"/>
                    <a:pt x="158" y="140"/>
                    <a:pt x="157" y="140"/>
                  </a:cubicBezTo>
                  <a:cubicBezTo>
                    <a:pt x="148" y="131"/>
                    <a:pt x="148" y="131"/>
                    <a:pt x="148" y="131"/>
                  </a:cubicBezTo>
                  <a:cubicBezTo>
                    <a:pt x="144" y="127"/>
                    <a:pt x="143" y="121"/>
                    <a:pt x="146" y="117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9" y="107"/>
                    <a:pt x="154" y="103"/>
                    <a:pt x="159" y="103"/>
                  </a:cubicBezTo>
                  <a:cubicBezTo>
                    <a:pt x="173" y="103"/>
                    <a:pt x="173" y="103"/>
                    <a:pt x="173" y="103"/>
                  </a:cubicBezTo>
                  <a:cubicBezTo>
                    <a:pt x="174" y="103"/>
                    <a:pt x="174" y="102"/>
                    <a:pt x="174" y="101"/>
                  </a:cubicBezTo>
                  <a:cubicBezTo>
                    <a:pt x="174" y="81"/>
                    <a:pt x="174" y="81"/>
                    <a:pt x="174" y="81"/>
                  </a:cubicBezTo>
                  <a:cubicBezTo>
                    <a:pt x="174" y="80"/>
                    <a:pt x="174" y="79"/>
                    <a:pt x="173" y="79"/>
                  </a:cubicBezTo>
                  <a:cubicBezTo>
                    <a:pt x="159" y="79"/>
                    <a:pt x="159" y="79"/>
                    <a:pt x="159" y="79"/>
                  </a:cubicBezTo>
                  <a:cubicBezTo>
                    <a:pt x="154" y="79"/>
                    <a:pt x="149" y="76"/>
                    <a:pt x="148" y="71"/>
                  </a:cubicBezTo>
                  <a:cubicBezTo>
                    <a:pt x="146" y="65"/>
                    <a:pt x="146" y="65"/>
                    <a:pt x="146" y="65"/>
                  </a:cubicBezTo>
                  <a:cubicBezTo>
                    <a:pt x="143" y="61"/>
                    <a:pt x="144" y="55"/>
                    <a:pt x="148" y="52"/>
                  </a:cubicBezTo>
                  <a:cubicBezTo>
                    <a:pt x="157" y="42"/>
                    <a:pt x="157" y="42"/>
                    <a:pt x="157" y="42"/>
                  </a:cubicBezTo>
                  <a:cubicBezTo>
                    <a:pt x="158" y="42"/>
                    <a:pt x="158" y="41"/>
                    <a:pt x="158" y="41"/>
                  </a:cubicBezTo>
                  <a:cubicBezTo>
                    <a:pt x="158" y="41"/>
                    <a:pt x="158" y="40"/>
                    <a:pt x="157" y="40"/>
                  </a:cubicBezTo>
                  <a:cubicBezTo>
                    <a:pt x="143" y="25"/>
                    <a:pt x="143" y="25"/>
                    <a:pt x="143" y="25"/>
                  </a:cubicBezTo>
                  <a:cubicBezTo>
                    <a:pt x="142" y="24"/>
                    <a:pt x="141" y="24"/>
                    <a:pt x="140" y="25"/>
                  </a:cubicBezTo>
                  <a:cubicBezTo>
                    <a:pt x="131" y="35"/>
                    <a:pt x="131" y="35"/>
                    <a:pt x="131" y="35"/>
                  </a:cubicBezTo>
                  <a:cubicBezTo>
                    <a:pt x="128" y="38"/>
                    <a:pt x="121" y="39"/>
                    <a:pt x="117" y="37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07" y="33"/>
                    <a:pt x="103" y="28"/>
                    <a:pt x="103" y="23"/>
                  </a:cubicBezTo>
                  <a:cubicBezTo>
                    <a:pt x="103" y="10"/>
                    <a:pt x="103" y="10"/>
                    <a:pt x="103" y="10"/>
                  </a:cubicBezTo>
                  <a:cubicBezTo>
                    <a:pt x="103" y="9"/>
                    <a:pt x="103" y="8"/>
                    <a:pt x="102" y="8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80" y="8"/>
                    <a:pt x="79" y="9"/>
                    <a:pt x="79" y="10"/>
                  </a:cubicBezTo>
                  <a:cubicBezTo>
                    <a:pt x="79" y="23"/>
                    <a:pt x="79" y="23"/>
                    <a:pt x="79" y="23"/>
                  </a:cubicBezTo>
                  <a:cubicBezTo>
                    <a:pt x="79" y="28"/>
                    <a:pt x="76" y="33"/>
                    <a:pt x="71" y="35"/>
                  </a:cubicBezTo>
                  <a:cubicBezTo>
                    <a:pt x="65" y="37"/>
                    <a:pt x="65" y="37"/>
                    <a:pt x="65" y="37"/>
                  </a:cubicBezTo>
                  <a:cubicBezTo>
                    <a:pt x="64" y="38"/>
                    <a:pt x="62" y="38"/>
                    <a:pt x="61" y="38"/>
                  </a:cubicBezTo>
                  <a:cubicBezTo>
                    <a:pt x="57" y="38"/>
                    <a:pt x="54" y="37"/>
                    <a:pt x="52" y="35"/>
                  </a:cubicBezTo>
                  <a:cubicBezTo>
                    <a:pt x="42" y="25"/>
                    <a:pt x="42" y="25"/>
                    <a:pt x="42" y="25"/>
                  </a:cubicBezTo>
                  <a:cubicBezTo>
                    <a:pt x="42" y="24"/>
                    <a:pt x="41" y="24"/>
                    <a:pt x="40" y="25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5" y="41"/>
                    <a:pt x="25" y="41"/>
                  </a:cubicBezTo>
                  <a:cubicBezTo>
                    <a:pt x="25" y="41"/>
                    <a:pt x="25" y="42"/>
                    <a:pt x="25" y="42"/>
                  </a:cubicBezTo>
                  <a:cubicBezTo>
                    <a:pt x="35" y="52"/>
                    <a:pt x="35" y="52"/>
                    <a:pt x="35" y="52"/>
                  </a:cubicBezTo>
                  <a:cubicBezTo>
                    <a:pt x="38" y="55"/>
                    <a:pt x="39" y="61"/>
                    <a:pt x="37" y="65"/>
                  </a:cubicBezTo>
                  <a:cubicBezTo>
                    <a:pt x="35" y="71"/>
                    <a:pt x="35" y="71"/>
                    <a:pt x="35" y="71"/>
                  </a:cubicBezTo>
                  <a:cubicBezTo>
                    <a:pt x="33" y="76"/>
                    <a:pt x="28" y="79"/>
                    <a:pt x="24" y="79"/>
                  </a:cubicBezTo>
                  <a:cubicBezTo>
                    <a:pt x="10" y="79"/>
                    <a:pt x="10" y="79"/>
                    <a:pt x="10" y="79"/>
                  </a:cubicBezTo>
                  <a:cubicBezTo>
                    <a:pt x="9" y="79"/>
                    <a:pt x="8" y="80"/>
                    <a:pt x="8" y="81"/>
                  </a:cubicBezTo>
                  <a:cubicBezTo>
                    <a:pt x="8" y="101"/>
                    <a:pt x="8" y="101"/>
                    <a:pt x="8" y="101"/>
                  </a:cubicBezTo>
                  <a:cubicBezTo>
                    <a:pt x="8" y="102"/>
                    <a:pt x="9" y="103"/>
                    <a:pt x="10" y="103"/>
                  </a:cubicBezTo>
                  <a:cubicBezTo>
                    <a:pt x="24" y="103"/>
                    <a:pt x="24" y="103"/>
                    <a:pt x="24" y="103"/>
                  </a:cubicBezTo>
                  <a:cubicBezTo>
                    <a:pt x="28" y="103"/>
                    <a:pt x="33" y="107"/>
                    <a:pt x="35" y="111"/>
                  </a:cubicBezTo>
                  <a:cubicBezTo>
                    <a:pt x="37" y="117"/>
                    <a:pt x="37" y="117"/>
                    <a:pt x="37" y="117"/>
                  </a:cubicBezTo>
                  <a:cubicBezTo>
                    <a:pt x="39" y="121"/>
                    <a:pt x="38" y="127"/>
                    <a:pt x="35" y="131"/>
                  </a:cubicBezTo>
                  <a:cubicBezTo>
                    <a:pt x="25" y="140"/>
                    <a:pt x="25" y="140"/>
                    <a:pt x="25" y="140"/>
                  </a:cubicBezTo>
                  <a:cubicBezTo>
                    <a:pt x="25" y="140"/>
                    <a:pt x="25" y="141"/>
                    <a:pt x="25" y="141"/>
                  </a:cubicBezTo>
                  <a:cubicBezTo>
                    <a:pt x="25" y="141"/>
                    <a:pt x="25" y="142"/>
                    <a:pt x="25" y="142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8"/>
                    <a:pt x="42" y="158"/>
                    <a:pt x="42" y="157"/>
                  </a:cubicBezTo>
                  <a:cubicBezTo>
                    <a:pt x="52" y="148"/>
                    <a:pt x="52" y="148"/>
                    <a:pt x="52" y="148"/>
                  </a:cubicBezTo>
                  <a:cubicBezTo>
                    <a:pt x="54" y="145"/>
                    <a:pt x="57" y="144"/>
                    <a:pt x="61" y="144"/>
                  </a:cubicBezTo>
                  <a:close/>
                  <a:moveTo>
                    <a:pt x="91" y="123"/>
                  </a:moveTo>
                  <a:cubicBezTo>
                    <a:pt x="74" y="123"/>
                    <a:pt x="60" y="108"/>
                    <a:pt x="60" y="91"/>
                  </a:cubicBezTo>
                  <a:cubicBezTo>
                    <a:pt x="60" y="74"/>
                    <a:pt x="74" y="60"/>
                    <a:pt x="91" y="60"/>
                  </a:cubicBezTo>
                  <a:cubicBezTo>
                    <a:pt x="109" y="60"/>
                    <a:pt x="123" y="74"/>
                    <a:pt x="123" y="91"/>
                  </a:cubicBezTo>
                  <a:cubicBezTo>
                    <a:pt x="123" y="108"/>
                    <a:pt x="109" y="123"/>
                    <a:pt x="91" y="123"/>
                  </a:cubicBezTo>
                  <a:close/>
                  <a:moveTo>
                    <a:pt x="91" y="68"/>
                  </a:moveTo>
                  <a:cubicBezTo>
                    <a:pt x="79" y="68"/>
                    <a:pt x="68" y="78"/>
                    <a:pt x="68" y="91"/>
                  </a:cubicBezTo>
                  <a:cubicBezTo>
                    <a:pt x="68" y="104"/>
                    <a:pt x="79" y="114"/>
                    <a:pt x="91" y="114"/>
                  </a:cubicBezTo>
                  <a:cubicBezTo>
                    <a:pt x="104" y="114"/>
                    <a:pt x="115" y="104"/>
                    <a:pt x="115" y="91"/>
                  </a:cubicBezTo>
                  <a:cubicBezTo>
                    <a:pt x="115" y="78"/>
                    <a:pt x="104" y="68"/>
                    <a:pt x="91" y="6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0" name="组合 26"/>
          <p:cNvGrpSpPr/>
          <p:nvPr/>
        </p:nvGrpSpPr>
        <p:grpSpPr bwMode="auto">
          <a:xfrm>
            <a:off x="9578975" y="1636713"/>
            <a:ext cx="1335088" cy="1346200"/>
            <a:chOff x="10767331" y="2082800"/>
            <a:chExt cx="1335088" cy="1346200"/>
          </a:xfrm>
        </p:grpSpPr>
        <p:sp>
          <p:nvSpPr>
            <p:cNvPr id="21" name="Oval 16"/>
            <p:cNvSpPr>
              <a:spLocks noChangeArrowheads="1"/>
            </p:cNvSpPr>
            <p:nvPr/>
          </p:nvSpPr>
          <p:spPr bwMode="auto">
            <a:xfrm>
              <a:off x="10767331" y="2082800"/>
              <a:ext cx="1335088" cy="1346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endParaRPr lang="zh-CN" altLang="en-US" sz="1800" dirty="0"/>
            </a:p>
          </p:txBody>
        </p:sp>
        <p:sp>
          <p:nvSpPr>
            <p:cNvPr id="22" name="Freeform 17"/>
            <p:cNvSpPr>
              <a:spLocks noEditPoints="1"/>
            </p:cNvSpPr>
            <p:nvPr/>
          </p:nvSpPr>
          <p:spPr bwMode="auto">
            <a:xfrm>
              <a:off x="11081656" y="2416175"/>
              <a:ext cx="593725" cy="539750"/>
            </a:xfrm>
            <a:custGeom>
              <a:avLst/>
              <a:gdLst>
                <a:gd name="T0" fmla="*/ 2147483646 w 158"/>
                <a:gd name="T1" fmla="*/ 2147483646 h 143"/>
                <a:gd name="T2" fmla="*/ 2147483646 w 158"/>
                <a:gd name="T3" fmla="*/ 2147483646 h 143"/>
                <a:gd name="T4" fmla="*/ 2147483646 w 158"/>
                <a:gd name="T5" fmla="*/ 2147483646 h 143"/>
                <a:gd name="T6" fmla="*/ 2147483646 w 158"/>
                <a:gd name="T7" fmla="*/ 2147483646 h 143"/>
                <a:gd name="T8" fmla="*/ 2147483646 w 158"/>
                <a:gd name="T9" fmla="*/ 2147483646 h 143"/>
                <a:gd name="T10" fmla="*/ 0 w 158"/>
                <a:gd name="T11" fmla="*/ 2147483646 h 143"/>
                <a:gd name="T12" fmla="*/ 2147483646 w 158"/>
                <a:gd name="T13" fmla="*/ 0 h 143"/>
                <a:gd name="T14" fmla="*/ 2147483646 w 158"/>
                <a:gd name="T15" fmla="*/ 2147483646 h 143"/>
                <a:gd name="T16" fmla="*/ 2147483646 w 158"/>
                <a:gd name="T17" fmla="*/ 2147483646 h 143"/>
                <a:gd name="T18" fmla="*/ 2147483646 w 158"/>
                <a:gd name="T19" fmla="*/ 2147483646 h 143"/>
                <a:gd name="T20" fmla="*/ 2147483646 w 158"/>
                <a:gd name="T21" fmla="*/ 2147483646 h 143"/>
                <a:gd name="T22" fmla="*/ 2147483646 w 158"/>
                <a:gd name="T23" fmla="*/ 2147483646 h 143"/>
                <a:gd name="T24" fmla="*/ 2147483646 w 158"/>
                <a:gd name="T25" fmla="*/ 2147483646 h 143"/>
                <a:gd name="T26" fmla="*/ 2147483646 w 158"/>
                <a:gd name="T27" fmla="*/ 2147483646 h 143"/>
                <a:gd name="T28" fmla="*/ 2147483646 w 158"/>
                <a:gd name="T29" fmla="*/ 2147483646 h 143"/>
                <a:gd name="T30" fmla="*/ 2147483646 w 158"/>
                <a:gd name="T31" fmla="*/ 2147483646 h 143"/>
                <a:gd name="T32" fmla="*/ 2147483646 w 158"/>
                <a:gd name="T33" fmla="*/ 2147483646 h 143"/>
                <a:gd name="T34" fmla="*/ 2147483646 w 158"/>
                <a:gd name="T35" fmla="*/ 2147483646 h 143"/>
                <a:gd name="T36" fmla="*/ 2147483646 w 158"/>
                <a:gd name="T37" fmla="*/ 2147483646 h 143"/>
                <a:gd name="T38" fmla="*/ 2147483646 w 158"/>
                <a:gd name="T39" fmla="*/ 2147483646 h 143"/>
                <a:gd name="T40" fmla="*/ 2147483646 w 158"/>
                <a:gd name="T41" fmla="*/ 2147483646 h 143"/>
                <a:gd name="T42" fmla="*/ 2147483646 w 158"/>
                <a:gd name="T43" fmla="*/ 2147483646 h 143"/>
                <a:gd name="T44" fmla="*/ 2147483646 w 158"/>
                <a:gd name="T45" fmla="*/ 2147483646 h 143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58" h="143">
                  <a:moveTo>
                    <a:pt x="30" y="143"/>
                  </a:moveTo>
                  <a:cubicBezTo>
                    <a:pt x="28" y="143"/>
                    <a:pt x="26" y="143"/>
                    <a:pt x="24" y="143"/>
                  </a:cubicBezTo>
                  <a:cubicBezTo>
                    <a:pt x="23" y="143"/>
                    <a:pt x="21" y="142"/>
                    <a:pt x="21" y="140"/>
                  </a:cubicBezTo>
                  <a:cubicBezTo>
                    <a:pt x="20" y="138"/>
                    <a:pt x="21" y="136"/>
                    <a:pt x="23" y="135"/>
                  </a:cubicBezTo>
                  <a:cubicBezTo>
                    <a:pt x="31" y="132"/>
                    <a:pt x="37" y="126"/>
                    <a:pt x="41" y="119"/>
                  </a:cubicBezTo>
                  <a:cubicBezTo>
                    <a:pt x="16" y="108"/>
                    <a:pt x="0" y="87"/>
                    <a:pt x="0" y="64"/>
                  </a:cubicBezTo>
                  <a:cubicBezTo>
                    <a:pt x="0" y="29"/>
                    <a:pt x="36" y="0"/>
                    <a:pt x="79" y="0"/>
                  </a:cubicBezTo>
                  <a:cubicBezTo>
                    <a:pt x="123" y="0"/>
                    <a:pt x="158" y="29"/>
                    <a:pt x="158" y="64"/>
                  </a:cubicBezTo>
                  <a:cubicBezTo>
                    <a:pt x="158" y="98"/>
                    <a:pt x="123" y="127"/>
                    <a:pt x="79" y="127"/>
                  </a:cubicBezTo>
                  <a:cubicBezTo>
                    <a:pt x="78" y="127"/>
                    <a:pt x="76" y="127"/>
                    <a:pt x="75" y="127"/>
                  </a:cubicBezTo>
                  <a:cubicBezTo>
                    <a:pt x="64" y="137"/>
                    <a:pt x="48" y="143"/>
                    <a:pt x="30" y="143"/>
                  </a:cubicBezTo>
                  <a:close/>
                  <a:moveTo>
                    <a:pt x="79" y="8"/>
                  </a:moveTo>
                  <a:cubicBezTo>
                    <a:pt x="40" y="8"/>
                    <a:pt x="8" y="33"/>
                    <a:pt x="8" y="64"/>
                  </a:cubicBezTo>
                  <a:cubicBezTo>
                    <a:pt x="8" y="85"/>
                    <a:pt x="24" y="104"/>
                    <a:pt x="49" y="113"/>
                  </a:cubicBezTo>
                  <a:cubicBezTo>
                    <a:pt x="50" y="114"/>
                    <a:pt x="50" y="115"/>
                    <a:pt x="51" y="116"/>
                  </a:cubicBezTo>
                  <a:cubicBezTo>
                    <a:pt x="51" y="117"/>
                    <a:pt x="51" y="118"/>
                    <a:pt x="51" y="119"/>
                  </a:cubicBezTo>
                  <a:cubicBezTo>
                    <a:pt x="50" y="120"/>
                    <a:pt x="50" y="120"/>
                    <a:pt x="50" y="120"/>
                  </a:cubicBezTo>
                  <a:cubicBezTo>
                    <a:pt x="50" y="121"/>
                    <a:pt x="50" y="121"/>
                    <a:pt x="49" y="122"/>
                  </a:cubicBezTo>
                  <a:cubicBezTo>
                    <a:pt x="46" y="127"/>
                    <a:pt x="43" y="131"/>
                    <a:pt x="39" y="135"/>
                  </a:cubicBezTo>
                  <a:cubicBezTo>
                    <a:pt x="51" y="133"/>
                    <a:pt x="62" y="128"/>
                    <a:pt x="70" y="120"/>
                  </a:cubicBezTo>
                  <a:cubicBezTo>
                    <a:pt x="71" y="119"/>
                    <a:pt x="72" y="119"/>
                    <a:pt x="74" y="119"/>
                  </a:cubicBezTo>
                  <a:cubicBezTo>
                    <a:pt x="115" y="121"/>
                    <a:pt x="150" y="95"/>
                    <a:pt x="150" y="64"/>
                  </a:cubicBezTo>
                  <a:cubicBezTo>
                    <a:pt x="150" y="33"/>
                    <a:pt x="118" y="8"/>
                    <a:pt x="79" y="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" name="Freeform 18"/>
            <p:cNvSpPr/>
            <p:nvPr/>
          </p:nvSpPr>
          <p:spPr bwMode="auto">
            <a:xfrm>
              <a:off x="11351531" y="2619375"/>
              <a:ext cx="481013" cy="431800"/>
            </a:xfrm>
            <a:custGeom>
              <a:avLst/>
              <a:gdLst>
                <a:gd name="T0" fmla="*/ 2147483646 w 128"/>
                <a:gd name="T1" fmla="*/ 2147483646 h 114"/>
                <a:gd name="T2" fmla="*/ 2147483646 w 128"/>
                <a:gd name="T3" fmla="*/ 2147483646 h 114"/>
                <a:gd name="T4" fmla="*/ 2147483646 w 128"/>
                <a:gd name="T5" fmla="*/ 2147483646 h 114"/>
                <a:gd name="T6" fmla="*/ 2147483646 w 128"/>
                <a:gd name="T7" fmla="*/ 2147483646 h 114"/>
                <a:gd name="T8" fmla="*/ 2147483646 w 128"/>
                <a:gd name="T9" fmla="*/ 2147483646 h 114"/>
                <a:gd name="T10" fmla="*/ 2147483646 w 128"/>
                <a:gd name="T11" fmla="*/ 2147483646 h 114"/>
                <a:gd name="T12" fmla="*/ 2147483646 w 128"/>
                <a:gd name="T13" fmla="*/ 2147483646 h 114"/>
                <a:gd name="T14" fmla="*/ 2147483646 w 128"/>
                <a:gd name="T15" fmla="*/ 2147483646 h 114"/>
                <a:gd name="T16" fmla="*/ 2147483646 w 128"/>
                <a:gd name="T17" fmla="*/ 2147483646 h 114"/>
                <a:gd name="T18" fmla="*/ 2147483646 w 128"/>
                <a:gd name="T19" fmla="*/ 2147483646 h 114"/>
                <a:gd name="T20" fmla="*/ 2147483646 w 128"/>
                <a:gd name="T21" fmla="*/ 2147483646 h 114"/>
                <a:gd name="T22" fmla="*/ 2147483646 w 128"/>
                <a:gd name="T23" fmla="*/ 2147483646 h 114"/>
                <a:gd name="T24" fmla="*/ 2147483646 w 128"/>
                <a:gd name="T25" fmla="*/ 2147483646 h 114"/>
                <a:gd name="T26" fmla="*/ 2147483646 w 128"/>
                <a:gd name="T27" fmla="*/ 2147483646 h 114"/>
                <a:gd name="T28" fmla="*/ 2147483646 w 128"/>
                <a:gd name="T29" fmla="*/ 2147483646 h 114"/>
                <a:gd name="T30" fmla="*/ 2147483646 w 128"/>
                <a:gd name="T31" fmla="*/ 2147483646 h 114"/>
                <a:gd name="T32" fmla="*/ 2147483646 w 128"/>
                <a:gd name="T33" fmla="*/ 2147483646 h 114"/>
                <a:gd name="T34" fmla="*/ 2147483646 w 128"/>
                <a:gd name="T35" fmla="*/ 2147483646 h 114"/>
                <a:gd name="T36" fmla="*/ 2147483646 w 128"/>
                <a:gd name="T37" fmla="*/ 2147483646 h 114"/>
                <a:gd name="T38" fmla="*/ 2147483646 w 128"/>
                <a:gd name="T39" fmla="*/ 2147483646 h 114"/>
                <a:gd name="T40" fmla="*/ 2147483646 w 128"/>
                <a:gd name="T41" fmla="*/ 2147483646 h 114"/>
                <a:gd name="T42" fmla="*/ 2147483646 w 128"/>
                <a:gd name="T43" fmla="*/ 2147483646 h 114"/>
                <a:gd name="T44" fmla="*/ 2147483646 w 128"/>
                <a:gd name="T45" fmla="*/ 2147483646 h 114"/>
                <a:gd name="T46" fmla="*/ 2147483646 w 128"/>
                <a:gd name="T47" fmla="*/ 2147483646 h 114"/>
                <a:gd name="T48" fmla="*/ 2147483646 w 128"/>
                <a:gd name="T49" fmla="*/ 2147483646 h 11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28" h="114">
                  <a:moveTo>
                    <a:pt x="101" y="114"/>
                  </a:moveTo>
                  <a:cubicBezTo>
                    <a:pt x="90" y="114"/>
                    <a:pt x="81" y="111"/>
                    <a:pt x="73" y="105"/>
                  </a:cubicBezTo>
                  <a:cubicBezTo>
                    <a:pt x="72" y="105"/>
                    <a:pt x="71" y="106"/>
                    <a:pt x="70" y="106"/>
                  </a:cubicBezTo>
                  <a:cubicBezTo>
                    <a:pt x="40" y="111"/>
                    <a:pt x="11" y="98"/>
                    <a:pt x="1" y="74"/>
                  </a:cubicBezTo>
                  <a:cubicBezTo>
                    <a:pt x="0" y="72"/>
                    <a:pt x="1" y="70"/>
                    <a:pt x="3" y="69"/>
                  </a:cubicBezTo>
                  <a:cubicBezTo>
                    <a:pt x="5" y="68"/>
                    <a:pt x="8" y="69"/>
                    <a:pt x="9" y="71"/>
                  </a:cubicBezTo>
                  <a:cubicBezTo>
                    <a:pt x="17" y="91"/>
                    <a:pt x="42" y="103"/>
                    <a:pt x="69" y="98"/>
                  </a:cubicBezTo>
                  <a:cubicBezTo>
                    <a:pt x="70" y="98"/>
                    <a:pt x="71" y="97"/>
                    <a:pt x="73" y="97"/>
                  </a:cubicBezTo>
                  <a:cubicBezTo>
                    <a:pt x="74" y="97"/>
                    <a:pt x="75" y="97"/>
                    <a:pt x="76" y="98"/>
                  </a:cubicBezTo>
                  <a:cubicBezTo>
                    <a:pt x="83" y="103"/>
                    <a:pt x="92" y="106"/>
                    <a:pt x="101" y="106"/>
                  </a:cubicBezTo>
                  <a:cubicBezTo>
                    <a:pt x="98" y="103"/>
                    <a:pt x="95" y="101"/>
                    <a:pt x="92" y="97"/>
                  </a:cubicBezTo>
                  <a:cubicBezTo>
                    <a:pt x="92" y="97"/>
                    <a:pt x="91" y="96"/>
                    <a:pt x="91" y="95"/>
                  </a:cubicBezTo>
                  <a:cubicBezTo>
                    <a:pt x="91" y="95"/>
                    <a:pt x="91" y="95"/>
                    <a:pt x="91" y="95"/>
                  </a:cubicBezTo>
                  <a:cubicBezTo>
                    <a:pt x="90" y="94"/>
                    <a:pt x="90" y="93"/>
                    <a:pt x="90" y="92"/>
                  </a:cubicBezTo>
                  <a:cubicBezTo>
                    <a:pt x="90" y="91"/>
                    <a:pt x="91" y="90"/>
                    <a:pt x="92" y="89"/>
                  </a:cubicBezTo>
                  <a:cubicBezTo>
                    <a:pt x="110" y="78"/>
                    <a:pt x="120" y="59"/>
                    <a:pt x="117" y="41"/>
                  </a:cubicBezTo>
                  <a:cubicBezTo>
                    <a:pt x="115" y="27"/>
                    <a:pt x="104" y="15"/>
                    <a:pt x="89" y="9"/>
                  </a:cubicBezTo>
                  <a:cubicBezTo>
                    <a:pt x="87" y="8"/>
                    <a:pt x="86" y="5"/>
                    <a:pt x="87" y="3"/>
                  </a:cubicBezTo>
                  <a:cubicBezTo>
                    <a:pt x="88" y="1"/>
                    <a:pt x="90" y="0"/>
                    <a:pt x="92" y="1"/>
                  </a:cubicBezTo>
                  <a:cubicBezTo>
                    <a:pt x="110" y="8"/>
                    <a:pt x="122" y="23"/>
                    <a:pt x="125" y="40"/>
                  </a:cubicBezTo>
                  <a:cubicBezTo>
                    <a:pt x="128" y="60"/>
                    <a:pt x="118" y="80"/>
                    <a:pt x="100" y="93"/>
                  </a:cubicBezTo>
                  <a:cubicBezTo>
                    <a:pt x="104" y="98"/>
                    <a:pt x="109" y="102"/>
                    <a:pt x="116" y="104"/>
                  </a:cubicBezTo>
                  <a:cubicBezTo>
                    <a:pt x="118" y="105"/>
                    <a:pt x="119" y="106"/>
                    <a:pt x="119" y="108"/>
                  </a:cubicBezTo>
                  <a:cubicBezTo>
                    <a:pt x="119" y="110"/>
                    <a:pt x="117" y="111"/>
                    <a:pt x="116" y="112"/>
                  </a:cubicBezTo>
                  <a:cubicBezTo>
                    <a:pt x="111" y="113"/>
                    <a:pt x="106" y="114"/>
                    <a:pt x="101" y="11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Freeform 19"/>
            <p:cNvSpPr>
              <a:spLocks noEditPoints="1"/>
            </p:cNvSpPr>
            <p:nvPr/>
          </p:nvSpPr>
          <p:spPr bwMode="auto">
            <a:xfrm>
              <a:off x="11221356" y="2619375"/>
              <a:ext cx="77788" cy="79375"/>
            </a:xfrm>
            <a:custGeom>
              <a:avLst/>
              <a:gdLst>
                <a:gd name="T0" fmla="*/ 2147483646 w 21"/>
                <a:gd name="T1" fmla="*/ 2147483646 h 21"/>
                <a:gd name="T2" fmla="*/ 2147483646 w 21"/>
                <a:gd name="T3" fmla="*/ 2147483646 h 21"/>
                <a:gd name="T4" fmla="*/ 2147483646 w 21"/>
                <a:gd name="T5" fmla="*/ 2147483646 h 21"/>
                <a:gd name="T6" fmla="*/ 2147483646 w 21"/>
                <a:gd name="T7" fmla="*/ 2147483646 h 21"/>
                <a:gd name="T8" fmla="*/ 2147483646 w 21"/>
                <a:gd name="T9" fmla="*/ 2147483646 h 21"/>
                <a:gd name="T10" fmla="*/ 2147483646 w 21"/>
                <a:gd name="T11" fmla="*/ 0 h 21"/>
                <a:gd name="T12" fmla="*/ 0 w 21"/>
                <a:gd name="T13" fmla="*/ 2147483646 h 21"/>
                <a:gd name="T14" fmla="*/ 2147483646 w 21"/>
                <a:gd name="T15" fmla="*/ 2147483646 h 21"/>
                <a:gd name="T16" fmla="*/ 2147483646 w 21"/>
                <a:gd name="T17" fmla="*/ 2147483646 h 21"/>
                <a:gd name="T18" fmla="*/ 2147483646 w 21"/>
                <a:gd name="T19" fmla="*/ 0 h 2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1" h="21">
                  <a:moveTo>
                    <a:pt x="10" y="8"/>
                  </a:moveTo>
                  <a:cubicBezTo>
                    <a:pt x="11" y="8"/>
                    <a:pt x="13" y="9"/>
                    <a:pt x="13" y="11"/>
                  </a:cubicBezTo>
                  <a:cubicBezTo>
                    <a:pt x="13" y="12"/>
                    <a:pt x="11" y="13"/>
                    <a:pt x="10" y="13"/>
                  </a:cubicBezTo>
                  <a:cubicBezTo>
                    <a:pt x="9" y="13"/>
                    <a:pt x="8" y="12"/>
                    <a:pt x="8" y="11"/>
                  </a:cubicBezTo>
                  <a:cubicBezTo>
                    <a:pt x="8" y="9"/>
                    <a:pt x="9" y="8"/>
                    <a:pt x="10" y="8"/>
                  </a:cubicBezTo>
                  <a:moveTo>
                    <a:pt x="10" y="0"/>
                  </a:moveTo>
                  <a:cubicBezTo>
                    <a:pt x="4" y="0"/>
                    <a:pt x="0" y="5"/>
                    <a:pt x="0" y="11"/>
                  </a:cubicBezTo>
                  <a:cubicBezTo>
                    <a:pt x="0" y="16"/>
                    <a:pt x="4" y="21"/>
                    <a:pt x="10" y="21"/>
                  </a:cubicBezTo>
                  <a:cubicBezTo>
                    <a:pt x="16" y="21"/>
                    <a:pt x="21" y="16"/>
                    <a:pt x="21" y="11"/>
                  </a:cubicBezTo>
                  <a:cubicBezTo>
                    <a:pt x="21" y="5"/>
                    <a:pt x="16" y="0"/>
                    <a:pt x="1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" name="Freeform 20"/>
            <p:cNvSpPr>
              <a:spLocks noEditPoints="1"/>
            </p:cNvSpPr>
            <p:nvPr/>
          </p:nvSpPr>
          <p:spPr bwMode="auto">
            <a:xfrm>
              <a:off x="11340419" y="2619375"/>
              <a:ext cx="79375" cy="79375"/>
            </a:xfrm>
            <a:custGeom>
              <a:avLst/>
              <a:gdLst>
                <a:gd name="T0" fmla="*/ 2147483646 w 21"/>
                <a:gd name="T1" fmla="*/ 2147483646 h 21"/>
                <a:gd name="T2" fmla="*/ 2147483646 w 21"/>
                <a:gd name="T3" fmla="*/ 2147483646 h 21"/>
                <a:gd name="T4" fmla="*/ 2147483646 w 21"/>
                <a:gd name="T5" fmla="*/ 2147483646 h 21"/>
                <a:gd name="T6" fmla="*/ 2147483646 w 21"/>
                <a:gd name="T7" fmla="*/ 2147483646 h 21"/>
                <a:gd name="T8" fmla="*/ 2147483646 w 21"/>
                <a:gd name="T9" fmla="*/ 2147483646 h 21"/>
                <a:gd name="T10" fmla="*/ 2147483646 w 21"/>
                <a:gd name="T11" fmla="*/ 0 h 21"/>
                <a:gd name="T12" fmla="*/ 0 w 21"/>
                <a:gd name="T13" fmla="*/ 2147483646 h 21"/>
                <a:gd name="T14" fmla="*/ 2147483646 w 21"/>
                <a:gd name="T15" fmla="*/ 2147483646 h 21"/>
                <a:gd name="T16" fmla="*/ 2147483646 w 21"/>
                <a:gd name="T17" fmla="*/ 2147483646 h 21"/>
                <a:gd name="T18" fmla="*/ 2147483646 w 21"/>
                <a:gd name="T19" fmla="*/ 0 h 2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1" h="21">
                  <a:moveTo>
                    <a:pt x="10" y="8"/>
                  </a:moveTo>
                  <a:cubicBezTo>
                    <a:pt x="12" y="8"/>
                    <a:pt x="13" y="9"/>
                    <a:pt x="13" y="11"/>
                  </a:cubicBezTo>
                  <a:cubicBezTo>
                    <a:pt x="13" y="12"/>
                    <a:pt x="12" y="13"/>
                    <a:pt x="10" y="13"/>
                  </a:cubicBezTo>
                  <a:cubicBezTo>
                    <a:pt x="9" y="13"/>
                    <a:pt x="8" y="12"/>
                    <a:pt x="8" y="11"/>
                  </a:cubicBezTo>
                  <a:cubicBezTo>
                    <a:pt x="8" y="9"/>
                    <a:pt x="9" y="8"/>
                    <a:pt x="10" y="8"/>
                  </a:cubicBezTo>
                  <a:moveTo>
                    <a:pt x="10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6"/>
                    <a:pt x="5" y="21"/>
                    <a:pt x="10" y="21"/>
                  </a:cubicBezTo>
                  <a:cubicBezTo>
                    <a:pt x="16" y="21"/>
                    <a:pt x="21" y="16"/>
                    <a:pt x="21" y="11"/>
                  </a:cubicBezTo>
                  <a:cubicBezTo>
                    <a:pt x="21" y="5"/>
                    <a:pt x="16" y="0"/>
                    <a:pt x="1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" name="Freeform 21"/>
            <p:cNvSpPr>
              <a:spLocks noEditPoints="1"/>
            </p:cNvSpPr>
            <p:nvPr/>
          </p:nvSpPr>
          <p:spPr bwMode="auto">
            <a:xfrm>
              <a:off x="11461069" y="2619375"/>
              <a:ext cx="79375" cy="79375"/>
            </a:xfrm>
            <a:custGeom>
              <a:avLst/>
              <a:gdLst>
                <a:gd name="T0" fmla="*/ 2147483646 w 21"/>
                <a:gd name="T1" fmla="*/ 2147483646 h 21"/>
                <a:gd name="T2" fmla="*/ 2147483646 w 21"/>
                <a:gd name="T3" fmla="*/ 2147483646 h 21"/>
                <a:gd name="T4" fmla="*/ 2147483646 w 21"/>
                <a:gd name="T5" fmla="*/ 2147483646 h 21"/>
                <a:gd name="T6" fmla="*/ 2147483646 w 21"/>
                <a:gd name="T7" fmla="*/ 2147483646 h 21"/>
                <a:gd name="T8" fmla="*/ 2147483646 w 21"/>
                <a:gd name="T9" fmla="*/ 2147483646 h 21"/>
                <a:gd name="T10" fmla="*/ 2147483646 w 21"/>
                <a:gd name="T11" fmla="*/ 0 h 21"/>
                <a:gd name="T12" fmla="*/ 0 w 21"/>
                <a:gd name="T13" fmla="*/ 2147483646 h 21"/>
                <a:gd name="T14" fmla="*/ 2147483646 w 21"/>
                <a:gd name="T15" fmla="*/ 2147483646 h 21"/>
                <a:gd name="T16" fmla="*/ 2147483646 w 21"/>
                <a:gd name="T17" fmla="*/ 2147483646 h 21"/>
                <a:gd name="T18" fmla="*/ 2147483646 w 21"/>
                <a:gd name="T19" fmla="*/ 0 h 2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1" h="21">
                  <a:moveTo>
                    <a:pt x="11" y="8"/>
                  </a:moveTo>
                  <a:cubicBezTo>
                    <a:pt x="12" y="8"/>
                    <a:pt x="13" y="9"/>
                    <a:pt x="13" y="11"/>
                  </a:cubicBezTo>
                  <a:cubicBezTo>
                    <a:pt x="13" y="12"/>
                    <a:pt x="12" y="13"/>
                    <a:pt x="11" y="13"/>
                  </a:cubicBezTo>
                  <a:cubicBezTo>
                    <a:pt x="9" y="13"/>
                    <a:pt x="8" y="12"/>
                    <a:pt x="8" y="11"/>
                  </a:cubicBezTo>
                  <a:cubicBezTo>
                    <a:pt x="8" y="9"/>
                    <a:pt x="9" y="8"/>
                    <a:pt x="11" y="8"/>
                  </a:cubicBezTo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6"/>
                    <a:pt x="5" y="21"/>
                    <a:pt x="11" y="21"/>
                  </a:cubicBezTo>
                  <a:cubicBezTo>
                    <a:pt x="17" y="21"/>
                    <a:pt x="21" y="16"/>
                    <a:pt x="21" y="11"/>
                  </a:cubicBezTo>
                  <a:cubicBezTo>
                    <a:pt x="21" y="5"/>
                    <a:pt x="17" y="0"/>
                    <a:pt x="1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7" name="文本框 30"/>
          <p:cNvSpPr txBox="1">
            <a:spLocks noChangeArrowheads="1"/>
          </p:cNvSpPr>
          <p:nvPr/>
        </p:nvSpPr>
        <p:spPr bwMode="auto">
          <a:xfrm>
            <a:off x="1098550" y="3146425"/>
            <a:ext cx="162083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31"/>
          <p:cNvSpPr>
            <a:spLocks noChangeArrowheads="1"/>
          </p:cNvSpPr>
          <p:nvPr/>
        </p:nvSpPr>
        <p:spPr bwMode="auto">
          <a:xfrm>
            <a:off x="720725" y="4013200"/>
            <a:ext cx="237648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 dirty="0">
                <a:latin typeface="宋体" panose="02010600030101010101" pitchFamily="2" charset="-122"/>
              </a:rPr>
              <a:t>zero</a:t>
            </a:r>
            <a:r>
              <a:rPr lang="zh-CN" altLang="en-US" sz="1600" dirty="0"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32"/>
          <p:cNvSpPr txBox="1">
            <a:spLocks noChangeArrowheads="1"/>
          </p:cNvSpPr>
          <p:nvPr/>
        </p:nvSpPr>
        <p:spPr bwMode="auto">
          <a:xfrm>
            <a:off x="3884613" y="3146425"/>
            <a:ext cx="1620837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33"/>
          <p:cNvSpPr>
            <a:spLocks noChangeArrowheads="1"/>
          </p:cNvSpPr>
          <p:nvPr/>
        </p:nvSpPr>
        <p:spPr bwMode="auto">
          <a:xfrm>
            <a:off x="3508375" y="4013200"/>
            <a:ext cx="23749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latin typeface="宋体" panose="02010600030101010101" pitchFamily="2" charset="-122"/>
              </a:rPr>
              <a:t>zero</a:t>
            </a:r>
            <a:r>
              <a:rPr lang="zh-CN" altLang="en-US" sz="1600"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4"/>
          <p:cNvSpPr txBox="1">
            <a:spLocks noChangeArrowheads="1"/>
          </p:cNvSpPr>
          <p:nvPr/>
        </p:nvSpPr>
        <p:spPr bwMode="auto">
          <a:xfrm>
            <a:off x="6686550" y="3146425"/>
            <a:ext cx="162083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5"/>
          <p:cNvSpPr>
            <a:spLocks noChangeArrowheads="1"/>
          </p:cNvSpPr>
          <p:nvPr/>
        </p:nvSpPr>
        <p:spPr bwMode="auto">
          <a:xfrm>
            <a:off x="6308725" y="4013200"/>
            <a:ext cx="237648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latin typeface="宋体" panose="02010600030101010101" pitchFamily="2" charset="-122"/>
              </a:rPr>
              <a:t>zero</a:t>
            </a:r>
            <a:r>
              <a:rPr lang="zh-CN" altLang="en-US" sz="1600"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6"/>
          <p:cNvSpPr txBox="1">
            <a:spLocks noChangeArrowheads="1"/>
          </p:cNvSpPr>
          <p:nvPr/>
        </p:nvSpPr>
        <p:spPr bwMode="auto">
          <a:xfrm>
            <a:off x="9444038" y="3146425"/>
            <a:ext cx="1620837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7"/>
          <p:cNvSpPr>
            <a:spLocks noChangeArrowheads="1"/>
          </p:cNvSpPr>
          <p:nvPr/>
        </p:nvSpPr>
        <p:spPr bwMode="auto">
          <a:xfrm>
            <a:off x="9066213" y="4013200"/>
            <a:ext cx="2376487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latin typeface="宋体" panose="02010600030101010101" pitchFamily="2" charset="-122"/>
              </a:rPr>
              <a:t>zero</a:t>
            </a:r>
            <a:r>
              <a:rPr lang="zh-CN" altLang="en-US" sz="1600"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160025" y="161016"/>
            <a:ext cx="498951" cy="498614"/>
          </a:xfrm>
          <a:prstGeom prst="roundRect">
            <a:avLst/>
          </a:prstGeom>
          <a:solidFill>
            <a:srgbClr val="FEAE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01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793505" y="161016"/>
            <a:ext cx="2735204" cy="498614"/>
          </a:xfrm>
          <a:prstGeom prst="roundRect">
            <a:avLst/>
          </a:prstGeom>
          <a:noFill/>
          <a:ln>
            <a:solidFill>
              <a:srgbClr val="FEAE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 lnSpcReduction="10000"/>
          </a:bodyPr>
          <a:lstStyle/>
          <a:p>
            <a:pPr algn="ctr">
              <a:lnSpc>
                <a:spcPct val="110000"/>
              </a:lnSpc>
            </a:pPr>
            <a:r>
              <a:rPr lang="zh-CN" altLang="en-US" sz="240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项目计划情况简介</a:t>
            </a:r>
            <a:endParaRPr lang="zh-CN" altLang="en-US" sz="240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MH_Other_1"/>
          <p:cNvSpPr>
            <a:spLocks noChangeArrowheads="1"/>
          </p:cNvSpPr>
          <p:nvPr/>
        </p:nvSpPr>
        <p:spPr bwMode="auto">
          <a:xfrm>
            <a:off x="4775200" y="2206625"/>
            <a:ext cx="2644775" cy="2660650"/>
          </a:xfrm>
          <a:prstGeom prst="ellipse">
            <a:avLst/>
          </a:prstGeom>
          <a:noFill/>
          <a:ln w="53975" cmpd="dbl">
            <a:solidFill>
              <a:schemeClr val="accent3">
                <a:lumMod val="60000"/>
                <a:lumOff val="40000"/>
              </a:schemeClr>
            </a:solidFill>
            <a:bevel/>
          </a:ln>
        </p:spPr>
        <p:txBody>
          <a:bodyPr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zh-CN" sz="8000" dirty="0">
              <a:latin typeface="+mn-lt"/>
              <a:ea typeface="宋体" panose="0201060003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7" name="MH_Other_2"/>
          <p:cNvSpPr>
            <a:spLocks noChangeArrowheads="1"/>
          </p:cNvSpPr>
          <p:nvPr/>
        </p:nvSpPr>
        <p:spPr bwMode="auto">
          <a:xfrm>
            <a:off x="4692650" y="2170113"/>
            <a:ext cx="830263" cy="835025"/>
          </a:xfrm>
          <a:prstGeom prst="ellipse">
            <a:avLst/>
          </a:prstGeom>
          <a:solidFill>
            <a:schemeClr val="accent2"/>
          </a:solidFill>
          <a:ln w="28575">
            <a:noFill/>
            <a:bevel/>
          </a:ln>
        </p:spPr>
        <p:txBody>
          <a:bodyPr anchor="ctr">
            <a:normAutofit fontScale="47500" lnSpcReduction="20000"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zh-CN" sz="8000" dirty="0">
              <a:latin typeface="+mn-lt"/>
              <a:ea typeface="宋体" panose="0201060003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8" name="MH_Other_3"/>
          <p:cNvSpPr>
            <a:spLocks noChangeArrowheads="1"/>
          </p:cNvSpPr>
          <p:nvPr/>
        </p:nvSpPr>
        <p:spPr bwMode="auto">
          <a:xfrm>
            <a:off x="4310063" y="3119438"/>
            <a:ext cx="830262" cy="835025"/>
          </a:xfrm>
          <a:prstGeom prst="ellipse">
            <a:avLst/>
          </a:prstGeom>
          <a:solidFill>
            <a:schemeClr val="accent3"/>
          </a:solidFill>
          <a:ln w="28575">
            <a:noFill/>
            <a:bevel/>
          </a:ln>
        </p:spPr>
        <p:txBody>
          <a:bodyPr anchor="ctr">
            <a:normAutofit fontScale="47500" lnSpcReduction="20000"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zh-CN" sz="8000" dirty="0">
              <a:latin typeface="+mn-lt"/>
              <a:ea typeface="宋体" panose="0201060003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9" name="MH_Other_4"/>
          <p:cNvSpPr>
            <a:spLocks noChangeArrowheads="1"/>
          </p:cNvSpPr>
          <p:nvPr/>
        </p:nvSpPr>
        <p:spPr bwMode="auto">
          <a:xfrm>
            <a:off x="4692650" y="4116388"/>
            <a:ext cx="830263" cy="836612"/>
          </a:xfrm>
          <a:prstGeom prst="ellipse">
            <a:avLst/>
          </a:prstGeom>
          <a:solidFill>
            <a:schemeClr val="accent1"/>
          </a:solidFill>
          <a:ln w="28575">
            <a:noFill/>
            <a:bevel/>
          </a:ln>
        </p:spPr>
        <p:txBody>
          <a:bodyPr anchor="ctr">
            <a:normAutofit fontScale="47500" lnSpcReduction="20000"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zh-CN" sz="8000" dirty="0">
              <a:latin typeface="+mn-lt"/>
              <a:ea typeface="宋体" panose="0201060003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10" name="MH_Other_5"/>
          <p:cNvSpPr>
            <a:spLocks noChangeArrowheads="1"/>
          </p:cNvSpPr>
          <p:nvPr/>
        </p:nvSpPr>
        <p:spPr bwMode="auto">
          <a:xfrm>
            <a:off x="6684963" y="2170113"/>
            <a:ext cx="830262" cy="835025"/>
          </a:xfrm>
          <a:prstGeom prst="ellipse">
            <a:avLst/>
          </a:prstGeom>
          <a:solidFill>
            <a:schemeClr val="accent1"/>
          </a:solidFill>
          <a:ln w="28575">
            <a:noFill/>
            <a:bevel/>
          </a:ln>
        </p:spPr>
        <p:txBody>
          <a:bodyPr anchor="ctr">
            <a:normAutofit fontScale="47500" lnSpcReduction="20000"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zh-CN" sz="8000" dirty="0">
              <a:latin typeface="+mn-lt"/>
              <a:ea typeface="宋体" panose="0201060003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11" name="MH_Other_6"/>
          <p:cNvSpPr>
            <a:spLocks noChangeArrowheads="1"/>
          </p:cNvSpPr>
          <p:nvPr/>
        </p:nvSpPr>
        <p:spPr bwMode="auto">
          <a:xfrm>
            <a:off x="7016750" y="3119438"/>
            <a:ext cx="831850" cy="835025"/>
          </a:xfrm>
          <a:prstGeom prst="ellipse">
            <a:avLst/>
          </a:prstGeom>
          <a:solidFill>
            <a:schemeClr val="accent3"/>
          </a:solidFill>
          <a:ln w="28575">
            <a:noFill/>
            <a:bevel/>
          </a:ln>
        </p:spPr>
        <p:txBody>
          <a:bodyPr anchor="ctr">
            <a:normAutofit fontScale="47500" lnSpcReduction="20000"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zh-CN" sz="8000" dirty="0">
              <a:latin typeface="+mn-lt"/>
              <a:ea typeface="宋体" panose="0201060003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12" name="MH_Other_7"/>
          <p:cNvSpPr>
            <a:spLocks noChangeArrowheads="1"/>
          </p:cNvSpPr>
          <p:nvPr/>
        </p:nvSpPr>
        <p:spPr bwMode="auto">
          <a:xfrm>
            <a:off x="6684963" y="4116388"/>
            <a:ext cx="830262" cy="836612"/>
          </a:xfrm>
          <a:prstGeom prst="ellipse">
            <a:avLst/>
          </a:prstGeom>
          <a:solidFill>
            <a:schemeClr val="accent2"/>
          </a:solidFill>
          <a:ln w="28575">
            <a:noFill/>
            <a:bevel/>
          </a:ln>
        </p:spPr>
        <p:txBody>
          <a:bodyPr anchor="ctr">
            <a:normAutofit fontScale="47500" lnSpcReduction="20000"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zh-CN" sz="8000" dirty="0">
              <a:latin typeface="+mn-lt"/>
              <a:ea typeface="宋体" panose="0201060003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13" name="MH_Other_8"/>
          <p:cNvSpPr>
            <a:spLocks noChangeArrowheads="1"/>
          </p:cNvSpPr>
          <p:nvPr/>
        </p:nvSpPr>
        <p:spPr bwMode="auto">
          <a:xfrm>
            <a:off x="5053013" y="2603500"/>
            <a:ext cx="82550" cy="82550"/>
          </a:xfrm>
          <a:custGeom>
            <a:avLst/>
            <a:gdLst>
              <a:gd name="T0" fmla="*/ 89848 w 36"/>
              <a:gd name="T1" fmla="*/ 49916 h 36"/>
              <a:gd name="T2" fmla="*/ 39932 w 36"/>
              <a:gd name="T3" fmla="*/ 0 h 36"/>
              <a:gd name="T4" fmla="*/ 39932 w 36"/>
              <a:gd name="T5" fmla="*/ 0 h 36"/>
              <a:gd name="T6" fmla="*/ 0 w 36"/>
              <a:gd name="T7" fmla="*/ 89848 h 36"/>
              <a:gd name="T8" fmla="*/ 89848 w 36"/>
              <a:gd name="T9" fmla="*/ 49916 h 3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6"/>
              <a:gd name="T16" fmla="*/ 0 h 36"/>
              <a:gd name="T17" fmla="*/ 36 w 36"/>
              <a:gd name="T18" fmla="*/ 36 h 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6" h="36">
                <a:moveTo>
                  <a:pt x="36" y="20"/>
                </a:moveTo>
                <a:lnTo>
                  <a:pt x="16" y="0"/>
                </a:lnTo>
                <a:lnTo>
                  <a:pt x="0" y="36"/>
                </a:lnTo>
                <a:lnTo>
                  <a:pt x="36" y="20"/>
                </a:lnTo>
                <a:close/>
              </a:path>
            </a:pathLst>
          </a:custGeom>
          <a:solidFill>
            <a:srgbClr val="FEFFFF"/>
          </a:solidFill>
          <a:ln w="9525" cmpd="sng">
            <a:noFill/>
            <a:bevel/>
          </a:ln>
        </p:spPr>
        <p:txBody>
          <a:bodyPr>
            <a:normAutofit fontScale="250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 dirty="0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4" name="MH_Other_9"/>
          <p:cNvSpPr>
            <a:spLocks noChangeArrowheads="1"/>
          </p:cNvSpPr>
          <p:nvPr/>
        </p:nvSpPr>
        <p:spPr bwMode="auto">
          <a:xfrm>
            <a:off x="5135563" y="2649538"/>
            <a:ext cx="1587" cy="1587"/>
          </a:xfrm>
          <a:prstGeom prst="rect">
            <a:avLst/>
          </a:prstGeom>
          <a:solidFill>
            <a:srgbClr val="FEFFFF"/>
          </a:solidFill>
          <a:ln w="9525">
            <a:noFill/>
            <a:bevel/>
          </a:ln>
        </p:spPr>
        <p:txBody>
          <a:bodyPr>
            <a:normAutofit fontScale="250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zh-CN" sz="1600" dirty="0">
              <a:latin typeface="+mn-lt"/>
              <a:ea typeface="宋体" panose="0201060003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15" name="MH_Other_10"/>
          <p:cNvSpPr>
            <a:spLocks noChangeArrowheads="1"/>
          </p:cNvSpPr>
          <p:nvPr/>
        </p:nvSpPr>
        <p:spPr bwMode="auto">
          <a:xfrm>
            <a:off x="5100638" y="2405063"/>
            <a:ext cx="209550" cy="204787"/>
          </a:xfrm>
          <a:custGeom>
            <a:avLst/>
            <a:gdLst>
              <a:gd name="T0" fmla="*/ 202159 w 91"/>
              <a:gd name="T1" fmla="*/ 0 h 89"/>
              <a:gd name="T2" fmla="*/ 0 w 91"/>
              <a:gd name="T3" fmla="*/ 202159 h 89"/>
              <a:gd name="T4" fmla="*/ 19966 w 91"/>
              <a:gd name="T5" fmla="*/ 222125 h 89"/>
              <a:gd name="T6" fmla="*/ 227117 w 91"/>
              <a:gd name="T7" fmla="*/ 19966 h 89"/>
              <a:gd name="T8" fmla="*/ 202159 w 91"/>
              <a:gd name="T9" fmla="*/ 0 h 8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1"/>
              <a:gd name="T16" fmla="*/ 0 h 89"/>
              <a:gd name="T17" fmla="*/ 91 w 91"/>
              <a:gd name="T18" fmla="*/ 89 h 8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1" h="89">
                <a:moveTo>
                  <a:pt x="81" y="0"/>
                </a:moveTo>
                <a:lnTo>
                  <a:pt x="0" y="81"/>
                </a:lnTo>
                <a:lnTo>
                  <a:pt x="8" y="89"/>
                </a:lnTo>
                <a:lnTo>
                  <a:pt x="91" y="8"/>
                </a:lnTo>
                <a:lnTo>
                  <a:pt x="81" y="0"/>
                </a:lnTo>
                <a:close/>
              </a:path>
            </a:pathLst>
          </a:custGeom>
          <a:solidFill>
            <a:srgbClr val="FEFFFF"/>
          </a:solidFill>
          <a:ln w="9525" cmpd="sng">
            <a:noFill/>
            <a:bevel/>
          </a:ln>
        </p:spPr>
        <p:txBody>
          <a:bodyPr>
            <a:normAutofit fontScale="550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 dirty="0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6" name="MH_Other_11"/>
          <p:cNvSpPr>
            <a:spLocks noChangeArrowheads="1"/>
          </p:cNvSpPr>
          <p:nvPr/>
        </p:nvSpPr>
        <p:spPr bwMode="auto">
          <a:xfrm>
            <a:off x="5129213" y="2433638"/>
            <a:ext cx="207962" cy="206375"/>
          </a:xfrm>
          <a:custGeom>
            <a:avLst/>
            <a:gdLst>
              <a:gd name="T0" fmla="*/ 0 w 91"/>
              <a:gd name="T1" fmla="*/ 204654 h 90"/>
              <a:gd name="T2" fmla="*/ 19966 w 91"/>
              <a:gd name="T3" fmla="*/ 224620 h 90"/>
              <a:gd name="T4" fmla="*/ 227117 w 91"/>
              <a:gd name="T5" fmla="*/ 19966 h 90"/>
              <a:gd name="T6" fmla="*/ 207151 w 91"/>
              <a:gd name="T7" fmla="*/ 0 h 90"/>
              <a:gd name="T8" fmla="*/ 0 w 91"/>
              <a:gd name="T9" fmla="*/ 204654 h 9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1"/>
              <a:gd name="T16" fmla="*/ 0 h 90"/>
              <a:gd name="T17" fmla="*/ 91 w 91"/>
              <a:gd name="T18" fmla="*/ 90 h 9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1" h="90">
                <a:moveTo>
                  <a:pt x="0" y="82"/>
                </a:moveTo>
                <a:lnTo>
                  <a:pt x="8" y="90"/>
                </a:lnTo>
                <a:lnTo>
                  <a:pt x="91" y="8"/>
                </a:lnTo>
                <a:lnTo>
                  <a:pt x="83" y="0"/>
                </a:lnTo>
                <a:lnTo>
                  <a:pt x="0" y="82"/>
                </a:lnTo>
                <a:close/>
              </a:path>
            </a:pathLst>
          </a:custGeom>
          <a:solidFill>
            <a:srgbClr val="FEFFFF"/>
          </a:solidFill>
          <a:ln w="9525" cmpd="sng">
            <a:noFill/>
            <a:bevel/>
          </a:ln>
        </p:spPr>
        <p:txBody>
          <a:bodyPr>
            <a:normAutofit fontScale="550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 dirty="0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7" name="MH_Other_12"/>
          <p:cNvSpPr>
            <a:spLocks noChangeArrowheads="1"/>
          </p:cNvSpPr>
          <p:nvPr/>
        </p:nvSpPr>
        <p:spPr bwMode="auto">
          <a:xfrm>
            <a:off x="5300663" y="2378075"/>
            <a:ext cx="65087" cy="60325"/>
          </a:xfrm>
          <a:custGeom>
            <a:avLst/>
            <a:gdLst>
              <a:gd name="T0" fmla="*/ 46588 w 21"/>
              <a:gd name="T1" fmla="*/ 19467 h 20"/>
              <a:gd name="T2" fmla="*/ 0 w 21"/>
              <a:gd name="T3" fmla="*/ 19467 h 20"/>
              <a:gd name="T4" fmla="*/ 49916 w 21"/>
              <a:gd name="T5" fmla="*/ 64890 h 20"/>
              <a:gd name="T6" fmla="*/ 46588 w 21"/>
              <a:gd name="T7" fmla="*/ 19467 h 20"/>
              <a:gd name="T8" fmla="*/ 0 60000 65536"/>
              <a:gd name="T9" fmla="*/ 0 60000 65536"/>
              <a:gd name="T10" fmla="*/ 0 60000 65536"/>
              <a:gd name="T11" fmla="*/ 0 60000 65536"/>
              <a:gd name="T12" fmla="*/ 0 w 21"/>
              <a:gd name="T13" fmla="*/ 0 h 20"/>
              <a:gd name="T14" fmla="*/ 21 w 21"/>
              <a:gd name="T15" fmla="*/ 20 h 2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" h="20">
                <a:moveTo>
                  <a:pt x="14" y="6"/>
                </a:moveTo>
                <a:cubicBezTo>
                  <a:pt x="8" y="0"/>
                  <a:pt x="0" y="6"/>
                  <a:pt x="0" y="6"/>
                </a:cubicBezTo>
                <a:cubicBezTo>
                  <a:pt x="15" y="20"/>
                  <a:pt x="15" y="20"/>
                  <a:pt x="15" y="20"/>
                </a:cubicBezTo>
                <a:cubicBezTo>
                  <a:pt x="15" y="20"/>
                  <a:pt x="21" y="13"/>
                  <a:pt x="14" y="6"/>
                </a:cubicBezTo>
                <a:close/>
              </a:path>
            </a:pathLst>
          </a:custGeom>
          <a:solidFill>
            <a:srgbClr val="FEFFFF"/>
          </a:solidFill>
          <a:ln w="9525" cmpd="sng">
            <a:noFill/>
            <a:bevel/>
          </a:ln>
        </p:spPr>
        <p:txBody>
          <a:bodyPr>
            <a:normAutofit fontScale="250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 dirty="0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8" name="MH_Other_13"/>
          <p:cNvSpPr>
            <a:spLocks noChangeArrowheads="1"/>
          </p:cNvSpPr>
          <p:nvPr/>
        </p:nvSpPr>
        <p:spPr bwMode="auto">
          <a:xfrm>
            <a:off x="4906963" y="2387600"/>
            <a:ext cx="384175" cy="379413"/>
          </a:xfrm>
          <a:custGeom>
            <a:avLst/>
            <a:gdLst>
              <a:gd name="T0" fmla="*/ 2147483646 w 167"/>
              <a:gd name="T1" fmla="*/ 2147483646 h 165"/>
              <a:gd name="T2" fmla="*/ 2147483646 w 167"/>
              <a:gd name="T3" fmla="*/ 2147483646 h 165"/>
              <a:gd name="T4" fmla="*/ 2147483646 w 167"/>
              <a:gd name="T5" fmla="*/ 2147483646 h 165"/>
              <a:gd name="T6" fmla="*/ 2147483646 w 167"/>
              <a:gd name="T7" fmla="*/ 2147483646 h 165"/>
              <a:gd name="T8" fmla="*/ 2147483646 w 167"/>
              <a:gd name="T9" fmla="*/ 0 h 165"/>
              <a:gd name="T10" fmla="*/ 0 w 167"/>
              <a:gd name="T11" fmla="*/ 0 h 165"/>
              <a:gd name="T12" fmla="*/ 0 w 167"/>
              <a:gd name="T13" fmla="*/ 2147483646 h 165"/>
              <a:gd name="T14" fmla="*/ 2147483646 w 167"/>
              <a:gd name="T15" fmla="*/ 2147483646 h 165"/>
              <a:gd name="T16" fmla="*/ 2147483646 w 167"/>
              <a:gd name="T17" fmla="*/ 2147483646 h 165"/>
              <a:gd name="T18" fmla="*/ 2147483646 w 167"/>
              <a:gd name="T19" fmla="*/ 2147483646 h 165"/>
              <a:gd name="T20" fmla="*/ 2147483646 w 167"/>
              <a:gd name="T21" fmla="*/ 2147483646 h 165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67"/>
              <a:gd name="T34" fmla="*/ 0 h 165"/>
              <a:gd name="T35" fmla="*/ 167 w 167"/>
              <a:gd name="T36" fmla="*/ 165 h 165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67" h="165">
                <a:moveTo>
                  <a:pt x="147" y="145"/>
                </a:moveTo>
                <a:lnTo>
                  <a:pt x="20" y="145"/>
                </a:lnTo>
                <a:lnTo>
                  <a:pt x="20" y="20"/>
                </a:lnTo>
                <a:lnTo>
                  <a:pt x="139" y="20"/>
                </a:lnTo>
                <a:lnTo>
                  <a:pt x="160" y="0"/>
                </a:lnTo>
                <a:lnTo>
                  <a:pt x="0" y="0"/>
                </a:lnTo>
                <a:lnTo>
                  <a:pt x="0" y="165"/>
                </a:lnTo>
                <a:lnTo>
                  <a:pt x="167" y="165"/>
                </a:lnTo>
                <a:lnTo>
                  <a:pt x="167" y="61"/>
                </a:lnTo>
                <a:lnTo>
                  <a:pt x="147" y="81"/>
                </a:lnTo>
                <a:lnTo>
                  <a:pt x="147" y="145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" name="MH_Other_14"/>
          <p:cNvSpPr>
            <a:spLocks noEditPoints="1" noChangeArrowheads="1"/>
          </p:cNvSpPr>
          <p:nvPr/>
        </p:nvSpPr>
        <p:spPr bwMode="auto">
          <a:xfrm>
            <a:off x="4500563" y="3333750"/>
            <a:ext cx="430212" cy="425450"/>
          </a:xfrm>
          <a:custGeom>
            <a:avLst/>
            <a:gdLst>
              <a:gd name="T0" fmla="*/ 2147483646 w 95"/>
              <a:gd name="T1" fmla="*/ 2147483646 h 93"/>
              <a:gd name="T2" fmla="*/ 2147483646 w 95"/>
              <a:gd name="T3" fmla="*/ 2147483646 h 93"/>
              <a:gd name="T4" fmla="*/ 2147483646 w 95"/>
              <a:gd name="T5" fmla="*/ 2147483646 h 93"/>
              <a:gd name="T6" fmla="*/ 2147483646 w 95"/>
              <a:gd name="T7" fmla="*/ 2147483646 h 93"/>
              <a:gd name="T8" fmla="*/ 2147483646 w 95"/>
              <a:gd name="T9" fmla="*/ 2147483646 h 93"/>
              <a:gd name="T10" fmla="*/ 2147483646 w 95"/>
              <a:gd name="T11" fmla="*/ 2147483646 h 93"/>
              <a:gd name="T12" fmla="*/ 2147483646 w 95"/>
              <a:gd name="T13" fmla="*/ 2147483646 h 93"/>
              <a:gd name="T14" fmla="*/ 2147483646 w 95"/>
              <a:gd name="T15" fmla="*/ 2147483646 h 93"/>
              <a:gd name="T16" fmla="*/ 2147483646 w 95"/>
              <a:gd name="T17" fmla="*/ 2147483646 h 93"/>
              <a:gd name="T18" fmla="*/ 2147483646 w 95"/>
              <a:gd name="T19" fmla="*/ 0 h 93"/>
              <a:gd name="T20" fmla="*/ 2147483646 w 95"/>
              <a:gd name="T21" fmla="*/ 0 h 93"/>
              <a:gd name="T22" fmla="*/ 2147483646 w 95"/>
              <a:gd name="T23" fmla="*/ 2147483646 h 93"/>
              <a:gd name="T24" fmla="*/ 2147483646 w 95"/>
              <a:gd name="T25" fmla="*/ 2147483646 h 93"/>
              <a:gd name="T26" fmla="*/ 2147483646 w 95"/>
              <a:gd name="T27" fmla="*/ 2147483646 h 93"/>
              <a:gd name="T28" fmla="*/ 2147483646 w 95"/>
              <a:gd name="T29" fmla="*/ 2147483646 h 93"/>
              <a:gd name="T30" fmla="*/ 2147483646 w 95"/>
              <a:gd name="T31" fmla="*/ 2147483646 h 93"/>
              <a:gd name="T32" fmla="*/ 2147483646 w 95"/>
              <a:gd name="T33" fmla="*/ 2147483646 h 93"/>
              <a:gd name="T34" fmla="*/ 0 w 95"/>
              <a:gd name="T35" fmla="*/ 2147483646 h 93"/>
              <a:gd name="T36" fmla="*/ 0 w 95"/>
              <a:gd name="T37" fmla="*/ 2147483646 h 93"/>
              <a:gd name="T38" fmla="*/ 2147483646 w 95"/>
              <a:gd name="T39" fmla="*/ 2147483646 h 93"/>
              <a:gd name="T40" fmla="*/ 2147483646 w 95"/>
              <a:gd name="T41" fmla="*/ 2147483646 h 93"/>
              <a:gd name="T42" fmla="*/ 2147483646 w 95"/>
              <a:gd name="T43" fmla="*/ 2147483646 h 93"/>
              <a:gd name="T44" fmla="*/ 2147483646 w 95"/>
              <a:gd name="T45" fmla="*/ 2147483646 h 93"/>
              <a:gd name="T46" fmla="*/ 2147483646 w 95"/>
              <a:gd name="T47" fmla="*/ 2147483646 h 93"/>
              <a:gd name="T48" fmla="*/ 2147483646 w 95"/>
              <a:gd name="T49" fmla="*/ 2147483646 h 93"/>
              <a:gd name="T50" fmla="*/ 2147483646 w 95"/>
              <a:gd name="T51" fmla="*/ 2147483646 h 93"/>
              <a:gd name="T52" fmla="*/ 2147483646 w 95"/>
              <a:gd name="T53" fmla="*/ 2147483646 h 93"/>
              <a:gd name="T54" fmla="*/ 2147483646 w 95"/>
              <a:gd name="T55" fmla="*/ 2147483646 h 93"/>
              <a:gd name="T56" fmla="*/ 2147483646 w 95"/>
              <a:gd name="T57" fmla="*/ 2147483646 h 93"/>
              <a:gd name="T58" fmla="*/ 2147483646 w 95"/>
              <a:gd name="T59" fmla="*/ 2147483646 h 93"/>
              <a:gd name="T60" fmla="*/ 2147483646 w 95"/>
              <a:gd name="T61" fmla="*/ 2147483646 h 93"/>
              <a:gd name="T62" fmla="*/ 2147483646 w 95"/>
              <a:gd name="T63" fmla="*/ 2147483646 h 93"/>
              <a:gd name="T64" fmla="*/ 2147483646 w 95"/>
              <a:gd name="T65" fmla="*/ 2147483646 h 93"/>
              <a:gd name="T66" fmla="*/ 2147483646 w 95"/>
              <a:gd name="T67" fmla="*/ 2147483646 h 93"/>
              <a:gd name="T68" fmla="*/ 2147483646 w 95"/>
              <a:gd name="T69" fmla="*/ 2147483646 h 93"/>
              <a:gd name="T70" fmla="*/ 2147483646 w 95"/>
              <a:gd name="T71" fmla="*/ 2147483646 h 93"/>
              <a:gd name="T72" fmla="*/ 2147483646 w 95"/>
              <a:gd name="T73" fmla="*/ 2147483646 h 93"/>
              <a:gd name="T74" fmla="*/ 2147483646 w 95"/>
              <a:gd name="T75" fmla="*/ 2147483646 h 93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95"/>
              <a:gd name="T115" fmla="*/ 0 h 93"/>
              <a:gd name="T116" fmla="*/ 95 w 95"/>
              <a:gd name="T117" fmla="*/ 93 h 93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95" h="93">
                <a:moveTo>
                  <a:pt x="82" y="57"/>
                </a:moveTo>
                <a:cubicBezTo>
                  <a:pt x="82" y="57"/>
                  <a:pt x="95" y="52"/>
                  <a:pt x="95" y="51"/>
                </a:cubicBezTo>
                <a:cubicBezTo>
                  <a:pt x="95" y="41"/>
                  <a:pt x="95" y="41"/>
                  <a:pt x="95" y="41"/>
                </a:cubicBezTo>
                <a:cubicBezTo>
                  <a:pt x="95" y="40"/>
                  <a:pt x="82" y="36"/>
                  <a:pt x="82" y="36"/>
                </a:cubicBezTo>
                <a:cubicBezTo>
                  <a:pt x="80" y="30"/>
                  <a:pt x="80" y="30"/>
                  <a:pt x="80" y="30"/>
                </a:cubicBezTo>
                <a:cubicBezTo>
                  <a:pt x="80" y="30"/>
                  <a:pt x="85" y="17"/>
                  <a:pt x="85" y="17"/>
                </a:cubicBezTo>
                <a:cubicBezTo>
                  <a:pt x="77" y="10"/>
                  <a:pt x="77" y="10"/>
                  <a:pt x="77" y="10"/>
                </a:cubicBezTo>
                <a:cubicBezTo>
                  <a:pt x="77" y="9"/>
                  <a:pt x="64" y="15"/>
                  <a:pt x="64" y="15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13"/>
                  <a:pt x="53" y="0"/>
                  <a:pt x="53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42" y="0"/>
                  <a:pt x="37" y="13"/>
                  <a:pt x="37" y="13"/>
                </a:cubicBezTo>
                <a:cubicBezTo>
                  <a:pt x="31" y="15"/>
                  <a:pt x="31" y="15"/>
                  <a:pt x="31" y="15"/>
                </a:cubicBezTo>
                <a:cubicBezTo>
                  <a:pt x="31" y="15"/>
                  <a:pt x="18" y="10"/>
                  <a:pt x="18" y="10"/>
                </a:cubicBezTo>
                <a:cubicBezTo>
                  <a:pt x="10" y="17"/>
                  <a:pt x="10" y="17"/>
                  <a:pt x="10" y="17"/>
                </a:cubicBezTo>
                <a:cubicBezTo>
                  <a:pt x="10" y="18"/>
                  <a:pt x="16" y="30"/>
                  <a:pt x="16" y="30"/>
                </a:cubicBezTo>
                <a:cubicBezTo>
                  <a:pt x="13" y="36"/>
                  <a:pt x="13" y="36"/>
                  <a:pt x="13" y="36"/>
                </a:cubicBezTo>
                <a:cubicBezTo>
                  <a:pt x="13" y="36"/>
                  <a:pt x="0" y="41"/>
                  <a:pt x="0" y="41"/>
                </a:cubicBezTo>
                <a:cubicBezTo>
                  <a:pt x="0" y="52"/>
                  <a:pt x="0" y="52"/>
                  <a:pt x="0" y="52"/>
                </a:cubicBezTo>
                <a:cubicBezTo>
                  <a:pt x="0" y="52"/>
                  <a:pt x="13" y="57"/>
                  <a:pt x="13" y="57"/>
                </a:cubicBezTo>
                <a:cubicBezTo>
                  <a:pt x="16" y="63"/>
                  <a:pt x="16" y="63"/>
                  <a:pt x="16" y="63"/>
                </a:cubicBezTo>
                <a:cubicBezTo>
                  <a:pt x="16" y="63"/>
                  <a:pt x="10" y="75"/>
                  <a:pt x="11" y="76"/>
                </a:cubicBezTo>
                <a:cubicBezTo>
                  <a:pt x="18" y="83"/>
                  <a:pt x="18" y="83"/>
                  <a:pt x="18" y="83"/>
                </a:cubicBezTo>
                <a:cubicBezTo>
                  <a:pt x="19" y="84"/>
                  <a:pt x="31" y="78"/>
                  <a:pt x="31" y="78"/>
                </a:cubicBezTo>
                <a:cubicBezTo>
                  <a:pt x="37" y="80"/>
                  <a:pt x="37" y="80"/>
                  <a:pt x="37" y="80"/>
                </a:cubicBezTo>
                <a:cubicBezTo>
                  <a:pt x="37" y="80"/>
                  <a:pt x="42" y="93"/>
                  <a:pt x="43" y="93"/>
                </a:cubicBezTo>
                <a:cubicBezTo>
                  <a:pt x="53" y="93"/>
                  <a:pt x="53" y="93"/>
                  <a:pt x="53" y="93"/>
                </a:cubicBezTo>
                <a:cubicBezTo>
                  <a:pt x="54" y="93"/>
                  <a:pt x="59" y="80"/>
                  <a:pt x="59" y="80"/>
                </a:cubicBezTo>
                <a:cubicBezTo>
                  <a:pt x="64" y="78"/>
                  <a:pt x="64" y="78"/>
                  <a:pt x="64" y="78"/>
                </a:cubicBezTo>
                <a:cubicBezTo>
                  <a:pt x="64" y="78"/>
                  <a:pt x="77" y="83"/>
                  <a:pt x="78" y="83"/>
                </a:cubicBezTo>
                <a:cubicBezTo>
                  <a:pt x="85" y="75"/>
                  <a:pt x="85" y="75"/>
                  <a:pt x="85" y="75"/>
                </a:cubicBezTo>
                <a:cubicBezTo>
                  <a:pt x="86" y="75"/>
                  <a:pt x="80" y="63"/>
                  <a:pt x="80" y="63"/>
                </a:cubicBezTo>
                <a:lnTo>
                  <a:pt x="82" y="57"/>
                </a:lnTo>
                <a:close/>
                <a:moveTo>
                  <a:pt x="48" y="61"/>
                </a:moveTo>
                <a:cubicBezTo>
                  <a:pt x="39" y="61"/>
                  <a:pt x="33" y="55"/>
                  <a:pt x="33" y="46"/>
                </a:cubicBezTo>
                <a:cubicBezTo>
                  <a:pt x="33" y="38"/>
                  <a:pt x="39" y="32"/>
                  <a:pt x="48" y="32"/>
                </a:cubicBezTo>
                <a:cubicBezTo>
                  <a:pt x="56" y="32"/>
                  <a:pt x="63" y="38"/>
                  <a:pt x="63" y="46"/>
                </a:cubicBezTo>
                <a:cubicBezTo>
                  <a:pt x="63" y="55"/>
                  <a:pt x="56" y="61"/>
                  <a:pt x="48" y="61"/>
                </a:cubicBezTo>
                <a:close/>
              </a:path>
            </a:pathLst>
          </a:custGeom>
          <a:solidFill>
            <a:srgbClr val="FE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" name="MH_Other_15"/>
          <p:cNvSpPr>
            <a:spLocks noChangeArrowheads="1"/>
          </p:cNvSpPr>
          <p:nvPr/>
        </p:nvSpPr>
        <p:spPr bwMode="auto">
          <a:xfrm>
            <a:off x="4670425" y="3502025"/>
            <a:ext cx="88900" cy="85725"/>
          </a:xfrm>
          <a:prstGeom prst="ellipse">
            <a:avLst/>
          </a:prstGeom>
          <a:solidFill>
            <a:srgbClr val="FEFFFF"/>
          </a:solidFill>
          <a:ln w="9525">
            <a:noFill/>
            <a:bevel/>
          </a:ln>
        </p:spPr>
        <p:txBody>
          <a:bodyPr>
            <a:normAutofit fontScale="250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zh-CN" sz="1600" dirty="0">
              <a:latin typeface="+mn-lt"/>
              <a:ea typeface="宋体" panose="0201060003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21" name="MH_Other_16"/>
          <p:cNvSpPr>
            <a:spLocks noChangeArrowheads="1"/>
          </p:cNvSpPr>
          <p:nvPr/>
        </p:nvSpPr>
        <p:spPr bwMode="auto">
          <a:xfrm>
            <a:off x="7256463" y="3294063"/>
            <a:ext cx="352425" cy="442912"/>
          </a:xfrm>
          <a:custGeom>
            <a:avLst/>
            <a:gdLst>
              <a:gd name="T0" fmla="*/ 7193 w 352425"/>
              <a:gd name="T1" fmla="*/ 298444 h 442913"/>
              <a:gd name="T2" fmla="*/ 176213 w 352425"/>
              <a:gd name="T3" fmla="*/ 352618 h 442913"/>
              <a:gd name="T4" fmla="*/ 345233 w 352425"/>
              <a:gd name="T5" fmla="*/ 298444 h 442913"/>
              <a:gd name="T6" fmla="*/ 352425 w 352425"/>
              <a:gd name="T7" fmla="*/ 312890 h 442913"/>
              <a:gd name="T8" fmla="*/ 352425 w 352425"/>
              <a:gd name="T9" fmla="*/ 367064 h 442913"/>
              <a:gd name="T10" fmla="*/ 176213 w 352425"/>
              <a:gd name="T11" fmla="*/ 442907 h 442913"/>
              <a:gd name="T12" fmla="*/ 0 w 352425"/>
              <a:gd name="T13" fmla="*/ 367064 h 442913"/>
              <a:gd name="T14" fmla="*/ 0 w 352425"/>
              <a:gd name="T15" fmla="*/ 312890 h 442913"/>
              <a:gd name="T16" fmla="*/ 7193 w 352425"/>
              <a:gd name="T17" fmla="*/ 298444 h 442913"/>
              <a:gd name="T18" fmla="*/ 7193 w 352425"/>
              <a:gd name="T19" fmla="*/ 184150 h 442913"/>
              <a:gd name="T20" fmla="*/ 176213 w 352425"/>
              <a:gd name="T21" fmla="*/ 243199 h 442913"/>
              <a:gd name="T22" fmla="*/ 345233 w 352425"/>
              <a:gd name="T23" fmla="*/ 184150 h 442913"/>
              <a:gd name="T24" fmla="*/ 352425 w 352425"/>
              <a:gd name="T25" fmla="*/ 202605 h 442913"/>
              <a:gd name="T26" fmla="*/ 352425 w 352425"/>
              <a:gd name="T27" fmla="*/ 257963 h 442913"/>
              <a:gd name="T28" fmla="*/ 176213 w 352425"/>
              <a:gd name="T29" fmla="*/ 331782 h 442913"/>
              <a:gd name="T30" fmla="*/ 0 w 352425"/>
              <a:gd name="T31" fmla="*/ 257963 h 442913"/>
              <a:gd name="T32" fmla="*/ 0 w 352425"/>
              <a:gd name="T33" fmla="*/ 202605 h 442913"/>
              <a:gd name="T34" fmla="*/ 7193 w 352425"/>
              <a:gd name="T35" fmla="*/ 184150 h 442913"/>
              <a:gd name="T36" fmla="*/ 7193 w 352425"/>
              <a:gd name="T37" fmla="*/ 76200 h 442913"/>
              <a:gd name="T38" fmla="*/ 176213 w 352425"/>
              <a:gd name="T39" fmla="*/ 130795 h 442913"/>
              <a:gd name="T40" fmla="*/ 345233 w 352425"/>
              <a:gd name="T41" fmla="*/ 76200 h 442913"/>
              <a:gd name="T42" fmla="*/ 352425 w 352425"/>
              <a:gd name="T43" fmla="*/ 94398 h 442913"/>
              <a:gd name="T44" fmla="*/ 352425 w 352425"/>
              <a:gd name="T45" fmla="*/ 148993 h 442913"/>
              <a:gd name="T46" fmla="*/ 176213 w 352425"/>
              <a:gd name="T47" fmla="*/ 225419 h 442913"/>
              <a:gd name="T48" fmla="*/ 0 w 352425"/>
              <a:gd name="T49" fmla="*/ 148993 h 442913"/>
              <a:gd name="T50" fmla="*/ 0 w 352425"/>
              <a:gd name="T51" fmla="*/ 94398 h 442913"/>
              <a:gd name="T52" fmla="*/ 7193 w 352425"/>
              <a:gd name="T53" fmla="*/ 76200 h 442913"/>
              <a:gd name="T54" fmla="*/ 177006 w 352425"/>
              <a:gd name="T55" fmla="*/ 0 h 442913"/>
              <a:gd name="T56" fmla="*/ 349250 w 352425"/>
              <a:gd name="T57" fmla="*/ 57944 h 442913"/>
              <a:gd name="T58" fmla="*/ 177006 w 352425"/>
              <a:gd name="T59" fmla="*/ 115888 h 442913"/>
              <a:gd name="T60" fmla="*/ 4762 w 352425"/>
              <a:gd name="T61" fmla="*/ 57944 h 442913"/>
              <a:gd name="T62" fmla="*/ 177006 w 352425"/>
              <a:gd name="T63" fmla="*/ 0 h 442913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352425" h="442913">
                <a:moveTo>
                  <a:pt x="7193" y="298450"/>
                </a:moveTo>
                <a:cubicBezTo>
                  <a:pt x="25173" y="330954"/>
                  <a:pt x="93501" y="352624"/>
                  <a:pt x="176213" y="352624"/>
                </a:cubicBezTo>
                <a:cubicBezTo>
                  <a:pt x="258925" y="352624"/>
                  <a:pt x="327252" y="330954"/>
                  <a:pt x="345233" y="298450"/>
                </a:cubicBezTo>
                <a:cubicBezTo>
                  <a:pt x="348829" y="302062"/>
                  <a:pt x="352425" y="309285"/>
                  <a:pt x="352425" y="312896"/>
                </a:cubicBezTo>
                <a:cubicBezTo>
                  <a:pt x="352425" y="312896"/>
                  <a:pt x="352425" y="312896"/>
                  <a:pt x="352425" y="367070"/>
                </a:cubicBezTo>
                <a:cubicBezTo>
                  <a:pt x="352425" y="410409"/>
                  <a:pt x="273309" y="442913"/>
                  <a:pt x="176213" y="442913"/>
                </a:cubicBezTo>
                <a:cubicBezTo>
                  <a:pt x="79116" y="442913"/>
                  <a:pt x="0" y="410409"/>
                  <a:pt x="0" y="367070"/>
                </a:cubicBezTo>
                <a:cubicBezTo>
                  <a:pt x="0" y="367070"/>
                  <a:pt x="0" y="367070"/>
                  <a:pt x="0" y="312896"/>
                </a:cubicBezTo>
                <a:cubicBezTo>
                  <a:pt x="0" y="309285"/>
                  <a:pt x="3596" y="302062"/>
                  <a:pt x="7193" y="298450"/>
                </a:cubicBezTo>
                <a:close/>
                <a:moveTo>
                  <a:pt x="7193" y="184150"/>
                </a:moveTo>
                <a:cubicBezTo>
                  <a:pt x="25173" y="217369"/>
                  <a:pt x="93501" y="243205"/>
                  <a:pt x="176213" y="243205"/>
                </a:cubicBezTo>
                <a:cubicBezTo>
                  <a:pt x="258925" y="243205"/>
                  <a:pt x="327252" y="217369"/>
                  <a:pt x="345233" y="184150"/>
                </a:cubicBezTo>
                <a:cubicBezTo>
                  <a:pt x="348829" y="191532"/>
                  <a:pt x="352425" y="195223"/>
                  <a:pt x="352425" y="202605"/>
                </a:cubicBezTo>
                <a:cubicBezTo>
                  <a:pt x="352425" y="202605"/>
                  <a:pt x="352425" y="202605"/>
                  <a:pt x="352425" y="257969"/>
                </a:cubicBezTo>
                <a:cubicBezTo>
                  <a:pt x="352425" y="298570"/>
                  <a:pt x="273309" y="331788"/>
                  <a:pt x="176213" y="331788"/>
                </a:cubicBezTo>
                <a:cubicBezTo>
                  <a:pt x="79116" y="331788"/>
                  <a:pt x="0" y="298570"/>
                  <a:pt x="0" y="257969"/>
                </a:cubicBezTo>
                <a:cubicBezTo>
                  <a:pt x="0" y="257969"/>
                  <a:pt x="0" y="257969"/>
                  <a:pt x="0" y="202605"/>
                </a:cubicBezTo>
                <a:cubicBezTo>
                  <a:pt x="0" y="195223"/>
                  <a:pt x="3596" y="191532"/>
                  <a:pt x="7193" y="184150"/>
                </a:cubicBezTo>
                <a:close/>
                <a:moveTo>
                  <a:pt x="7193" y="76200"/>
                </a:moveTo>
                <a:cubicBezTo>
                  <a:pt x="10789" y="108957"/>
                  <a:pt x="86308" y="130795"/>
                  <a:pt x="176213" y="130795"/>
                </a:cubicBezTo>
                <a:cubicBezTo>
                  <a:pt x="269713" y="130795"/>
                  <a:pt x="341637" y="108957"/>
                  <a:pt x="345233" y="76200"/>
                </a:cubicBezTo>
                <a:cubicBezTo>
                  <a:pt x="348829" y="83479"/>
                  <a:pt x="352425" y="87119"/>
                  <a:pt x="352425" y="94398"/>
                </a:cubicBezTo>
                <a:cubicBezTo>
                  <a:pt x="352425" y="94398"/>
                  <a:pt x="352425" y="94398"/>
                  <a:pt x="352425" y="148993"/>
                </a:cubicBezTo>
                <a:cubicBezTo>
                  <a:pt x="352425" y="189029"/>
                  <a:pt x="273309" y="225425"/>
                  <a:pt x="176213" y="225425"/>
                </a:cubicBezTo>
                <a:cubicBezTo>
                  <a:pt x="79116" y="225425"/>
                  <a:pt x="0" y="189029"/>
                  <a:pt x="0" y="148993"/>
                </a:cubicBezTo>
                <a:cubicBezTo>
                  <a:pt x="0" y="148993"/>
                  <a:pt x="0" y="148993"/>
                  <a:pt x="0" y="94398"/>
                </a:cubicBezTo>
                <a:cubicBezTo>
                  <a:pt x="0" y="87119"/>
                  <a:pt x="3596" y="83479"/>
                  <a:pt x="7193" y="76200"/>
                </a:cubicBezTo>
                <a:close/>
                <a:moveTo>
                  <a:pt x="177006" y="0"/>
                </a:moveTo>
                <a:cubicBezTo>
                  <a:pt x="272134" y="0"/>
                  <a:pt x="349250" y="25942"/>
                  <a:pt x="349250" y="57944"/>
                </a:cubicBezTo>
                <a:cubicBezTo>
                  <a:pt x="349250" y="89946"/>
                  <a:pt x="272134" y="115888"/>
                  <a:pt x="177006" y="115888"/>
                </a:cubicBezTo>
                <a:cubicBezTo>
                  <a:pt x="81878" y="115888"/>
                  <a:pt x="4762" y="89946"/>
                  <a:pt x="4762" y="57944"/>
                </a:cubicBezTo>
                <a:cubicBezTo>
                  <a:pt x="4762" y="25942"/>
                  <a:pt x="81878" y="0"/>
                  <a:pt x="177006" y="0"/>
                </a:cubicBezTo>
                <a:close/>
              </a:path>
            </a:pathLst>
          </a:custGeom>
          <a:solidFill>
            <a:srgbClr val="FE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" name="MH_Other_17"/>
          <p:cNvSpPr>
            <a:spLocks noEditPoints="1" noChangeArrowheads="1"/>
          </p:cNvSpPr>
          <p:nvPr/>
        </p:nvSpPr>
        <p:spPr bwMode="auto">
          <a:xfrm>
            <a:off x="4868863" y="4332288"/>
            <a:ext cx="412750" cy="404812"/>
          </a:xfrm>
          <a:custGeom>
            <a:avLst/>
            <a:gdLst>
              <a:gd name="T0" fmla="*/ 2147483646 w 113"/>
              <a:gd name="T1" fmla="*/ 2147483646 h 112"/>
              <a:gd name="T2" fmla="*/ 2147483646 w 113"/>
              <a:gd name="T3" fmla="*/ 2147483646 h 112"/>
              <a:gd name="T4" fmla="*/ 2147483646 w 113"/>
              <a:gd name="T5" fmla="*/ 2147483646 h 112"/>
              <a:gd name="T6" fmla="*/ 2147483646 w 113"/>
              <a:gd name="T7" fmla="*/ 2147483646 h 112"/>
              <a:gd name="T8" fmla="*/ 2147483646 w 113"/>
              <a:gd name="T9" fmla="*/ 2147483646 h 112"/>
              <a:gd name="T10" fmla="*/ 2147483646 w 113"/>
              <a:gd name="T11" fmla="*/ 2147483646 h 112"/>
              <a:gd name="T12" fmla="*/ 2147483646 w 113"/>
              <a:gd name="T13" fmla="*/ 2147483646 h 112"/>
              <a:gd name="T14" fmla="*/ 2147483646 w 113"/>
              <a:gd name="T15" fmla="*/ 2147483646 h 112"/>
              <a:gd name="T16" fmla="*/ 2147483646 w 113"/>
              <a:gd name="T17" fmla="*/ 2147483646 h 112"/>
              <a:gd name="T18" fmla="*/ 2147483646 w 113"/>
              <a:gd name="T19" fmla="*/ 2147483646 h 112"/>
              <a:gd name="T20" fmla="*/ 2147483646 w 113"/>
              <a:gd name="T21" fmla="*/ 2147483646 h 112"/>
              <a:gd name="T22" fmla="*/ 2147483646 w 113"/>
              <a:gd name="T23" fmla="*/ 2147483646 h 112"/>
              <a:gd name="T24" fmla="*/ 2147483646 w 113"/>
              <a:gd name="T25" fmla="*/ 2147483646 h 112"/>
              <a:gd name="T26" fmla="*/ 2147483646 w 113"/>
              <a:gd name="T27" fmla="*/ 2147483646 h 112"/>
              <a:gd name="T28" fmla="*/ 2147483646 w 113"/>
              <a:gd name="T29" fmla="*/ 2147483646 h 112"/>
              <a:gd name="T30" fmla="*/ 2147483646 w 113"/>
              <a:gd name="T31" fmla="*/ 2147483646 h 112"/>
              <a:gd name="T32" fmla="*/ 2147483646 w 113"/>
              <a:gd name="T33" fmla="*/ 2147483646 h 112"/>
              <a:gd name="T34" fmla="*/ 2147483646 w 113"/>
              <a:gd name="T35" fmla="*/ 2147483646 h 11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13"/>
              <a:gd name="T55" fmla="*/ 0 h 112"/>
              <a:gd name="T56" fmla="*/ 113 w 113"/>
              <a:gd name="T57" fmla="*/ 112 h 112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13" h="112">
                <a:moveTo>
                  <a:pt x="14" y="13"/>
                </a:moveTo>
                <a:cubicBezTo>
                  <a:pt x="0" y="27"/>
                  <a:pt x="0" y="49"/>
                  <a:pt x="14" y="63"/>
                </a:cubicBezTo>
                <a:cubicBezTo>
                  <a:pt x="23" y="72"/>
                  <a:pt x="37" y="75"/>
                  <a:pt x="49" y="71"/>
                </a:cubicBezTo>
                <a:cubicBezTo>
                  <a:pt x="60" y="82"/>
                  <a:pt x="60" y="82"/>
                  <a:pt x="60" y="82"/>
                </a:cubicBezTo>
                <a:cubicBezTo>
                  <a:pt x="60" y="82"/>
                  <a:pt x="70" y="74"/>
                  <a:pt x="75" y="79"/>
                </a:cubicBezTo>
                <a:cubicBezTo>
                  <a:pt x="79" y="83"/>
                  <a:pt x="76" y="89"/>
                  <a:pt x="75" y="93"/>
                </a:cubicBezTo>
                <a:cubicBezTo>
                  <a:pt x="74" y="95"/>
                  <a:pt x="73" y="99"/>
                  <a:pt x="78" y="97"/>
                </a:cubicBezTo>
                <a:cubicBezTo>
                  <a:pt x="81" y="96"/>
                  <a:pt x="88" y="92"/>
                  <a:pt x="92" y="97"/>
                </a:cubicBezTo>
                <a:cubicBezTo>
                  <a:pt x="97" y="102"/>
                  <a:pt x="91" y="112"/>
                  <a:pt x="91" y="112"/>
                </a:cubicBezTo>
                <a:cubicBezTo>
                  <a:pt x="113" y="112"/>
                  <a:pt x="113" y="112"/>
                  <a:pt x="113" y="112"/>
                </a:cubicBezTo>
                <a:cubicBezTo>
                  <a:pt x="113" y="91"/>
                  <a:pt x="113" y="91"/>
                  <a:pt x="113" y="91"/>
                </a:cubicBezTo>
                <a:cubicBezTo>
                  <a:pt x="71" y="49"/>
                  <a:pt x="71" y="49"/>
                  <a:pt x="71" y="49"/>
                </a:cubicBezTo>
                <a:cubicBezTo>
                  <a:pt x="75" y="37"/>
                  <a:pt x="72" y="23"/>
                  <a:pt x="63" y="13"/>
                </a:cubicBezTo>
                <a:cubicBezTo>
                  <a:pt x="49" y="0"/>
                  <a:pt x="27" y="0"/>
                  <a:pt x="14" y="13"/>
                </a:cubicBezTo>
                <a:close/>
                <a:moveTo>
                  <a:pt x="17" y="53"/>
                </a:moveTo>
                <a:cubicBezTo>
                  <a:pt x="11" y="43"/>
                  <a:pt x="12" y="29"/>
                  <a:pt x="20" y="20"/>
                </a:cubicBezTo>
                <a:cubicBezTo>
                  <a:pt x="29" y="12"/>
                  <a:pt x="43" y="11"/>
                  <a:pt x="53" y="17"/>
                </a:cubicBezTo>
                <a:lnTo>
                  <a:pt x="17" y="53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" name="MH_Other_18"/>
          <p:cNvSpPr>
            <a:spLocks noEditPoints="1" noChangeArrowheads="1"/>
          </p:cNvSpPr>
          <p:nvPr/>
        </p:nvSpPr>
        <p:spPr bwMode="auto">
          <a:xfrm>
            <a:off x="6883400" y="4308475"/>
            <a:ext cx="434975" cy="428625"/>
          </a:xfrm>
          <a:custGeom>
            <a:avLst/>
            <a:gdLst>
              <a:gd name="T0" fmla="*/ 2147483646 w 120"/>
              <a:gd name="T1" fmla="*/ 2147483646 h 118"/>
              <a:gd name="T2" fmla="*/ 2147483646 w 120"/>
              <a:gd name="T3" fmla="*/ 2147483646 h 118"/>
              <a:gd name="T4" fmla="*/ 2147483646 w 120"/>
              <a:gd name="T5" fmla="*/ 2147483646 h 118"/>
              <a:gd name="T6" fmla="*/ 2147483646 w 120"/>
              <a:gd name="T7" fmla="*/ 2147483646 h 118"/>
              <a:gd name="T8" fmla="*/ 2147483646 w 120"/>
              <a:gd name="T9" fmla="*/ 2147483646 h 118"/>
              <a:gd name="T10" fmla="*/ 2147483646 w 120"/>
              <a:gd name="T11" fmla="*/ 2147483646 h 118"/>
              <a:gd name="T12" fmla="*/ 2147483646 w 120"/>
              <a:gd name="T13" fmla="*/ 2147483646 h 118"/>
              <a:gd name="T14" fmla="*/ 2147483646 w 120"/>
              <a:gd name="T15" fmla="*/ 2147483646 h 118"/>
              <a:gd name="T16" fmla="*/ 2147483646 w 120"/>
              <a:gd name="T17" fmla="*/ 2147483646 h 118"/>
              <a:gd name="T18" fmla="*/ 2147483646 w 120"/>
              <a:gd name="T19" fmla="*/ 2147483646 h 118"/>
              <a:gd name="T20" fmla="*/ 2147483646 w 120"/>
              <a:gd name="T21" fmla="*/ 2147483646 h 118"/>
              <a:gd name="T22" fmla="*/ 2147483646 w 120"/>
              <a:gd name="T23" fmla="*/ 2147483646 h 118"/>
              <a:gd name="T24" fmla="*/ 2147483646 w 120"/>
              <a:gd name="T25" fmla="*/ 2147483646 h 118"/>
              <a:gd name="T26" fmla="*/ 2147483646 w 120"/>
              <a:gd name="T27" fmla="*/ 2147483646 h 118"/>
              <a:gd name="T28" fmla="*/ 2147483646 w 120"/>
              <a:gd name="T29" fmla="*/ 2147483646 h 118"/>
              <a:gd name="T30" fmla="*/ 2147483646 w 120"/>
              <a:gd name="T31" fmla="*/ 2147483646 h 118"/>
              <a:gd name="T32" fmla="*/ 2147483646 w 120"/>
              <a:gd name="T33" fmla="*/ 2147483646 h 118"/>
              <a:gd name="T34" fmla="*/ 2147483646 w 120"/>
              <a:gd name="T35" fmla="*/ 2147483646 h 118"/>
              <a:gd name="T36" fmla="*/ 2147483646 w 120"/>
              <a:gd name="T37" fmla="*/ 2147483646 h 118"/>
              <a:gd name="T38" fmla="*/ 2147483646 w 120"/>
              <a:gd name="T39" fmla="*/ 2147483646 h 11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120"/>
              <a:gd name="T61" fmla="*/ 0 h 118"/>
              <a:gd name="T62" fmla="*/ 120 w 120"/>
              <a:gd name="T63" fmla="*/ 118 h 118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120" h="118">
                <a:moveTo>
                  <a:pt x="53" y="35"/>
                </a:moveTo>
                <a:cubicBezTo>
                  <a:pt x="56" y="26"/>
                  <a:pt x="54" y="16"/>
                  <a:pt x="47" y="9"/>
                </a:cubicBezTo>
                <a:cubicBezTo>
                  <a:pt x="40" y="2"/>
                  <a:pt x="30" y="0"/>
                  <a:pt x="21" y="2"/>
                </a:cubicBezTo>
                <a:cubicBezTo>
                  <a:pt x="36" y="17"/>
                  <a:pt x="36" y="17"/>
                  <a:pt x="36" y="17"/>
                </a:cubicBezTo>
                <a:cubicBezTo>
                  <a:pt x="32" y="32"/>
                  <a:pt x="32" y="32"/>
                  <a:pt x="32" y="32"/>
                </a:cubicBezTo>
                <a:cubicBezTo>
                  <a:pt x="17" y="36"/>
                  <a:pt x="17" y="36"/>
                  <a:pt x="17" y="36"/>
                </a:cubicBezTo>
                <a:cubicBezTo>
                  <a:pt x="2" y="21"/>
                  <a:pt x="2" y="21"/>
                  <a:pt x="2" y="21"/>
                </a:cubicBezTo>
                <a:cubicBezTo>
                  <a:pt x="0" y="30"/>
                  <a:pt x="2" y="40"/>
                  <a:pt x="9" y="47"/>
                </a:cubicBezTo>
                <a:cubicBezTo>
                  <a:pt x="17" y="54"/>
                  <a:pt x="27" y="56"/>
                  <a:pt x="36" y="53"/>
                </a:cubicBezTo>
                <a:cubicBezTo>
                  <a:pt x="36" y="53"/>
                  <a:pt x="36" y="53"/>
                  <a:pt x="36" y="53"/>
                </a:cubicBezTo>
                <a:cubicBezTo>
                  <a:pt x="98" y="115"/>
                  <a:pt x="98" y="115"/>
                  <a:pt x="98" y="115"/>
                </a:cubicBezTo>
                <a:cubicBezTo>
                  <a:pt x="100" y="117"/>
                  <a:pt x="103" y="118"/>
                  <a:pt x="107" y="118"/>
                </a:cubicBezTo>
                <a:cubicBezTo>
                  <a:pt x="110" y="118"/>
                  <a:pt x="113" y="117"/>
                  <a:pt x="115" y="115"/>
                </a:cubicBezTo>
                <a:cubicBezTo>
                  <a:pt x="120" y="110"/>
                  <a:pt x="120" y="102"/>
                  <a:pt x="115" y="97"/>
                </a:cubicBezTo>
                <a:lnTo>
                  <a:pt x="53" y="35"/>
                </a:lnTo>
                <a:close/>
                <a:moveTo>
                  <a:pt x="108" y="113"/>
                </a:moveTo>
                <a:cubicBezTo>
                  <a:pt x="105" y="113"/>
                  <a:pt x="103" y="110"/>
                  <a:pt x="103" y="108"/>
                </a:cubicBezTo>
                <a:cubicBezTo>
                  <a:pt x="103" y="105"/>
                  <a:pt x="105" y="103"/>
                  <a:pt x="108" y="103"/>
                </a:cubicBezTo>
                <a:cubicBezTo>
                  <a:pt x="110" y="103"/>
                  <a:pt x="113" y="105"/>
                  <a:pt x="113" y="108"/>
                </a:cubicBezTo>
                <a:cubicBezTo>
                  <a:pt x="113" y="110"/>
                  <a:pt x="110" y="113"/>
                  <a:pt x="108" y="113"/>
                </a:cubicBezTo>
                <a:close/>
              </a:path>
            </a:pathLst>
          </a:custGeom>
          <a:solidFill>
            <a:srgbClr val="FE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" name="MH_Other_19"/>
          <p:cNvSpPr>
            <a:spLocks noEditPoints="1" noChangeArrowheads="1"/>
          </p:cNvSpPr>
          <p:nvPr/>
        </p:nvSpPr>
        <p:spPr bwMode="auto">
          <a:xfrm>
            <a:off x="6873875" y="2303463"/>
            <a:ext cx="201613" cy="368300"/>
          </a:xfrm>
          <a:custGeom>
            <a:avLst/>
            <a:gdLst>
              <a:gd name="T0" fmla="*/ 2147483646 w 50"/>
              <a:gd name="T1" fmla="*/ 2147483646 h 90"/>
              <a:gd name="T2" fmla="*/ 2147483646 w 50"/>
              <a:gd name="T3" fmla="*/ 2147483646 h 90"/>
              <a:gd name="T4" fmla="*/ 2147483646 w 50"/>
              <a:gd name="T5" fmla="*/ 0 h 90"/>
              <a:gd name="T6" fmla="*/ 2147483646 w 50"/>
              <a:gd name="T7" fmla="*/ 0 h 90"/>
              <a:gd name="T8" fmla="*/ 0 w 50"/>
              <a:gd name="T9" fmla="*/ 2147483646 h 90"/>
              <a:gd name="T10" fmla="*/ 0 w 50"/>
              <a:gd name="T11" fmla="*/ 2147483646 h 90"/>
              <a:gd name="T12" fmla="*/ 2147483646 w 50"/>
              <a:gd name="T13" fmla="*/ 2147483646 h 90"/>
              <a:gd name="T14" fmla="*/ 2147483646 w 50"/>
              <a:gd name="T15" fmla="*/ 2147483646 h 90"/>
              <a:gd name="T16" fmla="*/ 2147483646 w 50"/>
              <a:gd name="T17" fmla="*/ 2147483646 h 90"/>
              <a:gd name="T18" fmla="*/ 2147483646 w 50"/>
              <a:gd name="T19" fmla="*/ 2147483646 h 90"/>
              <a:gd name="T20" fmla="*/ 2147483646 w 50"/>
              <a:gd name="T21" fmla="*/ 2147483646 h 90"/>
              <a:gd name="T22" fmla="*/ 2147483646 w 50"/>
              <a:gd name="T23" fmla="*/ 2147483646 h 90"/>
              <a:gd name="T24" fmla="*/ 2147483646 w 50"/>
              <a:gd name="T25" fmla="*/ 2147483646 h 90"/>
              <a:gd name="T26" fmla="*/ 2147483646 w 50"/>
              <a:gd name="T27" fmla="*/ 2147483646 h 90"/>
              <a:gd name="T28" fmla="*/ 2147483646 w 50"/>
              <a:gd name="T29" fmla="*/ 2147483646 h 90"/>
              <a:gd name="T30" fmla="*/ 2147483646 w 50"/>
              <a:gd name="T31" fmla="*/ 2147483646 h 90"/>
              <a:gd name="T32" fmla="*/ 2147483646 w 50"/>
              <a:gd name="T33" fmla="*/ 2147483646 h 90"/>
              <a:gd name="T34" fmla="*/ 2147483646 w 50"/>
              <a:gd name="T35" fmla="*/ 2147483646 h 90"/>
              <a:gd name="T36" fmla="*/ 2147483646 w 50"/>
              <a:gd name="T37" fmla="*/ 2147483646 h 90"/>
              <a:gd name="T38" fmla="*/ 2147483646 w 50"/>
              <a:gd name="T39" fmla="*/ 2147483646 h 90"/>
              <a:gd name="T40" fmla="*/ 2147483646 w 50"/>
              <a:gd name="T41" fmla="*/ 2147483646 h 90"/>
              <a:gd name="T42" fmla="*/ 2147483646 w 50"/>
              <a:gd name="T43" fmla="*/ 2147483646 h 90"/>
              <a:gd name="T44" fmla="*/ 2147483646 w 50"/>
              <a:gd name="T45" fmla="*/ 2147483646 h 90"/>
              <a:gd name="T46" fmla="*/ 2147483646 w 50"/>
              <a:gd name="T47" fmla="*/ 2147483646 h 90"/>
              <a:gd name="T48" fmla="*/ 2147483646 w 50"/>
              <a:gd name="T49" fmla="*/ 2147483646 h 90"/>
              <a:gd name="T50" fmla="*/ 2147483646 w 50"/>
              <a:gd name="T51" fmla="*/ 2147483646 h 90"/>
              <a:gd name="T52" fmla="*/ 2147483646 w 50"/>
              <a:gd name="T53" fmla="*/ 2147483646 h 90"/>
              <a:gd name="T54" fmla="*/ 2147483646 w 50"/>
              <a:gd name="T55" fmla="*/ 2147483646 h 90"/>
              <a:gd name="T56" fmla="*/ 2147483646 w 50"/>
              <a:gd name="T57" fmla="*/ 2147483646 h 90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50"/>
              <a:gd name="T88" fmla="*/ 0 h 90"/>
              <a:gd name="T89" fmla="*/ 50 w 50"/>
              <a:gd name="T90" fmla="*/ 90 h 90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50" h="90">
                <a:moveTo>
                  <a:pt x="50" y="83"/>
                </a:moveTo>
                <a:cubicBezTo>
                  <a:pt x="50" y="7"/>
                  <a:pt x="50" y="7"/>
                  <a:pt x="50" y="7"/>
                </a:cubicBezTo>
                <a:cubicBezTo>
                  <a:pt x="50" y="3"/>
                  <a:pt x="47" y="0"/>
                  <a:pt x="44" y="0"/>
                </a:cubicBezTo>
                <a:cubicBezTo>
                  <a:pt x="6" y="0"/>
                  <a:pt x="6" y="0"/>
                  <a:pt x="6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83"/>
                  <a:pt x="0" y="83"/>
                  <a:pt x="0" y="83"/>
                </a:cubicBezTo>
                <a:cubicBezTo>
                  <a:pt x="0" y="87"/>
                  <a:pt x="3" y="90"/>
                  <a:pt x="6" y="90"/>
                </a:cubicBezTo>
                <a:cubicBezTo>
                  <a:pt x="44" y="90"/>
                  <a:pt x="44" y="90"/>
                  <a:pt x="44" y="90"/>
                </a:cubicBezTo>
                <a:cubicBezTo>
                  <a:pt x="47" y="90"/>
                  <a:pt x="50" y="87"/>
                  <a:pt x="50" y="83"/>
                </a:cubicBezTo>
                <a:close/>
                <a:moveTo>
                  <a:pt x="39" y="5"/>
                </a:moveTo>
                <a:cubicBezTo>
                  <a:pt x="40" y="5"/>
                  <a:pt x="41" y="5"/>
                  <a:pt x="41" y="6"/>
                </a:cubicBezTo>
                <a:cubicBezTo>
                  <a:pt x="41" y="7"/>
                  <a:pt x="40" y="8"/>
                  <a:pt x="39" y="8"/>
                </a:cubicBezTo>
                <a:cubicBezTo>
                  <a:pt x="38" y="8"/>
                  <a:pt x="38" y="7"/>
                  <a:pt x="38" y="6"/>
                </a:cubicBezTo>
                <a:cubicBezTo>
                  <a:pt x="38" y="5"/>
                  <a:pt x="38" y="5"/>
                  <a:pt x="39" y="5"/>
                </a:cubicBezTo>
                <a:close/>
                <a:moveTo>
                  <a:pt x="16" y="5"/>
                </a:moveTo>
                <a:cubicBezTo>
                  <a:pt x="34" y="5"/>
                  <a:pt x="34" y="5"/>
                  <a:pt x="34" y="5"/>
                </a:cubicBezTo>
                <a:cubicBezTo>
                  <a:pt x="34" y="7"/>
                  <a:pt x="34" y="7"/>
                  <a:pt x="34" y="7"/>
                </a:cubicBezTo>
                <a:cubicBezTo>
                  <a:pt x="16" y="7"/>
                  <a:pt x="16" y="7"/>
                  <a:pt x="16" y="7"/>
                </a:cubicBezTo>
                <a:lnTo>
                  <a:pt x="16" y="5"/>
                </a:lnTo>
                <a:close/>
                <a:moveTo>
                  <a:pt x="5" y="69"/>
                </a:moveTo>
                <a:cubicBezTo>
                  <a:pt x="5" y="11"/>
                  <a:pt x="5" y="11"/>
                  <a:pt x="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69"/>
                  <a:pt x="45" y="69"/>
                  <a:pt x="45" y="69"/>
                </a:cubicBezTo>
                <a:lnTo>
                  <a:pt x="5" y="69"/>
                </a:lnTo>
                <a:close/>
                <a:moveTo>
                  <a:pt x="25" y="83"/>
                </a:moveTo>
                <a:cubicBezTo>
                  <a:pt x="23" y="83"/>
                  <a:pt x="21" y="81"/>
                  <a:pt x="21" y="79"/>
                </a:cubicBezTo>
                <a:cubicBezTo>
                  <a:pt x="21" y="77"/>
                  <a:pt x="23" y="75"/>
                  <a:pt x="25" y="75"/>
                </a:cubicBezTo>
                <a:cubicBezTo>
                  <a:pt x="27" y="75"/>
                  <a:pt x="29" y="77"/>
                  <a:pt x="29" y="79"/>
                </a:cubicBezTo>
                <a:cubicBezTo>
                  <a:pt x="29" y="81"/>
                  <a:pt x="27" y="83"/>
                  <a:pt x="25" y="83"/>
                </a:cubicBezTo>
                <a:close/>
              </a:path>
            </a:pathLst>
          </a:custGeom>
          <a:solidFill>
            <a:srgbClr val="FE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" name="MH_Other_20"/>
          <p:cNvSpPr>
            <a:spLocks noEditPoints="1" noChangeArrowheads="1"/>
          </p:cNvSpPr>
          <p:nvPr/>
        </p:nvSpPr>
        <p:spPr bwMode="auto">
          <a:xfrm>
            <a:off x="7110413" y="2441575"/>
            <a:ext cx="207962" cy="368300"/>
          </a:xfrm>
          <a:custGeom>
            <a:avLst/>
            <a:gdLst>
              <a:gd name="T0" fmla="*/ 2147483646 w 51"/>
              <a:gd name="T1" fmla="*/ 0 h 90"/>
              <a:gd name="T2" fmla="*/ 2147483646 w 51"/>
              <a:gd name="T3" fmla="*/ 0 h 90"/>
              <a:gd name="T4" fmla="*/ 0 w 51"/>
              <a:gd name="T5" fmla="*/ 2147483646 h 90"/>
              <a:gd name="T6" fmla="*/ 0 w 51"/>
              <a:gd name="T7" fmla="*/ 2147483646 h 90"/>
              <a:gd name="T8" fmla="*/ 2147483646 w 51"/>
              <a:gd name="T9" fmla="*/ 2147483646 h 90"/>
              <a:gd name="T10" fmla="*/ 2147483646 w 51"/>
              <a:gd name="T11" fmla="*/ 2147483646 h 90"/>
              <a:gd name="T12" fmla="*/ 2147483646 w 51"/>
              <a:gd name="T13" fmla="*/ 2147483646 h 90"/>
              <a:gd name="T14" fmla="*/ 2147483646 w 51"/>
              <a:gd name="T15" fmla="*/ 2147483646 h 90"/>
              <a:gd name="T16" fmla="*/ 2147483646 w 51"/>
              <a:gd name="T17" fmla="*/ 0 h 90"/>
              <a:gd name="T18" fmla="*/ 2147483646 w 51"/>
              <a:gd name="T19" fmla="*/ 2147483646 h 90"/>
              <a:gd name="T20" fmla="*/ 2147483646 w 51"/>
              <a:gd name="T21" fmla="*/ 2147483646 h 90"/>
              <a:gd name="T22" fmla="*/ 2147483646 w 51"/>
              <a:gd name="T23" fmla="*/ 2147483646 h 90"/>
              <a:gd name="T24" fmla="*/ 2147483646 w 51"/>
              <a:gd name="T25" fmla="*/ 2147483646 h 90"/>
              <a:gd name="T26" fmla="*/ 2147483646 w 51"/>
              <a:gd name="T27" fmla="*/ 2147483646 h 90"/>
              <a:gd name="T28" fmla="*/ 2147483646 w 51"/>
              <a:gd name="T29" fmla="*/ 2147483646 h 90"/>
              <a:gd name="T30" fmla="*/ 2147483646 w 51"/>
              <a:gd name="T31" fmla="*/ 2147483646 h 90"/>
              <a:gd name="T32" fmla="*/ 2147483646 w 51"/>
              <a:gd name="T33" fmla="*/ 2147483646 h 90"/>
              <a:gd name="T34" fmla="*/ 2147483646 w 51"/>
              <a:gd name="T35" fmla="*/ 2147483646 h 90"/>
              <a:gd name="T36" fmla="*/ 2147483646 w 51"/>
              <a:gd name="T37" fmla="*/ 2147483646 h 90"/>
              <a:gd name="T38" fmla="*/ 2147483646 w 51"/>
              <a:gd name="T39" fmla="*/ 2147483646 h 90"/>
              <a:gd name="T40" fmla="*/ 2147483646 w 51"/>
              <a:gd name="T41" fmla="*/ 2147483646 h 90"/>
              <a:gd name="T42" fmla="*/ 2147483646 w 51"/>
              <a:gd name="T43" fmla="*/ 2147483646 h 90"/>
              <a:gd name="T44" fmla="*/ 2147483646 w 51"/>
              <a:gd name="T45" fmla="*/ 2147483646 h 90"/>
              <a:gd name="T46" fmla="*/ 2147483646 w 51"/>
              <a:gd name="T47" fmla="*/ 2147483646 h 90"/>
              <a:gd name="T48" fmla="*/ 2147483646 w 51"/>
              <a:gd name="T49" fmla="*/ 2147483646 h 90"/>
              <a:gd name="T50" fmla="*/ 2147483646 w 51"/>
              <a:gd name="T51" fmla="*/ 2147483646 h 90"/>
              <a:gd name="T52" fmla="*/ 2147483646 w 51"/>
              <a:gd name="T53" fmla="*/ 2147483646 h 90"/>
              <a:gd name="T54" fmla="*/ 2147483646 w 51"/>
              <a:gd name="T55" fmla="*/ 2147483646 h 90"/>
              <a:gd name="T56" fmla="*/ 2147483646 w 51"/>
              <a:gd name="T57" fmla="*/ 2147483646 h 90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51"/>
              <a:gd name="T88" fmla="*/ 0 h 90"/>
              <a:gd name="T89" fmla="*/ 51 w 51"/>
              <a:gd name="T90" fmla="*/ 90 h 90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51" h="90">
                <a:moveTo>
                  <a:pt x="44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83"/>
                  <a:pt x="0" y="83"/>
                  <a:pt x="0" y="83"/>
                </a:cubicBezTo>
                <a:cubicBezTo>
                  <a:pt x="0" y="87"/>
                  <a:pt x="3" y="90"/>
                  <a:pt x="7" y="90"/>
                </a:cubicBezTo>
                <a:cubicBezTo>
                  <a:pt x="44" y="90"/>
                  <a:pt x="44" y="90"/>
                  <a:pt x="44" y="90"/>
                </a:cubicBezTo>
                <a:cubicBezTo>
                  <a:pt x="48" y="90"/>
                  <a:pt x="51" y="87"/>
                  <a:pt x="51" y="83"/>
                </a:cubicBezTo>
                <a:cubicBezTo>
                  <a:pt x="51" y="7"/>
                  <a:pt x="51" y="7"/>
                  <a:pt x="51" y="7"/>
                </a:cubicBezTo>
                <a:cubicBezTo>
                  <a:pt x="51" y="3"/>
                  <a:pt x="48" y="0"/>
                  <a:pt x="44" y="0"/>
                </a:cubicBezTo>
                <a:close/>
                <a:moveTo>
                  <a:pt x="40" y="5"/>
                </a:moveTo>
                <a:cubicBezTo>
                  <a:pt x="41" y="5"/>
                  <a:pt x="42" y="5"/>
                  <a:pt x="42" y="6"/>
                </a:cubicBezTo>
                <a:cubicBezTo>
                  <a:pt x="42" y="7"/>
                  <a:pt x="41" y="8"/>
                  <a:pt x="40" y="8"/>
                </a:cubicBezTo>
                <a:cubicBezTo>
                  <a:pt x="39" y="8"/>
                  <a:pt x="38" y="7"/>
                  <a:pt x="38" y="6"/>
                </a:cubicBezTo>
                <a:cubicBezTo>
                  <a:pt x="38" y="5"/>
                  <a:pt x="39" y="5"/>
                  <a:pt x="40" y="5"/>
                </a:cubicBezTo>
                <a:close/>
                <a:moveTo>
                  <a:pt x="17" y="5"/>
                </a:moveTo>
                <a:cubicBezTo>
                  <a:pt x="34" y="5"/>
                  <a:pt x="34" y="5"/>
                  <a:pt x="34" y="5"/>
                </a:cubicBezTo>
                <a:cubicBezTo>
                  <a:pt x="34" y="7"/>
                  <a:pt x="34" y="7"/>
                  <a:pt x="34" y="7"/>
                </a:cubicBezTo>
                <a:cubicBezTo>
                  <a:pt x="17" y="7"/>
                  <a:pt x="17" y="7"/>
                  <a:pt x="17" y="7"/>
                </a:cubicBezTo>
                <a:lnTo>
                  <a:pt x="17" y="5"/>
                </a:lnTo>
                <a:close/>
                <a:moveTo>
                  <a:pt x="26" y="83"/>
                </a:moveTo>
                <a:cubicBezTo>
                  <a:pt x="23" y="83"/>
                  <a:pt x="21" y="81"/>
                  <a:pt x="21" y="79"/>
                </a:cubicBezTo>
                <a:cubicBezTo>
                  <a:pt x="21" y="77"/>
                  <a:pt x="23" y="75"/>
                  <a:pt x="26" y="75"/>
                </a:cubicBezTo>
                <a:cubicBezTo>
                  <a:pt x="28" y="75"/>
                  <a:pt x="30" y="77"/>
                  <a:pt x="30" y="79"/>
                </a:cubicBezTo>
                <a:cubicBezTo>
                  <a:pt x="30" y="81"/>
                  <a:pt x="28" y="83"/>
                  <a:pt x="26" y="83"/>
                </a:cubicBezTo>
                <a:close/>
                <a:moveTo>
                  <a:pt x="46" y="69"/>
                </a:moveTo>
                <a:cubicBezTo>
                  <a:pt x="5" y="69"/>
                  <a:pt x="5" y="69"/>
                  <a:pt x="5" y="69"/>
                </a:cubicBezTo>
                <a:cubicBezTo>
                  <a:pt x="5" y="11"/>
                  <a:pt x="5" y="11"/>
                  <a:pt x="5" y="11"/>
                </a:cubicBezTo>
                <a:cubicBezTo>
                  <a:pt x="46" y="11"/>
                  <a:pt x="46" y="11"/>
                  <a:pt x="46" y="11"/>
                </a:cubicBezTo>
                <a:lnTo>
                  <a:pt x="46" y="69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" name="MH_Other_21"/>
          <p:cNvSpPr>
            <a:spLocks noChangeArrowheads="1"/>
          </p:cNvSpPr>
          <p:nvPr/>
        </p:nvSpPr>
        <p:spPr bwMode="auto">
          <a:xfrm>
            <a:off x="7094538" y="2325688"/>
            <a:ext cx="122237" cy="100012"/>
          </a:xfrm>
          <a:custGeom>
            <a:avLst/>
            <a:gdLst>
              <a:gd name="T0" fmla="*/ 79865 w 40"/>
              <a:gd name="T1" fmla="*/ 82362 h 33"/>
              <a:gd name="T2" fmla="*/ 99831 w 40"/>
              <a:gd name="T3" fmla="*/ 82362 h 33"/>
              <a:gd name="T4" fmla="*/ 99831 w 40"/>
              <a:gd name="T5" fmla="*/ 19967 h 33"/>
              <a:gd name="T6" fmla="*/ 99831 w 40"/>
              <a:gd name="T7" fmla="*/ 0 h 33"/>
              <a:gd name="T8" fmla="*/ 79865 w 40"/>
              <a:gd name="T9" fmla="*/ 0 h 33"/>
              <a:gd name="T10" fmla="*/ 0 w 40"/>
              <a:gd name="T11" fmla="*/ 0 h 33"/>
              <a:gd name="T12" fmla="*/ 0 w 40"/>
              <a:gd name="T13" fmla="*/ 19967 h 33"/>
              <a:gd name="T14" fmla="*/ 79865 w 40"/>
              <a:gd name="T15" fmla="*/ 19967 h 33"/>
              <a:gd name="T16" fmla="*/ 79865 w 40"/>
              <a:gd name="T17" fmla="*/ 82362 h 3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0"/>
              <a:gd name="T28" fmla="*/ 0 h 33"/>
              <a:gd name="T29" fmla="*/ 40 w 40"/>
              <a:gd name="T30" fmla="*/ 33 h 3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0" h="33">
                <a:moveTo>
                  <a:pt x="32" y="33"/>
                </a:moveTo>
                <a:lnTo>
                  <a:pt x="40" y="33"/>
                </a:lnTo>
                <a:lnTo>
                  <a:pt x="40" y="8"/>
                </a:lnTo>
                <a:lnTo>
                  <a:pt x="40" y="0"/>
                </a:lnTo>
                <a:lnTo>
                  <a:pt x="32" y="0"/>
                </a:lnTo>
                <a:lnTo>
                  <a:pt x="0" y="0"/>
                </a:lnTo>
                <a:lnTo>
                  <a:pt x="0" y="8"/>
                </a:lnTo>
                <a:lnTo>
                  <a:pt x="32" y="8"/>
                </a:lnTo>
                <a:lnTo>
                  <a:pt x="32" y="33"/>
                </a:lnTo>
                <a:close/>
              </a:path>
            </a:pathLst>
          </a:custGeom>
          <a:solidFill>
            <a:srgbClr val="FEFFFF"/>
          </a:solidFill>
          <a:ln w="9525" cmpd="sng">
            <a:noFill/>
            <a:bevel/>
          </a:ln>
        </p:spPr>
        <p:txBody>
          <a:bodyPr>
            <a:normAutofit fontScale="250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 dirty="0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27" name="MH_Other_22"/>
          <p:cNvSpPr>
            <a:spLocks noChangeArrowheads="1"/>
          </p:cNvSpPr>
          <p:nvPr/>
        </p:nvSpPr>
        <p:spPr bwMode="auto">
          <a:xfrm>
            <a:off x="6985000" y="2693988"/>
            <a:ext cx="100013" cy="100012"/>
          </a:xfrm>
          <a:custGeom>
            <a:avLst/>
            <a:gdLst>
              <a:gd name="T0" fmla="*/ 19967 w 33"/>
              <a:gd name="T1" fmla="*/ 0 h 33"/>
              <a:gd name="T2" fmla="*/ 0 w 33"/>
              <a:gd name="T3" fmla="*/ 0 h 33"/>
              <a:gd name="T4" fmla="*/ 0 w 33"/>
              <a:gd name="T5" fmla="*/ 62395 h 33"/>
              <a:gd name="T6" fmla="*/ 0 w 33"/>
              <a:gd name="T7" fmla="*/ 82362 h 33"/>
              <a:gd name="T8" fmla="*/ 19967 w 33"/>
              <a:gd name="T9" fmla="*/ 82362 h 33"/>
              <a:gd name="T10" fmla="*/ 82362 w 33"/>
              <a:gd name="T11" fmla="*/ 82362 h 33"/>
              <a:gd name="T12" fmla="*/ 82362 w 33"/>
              <a:gd name="T13" fmla="*/ 62395 h 33"/>
              <a:gd name="T14" fmla="*/ 19967 w 33"/>
              <a:gd name="T15" fmla="*/ 62395 h 33"/>
              <a:gd name="T16" fmla="*/ 19967 w 33"/>
              <a:gd name="T17" fmla="*/ 0 h 3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3"/>
              <a:gd name="T28" fmla="*/ 0 h 33"/>
              <a:gd name="T29" fmla="*/ 33 w 33"/>
              <a:gd name="T30" fmla="*/ 33 h 3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3" h="33">
                <a:moveTo>
                  <a:pt x="8" y="0"/>
                </a:moveTo>
                <a:lnTo>
                  <a:pt x="0" y="0"/>
                </a:lnTo>
                <a:lnTo>
                  <a:pt x="0" y="25"/>
                </a:lnTo>
                <a:lnTo>
                  <a:pt x="0" y="33"/>
                </a:lnTo>
                <a:lnTo>
                  <a:pt x="8" y="33"/>
                </a:lnTo>
                <a:lnTo>
                  <a:pt x="33" y="33"/>
                </a:lnTo>
                <a:lnTo>
                  <a:pt x="33" y="25"/>
                </a:lnTo>
                <a:lnTo>
                  <a:pt x="8" y="25"/>
                </a:lnTo>
                <a:lnTo>
                  <a:pt x="8" y="0"/>
                </a:lnTo>
                <a:close/>
              </a:path>
            </a:pathLst>
          </a:custGeom>
          <a:solidFill>
            <a:srgbClr val="FEFFFF"/>
          </a:solidFill>
          <a:ln w="9525" cmpd="sng">
            <a:noFill/>
            <a:bevel/>
          </a:ln>
        </p:spPr>
        <p:txBody>
          <a:bodyPr>
            <a:normAutofit fontScale="250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 dirty="0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28" name="MH_SubTitle_1"/>
          <p:cNvSpPr>
            <a:spLocks noChangeArrowheads="1"/>
          </p:cNvSpPr>
          <p:nvPr/>
        </p:nvSpPr>
        <p:spPr bwMode="auto">
          <a:xfrm>
            <a:off x="1401763" y="2241550"/>
            <a:ext cx="30337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latin typeface="宋体" panose="02010600030101010101" pitchFamily="2" charset="-122"/>
              </a:rPr>
              <a:t>zero</a:t>
            </a:r>
            <a:r>
              <a:rPr lang="zh-CN" altLang="en-US" sz="1600">
                <a:latin typeface="宋体" panose="02010600030101010101" pitchFamily="2" charset="-122"/>
              </a:rPr>
              <a:t>极简主义设计，极致简约风潮流所向，通用设计，完美兼容。</a:t>
            </a:r>
            <a:endParaRPr lang="zh-CN" altLang="en-US" sz="1600"/>
          </a:p>
        </p:txBody>
      </p:sp>
      <p:sp>
        <p:nvSpPr>
          <p:cNvPr id="29" name="MH_SubTitle_2"/>
          <p:cNvSpPr>
            <a:spLocks noChangeArrowheads="1"/>
          </p:cNvSpPr>
          <p:nvPr/>
        </p:nvSpPr>
        <p:spPr bwMode="auto">
          <a:xfrm>
            <a:off x="984250" y="3201988"/>
            <a:ext cx="30670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latin typeface="宋体" panose="02010600030101010101" pitchFamily="2" charset="-122"/>
              </a:rPr>
              <a:t>zero</a:t>
            </a:r>
            <a:r>
              <a:rPr lang="zh-CN" altLang="en-US" sz="1600">
                <a:latin typeface="宋体" panose="02010600030101010101" pitchFamily="2" charset="-122"/>
              </a:rPr>
              <a:t>极简主义设计，极致简约风潮流所向，通用设计，完美兼容。</a:t>
            </a:r>
            <a:endParaRPr lang="zh-CN" altLang="en-US" sz="1600"/>
          </a:p>
        </p:txBody>
      </p:sp>
      <p:sp>
        <p:nvSpPr>
          <p:cNvPr id="30" name="MH_SubTitle_3"/>
          <p:cNvSpPr>
            <a:spLocks noChangeArrowheads="1"/>
          </p:cNvSpPr>
          <p:nvPr/>
        </p:nvSpPr>
        <p:spPr bwMode="auto">
          <a:xfrm>
            <a:off x="1401763" y="4197350"/>
            <a:ext cx="3033712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latin typeface="宋体" panose="02010600030101010101" pitchFamily="2" charset="-122"/>
              </a:rPr>
              <a:t>zero</a:t>
            </a:r>
            <a:r>
              <a:rPr lang="zh-CN" altLang="en-US" sz="1600">
                <a:latin typeface="宋体" panose="02010600030101010101" pitchFamily="2" charset="-122"/>
              </a:rPr>
              <a:t>极简主义设计，极致简约风潮流所向，通用设计，完美兼容。</a:t>
            </a:r>
            <a:endParaRPr lang="zh-CN" altLang="en-US" sz="1600"/>
          </a:p>
        </p:txBody>
      </p:sp>
      <p:sp>
        <p:nvSpPr>
          <p:cNvPr id="31" name="MH_SubTitle_4"/>
          <p:cNvSpPr>
            <a:spLocks noChangeArrowheads="1"/>
          </p:cNvSpPr>
          <p:nvPr/>
        </p:nvSpPr>
        <p:spPr bwMode="auto">
          <a:xfrm>
            <a:off x="7770813" y="2241550"/>
            <a:ext cx="30527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latin typeface="宋体" panose="02010600030101010101" pitchFamily="2" charset="-122"/>
              </a:rPr>
              <a:t>zero</a:t>
            </a:r>
            <a:r>
              <a:rPr lang="zh-CN" altLang="en-US" sz="1600">
                <a:latin typeface="宋体" panose="02010600030101010101" pitchFamily="2" charset="-122"/>
              </a:rPr>
              <a:t>极简主义设计，极致简约风潮流所向，通用设计，完美兼容。</a:t>
            </a:r>
            <a:endParaRPr lang="zh-CN" altLang="en-US" sz="1600"/>
          </a:p>
        </p:txBody>
      </p:sp>
      <p:sp>
        <p:nvSpPr>
          <p:cNvPr id="32" name="MH_SubTitle_5"/>
          <p:cNvSpPr>
            <a:spLocks noChangeArrowheads="1"/>
          </p:cNvSpPr>
          <p:nvPr/>
        </p:nvSpPr>
        <p:spPr bwMode="auto">
          <a:xfrm>
            <a:off x="8110538" y="3201988"/>
            <a:ext cx="32099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latin typeface="宋体" panose="02010600030101010101" pitchFamily="2" charset="-122"/>
              </a:rPr>
              <a:t>zero</a:t>
            </a:r>
            <a:r>
              <a:rPr lang="zh-CN" altLang="en-US" sz="1600">
                <a:latin typeface="宋体" panose="02010600030101010101" pitchFamily="2" charset="-122"/>
              </a:rPr>
              <a:t>极简主义设计，极致简约风潮流所向，通用设计，完美兼容。</a:t>
            </a:r>
            <a:endParaRPr lang="zh-CN" altLang="en-US" sz="1600"/>
          </a:p>
        </p:txBody>
      </p:sp>
      <p:sp>
        <p:nvSpPr>
          <p:cNvPr id="33" name="MH_SubTitle_6"/>
          <p:cNvSpPr>
            <a:spLocks noChangeArrowheads="1"/>
          </p:cNvSpPr>
          <p:nvPr/>
        </p:nvSpPr>
        <p:spPr bwMode="auto">
          <a:xfrm>
            <a:off x="7770813" y="4197350"/>
            <a:ext cx="3052762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latin typeface="宋体" panose="02010600030101010101" pitchFamily="2" charset="-122"/>
              </a:rPr>
              <a:t>zero</a:t>
            </a:r>
            <a:r>
              <a:rPr lang="zh-CN" altLang="en-US" sz="1600">
                <a:latin typeface="宋体" panose="02010600030101010101" pitchFamily="2" charset="-122"/>
              </a:rPr>
              <a:t>极简主义设计，极致简约风潮流所向，通用设计，完美兼容。</a:t>
            </a:r>
            <a:endParaRPr lang="zh-CN" altLang="en-US" sz="16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500"/>
                            </p:stCondLst>
                            <p:childTnLst>
                              <p:par>
                                <p:cTn id="8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160025" y="161016"/>
            <a:ext cx="498951" cy="498614"/>
          </a:xfrm>
          <a:prstGeom prst="roundRect">
            <a:avLst/>
          </a:prstGeom>
          <a:solidFill>
            <a:srgbClr val="FEAE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01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793505" y="161016"/>
            <a:ext cx="2735204" cy="498614"/>
          </a:xfrm>
          <a:prstGeom prst="roundRect">
            <a:avLst/>
          </a:prstGeom>
          <a:noFill/>
          <a:ln>
            <a:solidFill>
              <a:srgbClr val="FEAE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 lnSpcReduction="10000"/>
          </a:bodyPr>
          <a:lstStyle/>
          <a:p>
            <a:pPr algn="ctr">
              <a:lnSpc>
                <a:spcPct val="110000"/>
              </a:lnSpc>
            </a:pPr>
            <a:r>
              <a:rPr lang="zh-CN" altLang="en-US" sz="240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项目计划情况简介</a:t>
            </a:r>
            <a:endParaRPr lang="zh-CN" altLang="en-US" sz="240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圆角矩形 20"/>
          <p:cNvSpPr/>
          <p:nvPr/>
        </p:nvSpPr>
        <p:spPr>
          <a:xfrm>
            <a:off x="6789738" y="3690584"/>
            <a:ext cx="3894137" cy="215900"/>
          </a:xfrm>
          <a:prstGeom prst="roundRect">
            <a:avLst>
              <a:gd name="adj" fmla="val 50000"/>
            </a:avLst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圆角矩形 18"/>
          <p:cNvSpPr/>
          <p:nvPr/>
        </p:nvSpPr>
        <p:spPr>
          <a:xfrm>
            <a:off x="6789738" y="3161947"/>
            <a:ext cx="3894137" cy="215900"/>
          </a:xfrm>
          <a:prstGeom prst="roundRect">
            <a:avLst>
              <a:gd name="adj" fmla="val 50000"/>
            </a:avLst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圆角矩形 17"/>
          <p:cNvSpPr/>
          <p:nvPr/>
        </p:nvSpPr>
        <p:spPr>
          <a:xfrm>
            <a:off x="6789738" y="2612672"/>
            <a:ext cx="3894137" cy="217487"/>
          </a:xfrm>
          <a:prstGeom prst="roundRect">
            <a:avLst>
              <a:gd name="adj" fmla="val 50000"/>
            </a:avLst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" name="圆角矩形 5"/>
          <p:cNvSpPr/>
          <p:nvPr/>
        </p:nvSpPr>
        <p:spPr>
          <a:xfrm>
            <a:off x="6789738" y="2080859"/>
            <a:ext cx="3894137" cy="215900"/>
          </a:xfrm>
          <a:prstGeom prst="roundRect">
            <a:avLst>
              <a:gd name="adj" fmla="val 50000"/>
            </a:avLst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" name="文本框 8"/>
          <p:cNvSpPr txBox="1">
            <a:spLocks noChangeArrowheads="1"/>
          </p:cNvSpPr>
          <p:nvPr/>
        </p:nvSpPr>
        <p:spPr bwMode="auto">
          <a:xfrm>
            <a:off x="5734050" y="1963384"/>
            <a:ext cx="914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9"/>
          <p:cNvSpPr txBox="1">
            <a:spLocks noChangeArrowheads="1"/>
          </p:cNvSpPr>
          <p:nvPr/>
        </p:nvSpPr>
        <p:spPr bwMode="auto">
          <a:xfrm>
            <a:off x="11101388" y="1990372"/>
            <a:ext cx="719137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>
                <a:ea typeface="微软雅黑" panose="020B0503020204020204" pitchFamily="34" charset="-122"/>
              </a:rPr>
              <a:t>40</a:t>
            </a:r>
            <a:r>
              <a:rPr lang="en-US" altLang="zh-CN" sz="1600">
                <a:ea typeface="微软雅黑" panose="020B0503020204020204" pitchFamily="34" charset="-122"/>
              </a:rPr>
              <a:t>%</a:t>
            </a:r>
            <a:endParaRPr lang="zh-CN" altLang="en-US" sz="1600">
              <a:ea typeface="微软雅黑" panose="020B0503020204020204" pitchFamily="34" charset="-122"/>
            </a:endParaRPr>
          </a:p>
        </p:txBody>
      </p:sp>
      <p:sp>
        <p:nvSpPr>
          <p:cNvPr id="12" name="圆角矩形 22"/>
          <p:cNvSpPr/>
          <p:nvPr/>
        </p:nvSpPr>
        <p:spPr>
          <a:xfrm>
            <a:off x="6789738" y="2612672"/>
            <a:ext cx="1912937" cy="217487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" name="文本框 23"/>
          <p:cNvSpPr txBox="1">
            <a:spLocks noChangeArrowheads="1"/>
          </p:cNvSpPr>
          <p:nvPr/>
        </p:nvSpPr>
        <p:spPr bwMode="auto">
          <a:xfrm>
            <a:off x="5734050" y="2499959"/>
            <a:ext cx="914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24"/>
          <p:cNvSpPr txBox="1">
            <a:spLocks noChangeArrowheads="1"/>
          </p:cNvSpPr>
          <p:nvPr/>
        </p:nvSpPr>
        <p:spPr bwMode="auto">
          <a:xfrm>
            <a:off x="11101388" y="2526947"/>
            <a:ext cx="719137" cy="35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>
                <a:ea typeface="微软雅黑" panose="020B0503020204020204" pitchFamily="34" charset="-122"/>
              </a:rPr>
              <a:t>50</a:t>
            </a:r>
            <a:r>
              <a:rPr lang="en-US" altLang="zh-CN" sz="1600">
                <a:ea typeface="微软雅黑" panose="020B0503020204020204" pitchFamily="34" charset="-122"/>
              </a:rPr>
              <a:t>%</a:t>
            </a:r>
            <a:endParaRPr lang="zh-CN" altLang="en-US" sz="1600">
              <a:ea typeface="微软雅黑" panose="020B0503020204020204" pitchFamily="34" charset="-122"/>
            </a:endParaRPr>
          </a:p>
        </p:txBody>
      </p:sp>
      <p:sp>
        <p:nvSpPr>
          <p:cNvPr id="15" name="圆角矩形 26"/>
          <p:cNvSpPr/>
          <p:nvPr/>
        </p:nvSpPr>
        <p:spPr>
          <a:xfrm>
            <a:off x="6789738" y="3161947"/>
            <a:ext cx="3346450" cy="2159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6" name="文本框 27"/>
          <p:cNvSpPr txBox="1">
            <a:spLocks noChangeArrowheads="1"/>
          </p:cNvSpPr>
          <p:nvPr/>
        </p:nvSpPr>
        <p:spPr bwMode="auto">
          <a:xfrm>
            <a:off x="5734050" y="3036534"/>
            <a:ext cx="914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28"/>
          <p:cNvSpPr txBox="1">
            <a:spLocks noChangeArrowheads="1"/>
          </p:cNvSpPr>
          <p:nvPr/>
        </p:nvSpPr>
        <p:spPr bwMode="auto">
          <a:xfrm>
            <a:off x="11101388" y="3065109"/>
            <a:ext cx="719137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>
                <a:ea typeface="微软雅黑" panose="020B0503020204020204" pitchFamily="34" charset="-122"/>
              </a:rPr>
              <a:t>80</a:t>
            </a:r>
            <a:r>
              <a:rPr lang="en-US" altLang="zh-CN" sz="1600">
                <a:ea typeface="微软雅黑" panose="020B0503020204020204" pitchFamily="34" charset="-122"/>
              </a:rPr>
              <a:t>%</a:t>
            </a:r>
            <a:endParaRPr lang="zh-CN" altLang="en-US" sz="1600">
              <a:ea typeface="微软雅黑" panose="020B0503020204020204" pitchFamily="34" charset="-122"/>
            </a:endParaRPr>
          </a:p>
        </p:txBody>
      </p:sp>
      <p:sp>
        <p:nvSpPr>
          <p:cNvPr id="18" name="圆角矩形 30"/>
          <p:cNvSpPr/>
          <p:nvPr/>
        </p:nvSpPr>
        <p:spPr>
          <a:xfrm>
            <a:off x="6789738" y="3690584"/>
            <a:ext cx="955675" cy="2159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9" name="文本框 31"/>
          <p:cNvSpPr txBox="1">
            <a:spLocks noChangeArrowheads="1"/>
          </p:cNvSpPr>
          <p:nvPr/>
        </p:nvSpPr>
        <p:spPr bwMode="auto">
          <a:xfrm>
            <a:off x="5734050" y="3573109"/>
            <a:ext cx="914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32"/>
          <p:cNvSpPr txBox="1">
            <a:spLocks noChangeArrowheads="1"/>
          </p:cNvSpPr>
          <p:nvPr/>
        </p:nvSpPr>
        <p:spPr bwMode="auto">
          <a:xfrm>
            <a:off x="11101388" y="3601684"/>
            <a:ext cx="719137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>
                <a:ea typeface="微软雅黑" panose="020B0503020204020204" pitchFamily="34" charset="-122"/>
              </a:rPr>
              <a:t>20</a:t>
            </a:r>
            <a:r>
              <a:rPr lang="en-US" altLang="zh-CN" sz="1600">
                <a:ea typeface="微软雅黑" panose="020B0503020204020204" pitchFamily="34" charset="-122"/>
              </a:rPr>
              <a:t>%</a:t>
            </a:r>
            <a:endParaRPr lang="zh-CN" altLang="en-US" sz="1600"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5829300" y="4376384"/>
            <a:ext cx="5991225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rgbClr val="00B050"/>
              </a:buClr>
              <a:buSzPct val="80000"/>
              <a:buFontTx/>
              <a:buNone/>
            </a:pPr>
            <a:r>
              <a:rPr lang="en-US" altLang="zh-CN" sz="1600">
                <a:latin typeface="宋体" panose="02010600030101010101" pitchFamily="2" charset="-122"/>
              </a:rPr>
              <a:t>zero</a:t>
            </a:r>
            <a:r>
              <a:rPr lang="zh-CN" altLang="en-US" sz="1600"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r>
              <a:rPr lang="en-US" altLang="zh-CN" sz="1600">
                <a:latin typeface="宋体" panose="02010600030101010101" pitchFamily="2" charset="-122"/>
              </a:rPr>
              <a:t> zero</a:t>
            </a:r>
            <a:r>
              <a:rPr lang="zh-CN" altLang="en-US" sz="1600"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>
              <a:latin typeface="宋体" panose="02010600030101010101" pitchFamily="2" charset="-122"/>
            </a:endParaRPr>
          </a:p>
        </p:txBody>
      </p:sp>
      <p:sp>
        <p:nvSpPr>
          <p:cNvPr id="22" name="圆角矩形 19"/>
          <p:cNvSpPr/>
          <p:nvPr/>
        </p:nvSpPr>
        <p:spPr>
          <a:xfrm>
            <a:off x="6789738" y="2080859"/>
            <a:ext cx="1433512" cy="215900"/>
          </a:xfrm>
          <a:prstGeom prst="roundRect">
            <a:avLst>
              <a:gd name="adj" fmla="val 5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2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75" y="1674459"/>
            <a:ext cx="4213225" cy="424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" name="组合 37"/>
          <p:cNvGrpSpPr/>
          <p:nvPr/>
        </p:nvGrpSpPr>
        <p:grpSpPr bwMode="auto">
          <a:xfrm>
            <a:off x="4175125" y="4208109"/>
            <a:ext cx="265113" cy="417513"/>
            <a:chOff x="3935413" y="4148138"/>
            <a:chExt cx="265112" cy="417512"/>
          </a:xfrm>
        </p:grpSpPr>
        <p:sp>
          <p:nvSpPr>
            <p:cNvPr id="25" name="Freeform 7"/>
            <p:cNvSpPr/>
            <p:nvPr/>
          </p:nvSpPr>
          <p:spPr bwMode="auto">
            <a:xfrm>
              <a:off x="3994150" y="4148138"/>
              <a:ext cx="206375" cy="403225"/>
            </a:xfrm>
            <a:custGeom>
              <a:avLst/>
              <a:gdLst>
                <a:gd name="T0" fmla="*/ 2147483646 w 363"/>
                <a:gd name="T1" fmla="*/ 0 h 708"/>
                <a:gd name="T2" fmla="*/ 0 w 363"/>
                <a:gd name="T3" fmla="*/ 2147483646 h 708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63" h="708">
                  <a:moveTo>
                    <a:pt x="363" y="0"/>
                  </a:moveTo>
                  <a:cubicBezTo>
                    <a:pt x="273" y="253"/>
                    <a:pt x="150" y="491"/>
                    <a:pt x="0" y="708"/>
                  </a:cubicBezTo>
                </a:path>
              </a:pathLst>
            </a:custGeom>
            <a:noFill/>
            <a:ln w="14288" cap="flat">
              <a:solidFill>
                <a:srgbClr val="2C3F4B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" name="Freeform 10"/>
            <p:cNvSpPr/>
            <p:nvPr/>
          </p:nvSpPr>
          <p:spPr bwMode="auto">
            <a:xfrm>
              <a:off x="3935413" y="4367213"/>
              <a:ext cx="246062" cy="198437"/>
            </a:xfrm>
            <a:custGeom>
              <a:avLst/>
              <a:gdLst>
                <a:gd name="T0" fmla="*/ 2147483646 w 155"/>
                <a:gd name="T1" fmla="*/ 2147483646 h 125"/>
                <a:gd name="T2" fmla="*/ 2147483646 w 155"/>
                <a:gd name="T3" fmla="*/ 2147483646 h 125"/>
                <a:gd name="T4" fmla="*/ 0 w 155"/>
                <a:gd name="T5" fmla="*/ 0 h 12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55" h="125">
                  <a:moveTo>
                    <a:pt x="155" y="95"/>
                  </a:moveTo>
                  <a:lnTo>
                    <a:pt x="30" y="125"/>
                  </a:lnTo>
                  <a:lnTo>
                    <a:pt x="0" y="0"/>
                  </a:lnTo>
                </a:path>
              </a:pathLst>
            </a:custGeom>
            <a:noFill/>
            <a:ln w="14288" cap="flat">
              <a:solidFill>
                <a:srgbClr val="2C3F4B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7" name="组合 40"/>
          <p:cNvGrpSpPr/>
          <p:nvPr/>
        </p:nvGrpSpPr>
        <p:grpSpPr bwMode="auto">
          <a:xfrm>
            <a:off x="2324100" y="5178072"/>
            <a:ext cx="463550" cy="282575"/>
            <a:chOff x="2084388" y="5118100"/>
            <a:chExt cx="463549" cy="282575"/>
          </a:xfrm>
        </p:grpSpPr>
        <p:sp>
          <p:nvSpPr>
            <p:cNvPr id="28" name="Freeform 6"/>
            <p:cNvSpPr/>
            <p:nvPr/>
          </p:nvSpPr>
          <p:spPr bwMode="auto">
            <a:xfrm>
              <a:off x="2085975" y="5224463"/>
              <a:ext cx="461962" cy="71437"/>
            </a:xfrm>
            <a:custGeom>
              <a:avLst/>
              <a:gdLst>
                <a:gd name="T0" fmla="*/ 2147483646 w 812"/>
                <a:gd name="T1" fmla="*/ 2147483646 h 124"/>
                <a:gd name="T2" fmla="*/ 0 w 812"/>
                <a:gd name="T3" fmla="*/ 0 h 124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812" h="124">
                  <a:moveTo>
                    <a:pt x="812" y="124"/>
                  </a:moveTo>
                  <a:cubicBezTo>
                    <a:pt x="531" y="120"/>
                    <a:pt x="259" y="77"/>
                    <a:pt x="0" y="0"/>
                  </a:cubicBezTo>
                </a:path>
              </a:pathLst>
            </a:custGeom>
            <a:noFill/>
            <a:ln w="14288" cap="flat">
              <a:solidFill>
                <a:srgbClr val="2C3F4B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" name="Freeform 11"/>
            <p:cNvSpPr/>
            <p:nvPr/>
          </p:nvSpPr>
          <p:spPr bwMode="auto">
            <a:xfrm>
              <a:off x="2084388" y="5118100"/>
              <a:ext cx="173037" cy="282575"/>
            </a:xfrm>
            <a:custGeom>
              <a:avLst/>
              <a:gdLst>
                <a:gd name="T0" fmla="*/ 2147483646 w 109"/>
                <a:gd name="T1" fmla="*/ 2147483646 h 178"/>
                <a:gd name="T2" fmla="*/ 0 w 109"/>
                <a:gd name="T3" fmla="*/ 2147483646 h 178"/>
                <a:gd name="T4" fmla="*/ 2147483646 w 109"/>
                <a:gd name="T5" fmla="*/ 0 h 17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09" h="178">
                  <a:moveTo>
                    <a:pt x="70" y="178"/>
                  </a:moveTo>
                  <a:lnTo>
                    <a:pt x="0" y="69"/>
                  </a:lnTo>
                  <a:lnTo>
                    <a:pt x="109" y="0"/>
                  </a:lnTo>
                </a:path>
              </a:pathLst>
            </a:custGeom>
            <a:noFill/>
            <a:ln w="14288" cap="flat">
              <a:solidFill>
                <a:srgbClr val="2C3F4B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0" name="组合 39"/>
          <p:cNvGrpSpPr/>
          <p:nvPr/>
        </p:nvGrpSpPr>
        <p:grpSpPr bwMode="auto">
          <a:xfrm>
            <a:off x="965200" y="3668359"/>
            <a:ext cx="288925" cy="455613"/>
            <a:chOff x="725488" y="3608388"/>
            <a:chExt cx="288925" cy="455612"/>
          </a:xfrm>
        </p:grpSpPr>
        <p:sp>
          <p:nvSpPr>
            <p:cNvPr id="31" name="Freeform 5"/>
            <p:cNvSpPr/>
            <p:nvPr/>
          </p:nvSpPr>
          <p:spPr bwMode="auto">
            <a:xfrm>
              <a:off x="852488" y="3608388"/>
              <a:ext cx="71437" cy="455612"/>
            </a:xfrm>
            <a:custGeom>
              <a:avLst/>
              <a:gdLst>
                <a:gd name="T0" fmla="*/ 2147483646 w 124"/>
                <a:gd name="T1" fmla="*/ 2147483646 h 802"/>
                <a:gd name="T2" fmla="*/ 2147483646 w 124"/>
                <a:gd name="T3" fmla="*/ 2147483646 h 802"/>
                <a:gd name="T4" fmla="*/ 0 w 124"/>
                <a:gd name="T5" fmla="*/ 0 h 80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24" h="802">
                  <a:moveTo>
                    <a:pt x="124" y="802"/>
                  </a:moveTo>
                  <a:cubicBezTo>
                    <a:pt x="55" y="567"/>
                    <a:pt x="12" y="320"/>
                    <a:pt x="2" y="64"/>
                  </a:cubicBezTo>
                  <a:cubicBezTo>
                    <a:pt x="1" y="43"/>
                    <a:pt x="0" y="22"/>
                    <a:pt x="0" y="0"/>
                  </a:cubicBezTo>
                </a:path>
              </a:pathLst>
            </a:custGeom>
            <a:noFill/>
            <a:ln w="14288" cap="flat">
              <a:solidFill>
                <a:srgbClr val="2C3F4B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" name="Freeform 12"/>
            <p:cNvSpPr/>
            <p:nvPr/>
          </p:nvSpPr>
          <p:spPr bwMode="auto">
            <a:xfrm>
              <a:off x="725488" y="3608388"/>
              <a:ext cx="288925" cy="158750"/>
            </a:xfrm>
            <a:custGeom>
              <a:avLst/>
              <a:gdLst>
                <a:gd name="T0" fmla="*/ 0 w 182"/>
                <a:gd name="T1" fmla="*/ 2147483646 h 100"/>
                <a:gd name="T2" fmla="*/ 2147483646 w 182"/>
                <a:gd name="T3" fmla="*/ 0 h 100"/>
                <a:gd name="T4" fmla="*/ 2147483646 w 182"/>
                <a:gd name="T5" fmla="*/ 2147483646 h 1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82" h="100">
                  <a:moveTo>
                    <a:pt x="0" y="100"/>
                  </a:moveTo>
                  <a:lnTo>
                    <a:pt x="81" y="0"/>
                  </a:lnTo>
                  <a:lnTo>
                    <a:pt x="182" y="80"/>
                  </a:lnTo>
                </a:path>
              </a:pathLst>
            </a:custGeom>
            <a:noFill/>
            <a:ln w="14288" cap="flat">
              <a:solidFill>
                <a:srgbClr val="2C3F4B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3" name="组合 38"/>
          <p:cNvGrpSpPr/>
          <p:nvPr/>
        </p:nvGrpSpPr>
        <p:grpSpPr bwMode="auto">
          <a:xfrm>
            <a:off x="1855788" y="1928459"/>
            <a:ext cx="400050" cy="271463"/>
            <a:chOff x="1616075" y="1868488"/>
            <a:chExt cx="400050" cy="271462"/>
          </a:xfrm>
        </p:grpSpPr>
        <p:sp>
          <p:nvSpPr>
            <p:cNvPr id="34" name="Freeform 9"/>
            <p:cNvSpPr/>
            <p:nvPr/>
          </p:nvSpPr>
          <p:spPr bwMode="auto">
            <a:xfrm>
              <a:off x="1616075" y="1941513"/>
              <a:ext cx="400050" cy="198437"/>
            </a:xfrm>
            <a:custGeom>
              <a:avLst/>
              <a:gdLst>
                <a:gd name="T0" fmla="*/ 0 w 703"/>
                <a:gd name="T1" fmla="*/ 2147483646 h 349"/>
                <a:gd name="T2" fmla="*/ 2147483646 w 703"/>
                <a:gd name="T3" fmla="*/ 0 h 349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703" h="349">
                  <a:moveTo>
                    <a:pt x="0" y="349"/>
                  </a:moveTo>
                  <a:cubicBezTo>
                    <a:pt x="216" y="204"/>
                    <a:pt x="452" y="86"/>
                    <a:pt x="703" y="0"/>
                  </a:cubicBezTo>
                </a:path>
              </a:pathLst>
            </a:custGeom>
            <a:noFill/>
            <a:ln w="14288" cap="flat">
              <a:solidFill>
                <a:srgbClr val="2C3F4B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" name="Freeform 13"/>
            <p:cNvSpPr/>
            <p:nvPr/>
          </p:nvSpPr>
          <p:spPr bwMode="auto">
            <a:xfrm>
              <a:off x="1798638" y="1868488"/>
              <a:ext cx="217487" cy="260350"/>
            </a:xfrm>
            <a:custGeom>
              <a:avLst/>
              <a:gdLst>
                <a:gd name="T0" fmla="*/ 0 w 137"/>
                <a:gd name="T1" fmla="*/ 0 h 164"/>
                <a:gd name="T2" fmla="*/ 2147483646 w 137"/>
                <a:gd name="T3" fmla="*/ 2147483646 h 164"/>
                <a:gd name="T4" fmla="*/ 2147483646 w 137"/>
                <a:gd name="T5" fmla="*/ 2147483646 h 16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37" h="164">
                  <a:moveTo>
                    <a:pt x="0" y="0"/>
                  </a:moveTo>
                  <a:lnTo>
                    <a:pt x="137" y="45"/>
                  </a:lnTo>
                  <a:lnTo>
                    <a:pt x="89" y="164"/>
                  </a:lnTo>
                </a:path>
              </a:pathLst>
            </a:custGeom>
            <a:noFill/>
            <a:ln w="14288" cap="flat">
              <a:solidFill>
                <a:srgbClr val="2C3F4B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6" name="组合 36"/>
          <p:cNvGrpSpPr/>
          <p:nvPr/>
        </p:nvGrpSpPr>
        <p:grpSpPr bwMode="auto">
          <a:xfrm>
            <a:off x="3894138" y="2287234"/>
            <a:ext cx="317500" cy="309563"/>
            <a:chOff x="3654425" y="2227263"/>
            <a:chExt cx="317500" cy="309562"/>
          </a:xfrm>
        </p:grpSpPr>
        <p:sp>
          <p:nvSpPr>
            <p:cNvPr id="37" name="Freeform 8"/>
            <p:cNvSpPr/>
            <p:nvPr/>
          </p:nvSpPr>
          <p:spPr bwMode="auto">
            <a:xfrm>
              <a:off x="3654425" y="2227263"/>
              <a:ext cx="298450" cy="309562"/>
            </a:xfrm>
            <a:custGeom>
              <a:avLst/>
              <a:gdLst>
                <a:gd name="T0" fmla="*/ 0 w 524"/>
                <a:gd name="T1" fmla="*/ 0 h 541"/>
                <a:gd name="T2" fmla="*/ 2147483646 w 524"/>
                <a:gd name="T3" fmla="*/ 2147483646 h 541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524" h="541">
                  <a:moveTo>
                    <a:pt x="0" y="0"/>
                  </a:moveTo>
                  <a:cubicBezTo>
                    <a:pt x="196" y="158"/>
                    <a:pt x="372" y="340"/>
                    <a:pt x="524" y="541"/>
                  </a:cubicBezTo>
                </a:path>
              </a:pathLst>
            </a:custGeom>
            <a:noFill/>
            <a:ln w="14288" cap="flat">
              <a:solidFill>
                <a:srgbClr val="2C3F4B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Freeform 14"/>
            <p:cNvSpPr/>
            <p:nvPr/>
          </p:nvSpPr>
          <p:spPr bwMode="auto">
            <a:xfrm>
              <a:off x="3751263" y="2330450"/>
              <a:ext cx="220662" cy="203200"/>
            </a:xfrm>
            <a:custGeom>
              <a:avLst/>
              <a:gdLst>
                <a:gd name="T0" fmla="*/ 2147483646 w 139"/>
                <a:gd name="T1" fmla="*/ 0 h 128"/>
                <a:gd name="T2" fmla="*/ 2147483646 w 139"/>
                <a:gd name="T3" fmla="*/ 2147483646 h 128"/>
                <a:gd name="T4" fmla="*/ 0 w 139"/>
                <a:gd name="T5" fmla="*/ 2147483646 h 12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39" h="128">
                  <a:moveTo>
                    <a:pt x="139" y="0"/>
                  </a:moveTo>
                  <a:lnTo>
                    <a:pt x="129" y="128"/>
                  </a:lnTo>
                  <a:lnTo>
                    <a:pt x="0" y="119"/>
                  </a:lnTo>
                </a:path>
              </a:pathLst>
            </a:custGeom>
            <a:noFill/>
            <a:ln w="14288" cap="flat">
              <a:solidFill>
                <a:srgbClr val="2C3F4B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9" name="Oval 15"/>
          <p:cNvSpPr>
            <a:spLocks noChangeArrowheads="1"/>
          </p:cNvSpPr>
          <p:nvPr/>
        </p:nvSpPr>
        <p:spPr bwMode="auto">
          <a:xfrm>
            <a:off x="2849563" y="4427184"/>
            <a:ext cx="1493837" cy="1493838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+mn-lt"/>
              <a:ea typeface="宋体" panose="02010600030101010101" pitchFamily="2" charset="-122"/>
            </a:endParaRPr>
          </a:p>
        </p:txBody>
      </p:sp>
      <p:grpSp>
        <p:nvGrpSpPr>
          <p:cNvPr id="40" name="组合 43"/>
          <p:cNvGrpSpPr/>
          <p:nvPr/>
        </p:nvGrpSpPr>
        <p:grpSpPr bwMode="auto">
          <a:xfrm>
            <a:off x="3365500" y="4716109"/>
            <a:ext cx="490538" cy="509588"/>
            <a:chOff x="3290651" y="4579238"/>
            <a:chExt cx="490537" cy="509587"/>
          </a:xfrm>
        </p:grpSpPr>
        <p:sp>
          <p:nvSpPr>
            <p:cNvPr id="41" name="Freeform 16"/>
            <p:cNvSpPr/>
            <p:nvPr/>
          </p:nvSpPr>
          <p:spPr bwMode="auto">
            <a:xfrm>
              <a:off x="3290651" y="4585588"/>
              <a:ext cx="400050" cy="306387"/>
            </a:xfrm>
            <a:custGeom>
              <a:avLst/>
              <a:gdLst>
                <a:gd name="T0" fmla="*/ 2147483646 w 702"/>
                <a:gd name="T1" fmla="*/ 2147483646 h 537"/>
                <a:gd name="T2" fmla="*/ 2147483646 w 702"/>
                <a:gd name="T3" fmla="*/ 2147483646 h 537"/>
                <a:gd name="T4" fmla="*/ 2147483646 w 702"/>
                <a:gd name="T5" fmla="*/ 2147483646 h 53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02" h="537">
                  <a:moveTo>
                    <a:pt x="702" y="138"/>
                  </a:moveTo>
                  <a:cubicBezTo>
                    <a:pt x="575" y="23"/>
                    <a:pt x="382" y="0"/>
                    <a:pt x="226" y="94"/>
                  </a:cubicBezTo>
                  <a:cubicBezTo>
                    <a:pt x="71" y="188"/>
                    <a:pt x="0" y="370"/>
                    <a:pt x="42" y="537"/>
                  </a:cubicBezTo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" name="Freeform 17"/>
            <p:cNvSpPr/>
            <p:nvPr/>
          </p:nvSpPr>
          <p:spPr bwMode="auto">
            <a:xfrm>
              <a:off x="3381138" y="4777675"/>
              <a:ext cx="400050" cy="307975"/>
            </a:xfrm>
            <a:custGeom>
              <a:avLst/>
              <a:gdLst>
                <a:gd name="T0" fmla="*/ 0 w 702"/>
                <a:gd name="T1" fmla="*/ 2147483646 h 538"/>
                <a:gd name="T2" fmla="*/ 2147483646 w 702"/>
                <a:gd name="T3" fmla="*/ 2147483646 h 538"/>
                <a:gd name="T4" fmla="*/ 2147483646 w 702"/>
                <a:gd name="T5" fmla="*/ 0 h 53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02" h="538">
                  <a:moveTo>
                    <a:pt x="0" y="400"/>
                  </a:moveTo>
                  <a:cubicBezTo>
                    <a:pt x="127" y="515"/>
                    <a:pt x="320" y="538"/>
                    <a:pt x="476" y="444"/>
                  </a:cubicBezTo>
                  <a:cubicBezTo>
                    <a:pt x="632" y="349"/>
                    <a:pt x="702" y="167"/>
                    <a:pt x="661" y="0"/>
                  </a:cubicBezTo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" name="Freeform 18"/>
            <p:cNvSpPr/>
            <p:nvPr/>
          </p:nvSpPr>
          <p:spPr bwMode="auto">
            <a:xfrm>
              <a:off x="3604976" y="4579238"/>
              <a:ext cx="87312" cy="100012"/>
            </a:xfrm>
            <a:custGeom>
              <a:avLst/>
              <a:gdLst>
                <a:gd name="T0" fmla="*/ 2147483646 w 55"/>
                <a:gd name="T1" fmla="*/ 0 h 63"/>
                <a:gd name="T2" fmla="*/ 2147483646 w 55"/>
                <a:gd name="T3" fmla="*/ 2147483646 h 63"/>
                <a:gd name="T4" fmla="*/ 0 w 55"/>
                <a:gd name="T5" fmla="*/ 2147483646 h 6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5" h="63">
                  <a:moveTo>
                    <a:pt x="46" y="0"/>
                  </a:moveTo>
                  <a:lnTo>
                    <a:pt x="55" y="55"/>
                  </a:lnTo>
                  <a:lnTo>
                    <a:pt x="0" y="63"/>
                  </a:lnTo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" name="Freeform 19"/>
            <p:cNvSpPr/>
            <p:nvPr/>
          </p:nvSpPr>
          <p:spPr bwMode="auto">
            <a:xfrm>
              <a:off x="3377963" y="4987225"/>
              <a:ext cx="87312" cy="101600"/>
            </a:xfrm>
            <a:custGeom>
              <a:avLst/>
              <a:gdLst>
                <a:gd name="T0" fmla="*/ 2147483646 w 55"/>
                <a:gd name="T1" fmla="*/ 2147483646 h 64"/>
                <a:gd name="T2" fmla="*/ 0 w 55"/>
                <a:gd name="T3" fmla="*/ 2147483646 h 64"/>
                <a:gd name="T4" fmla="*/ 2147483646 w 55"/>
                <a:gd name="T5" fmla="*/ 0 h 6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5" h="64">
                  <a:moveTo>
                    <a:pt x="9" y="64"/>
                  </a:moveTo>
                  <a:lnTo>
                    <a:pt x="0" y="9"/>
                  </a:lnTo>
                  <a:lnTo>
                    <a:pt x="55" y="0"/>
                  </a:lnTo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5" name="Oval 20"/>
          <p:cNvSpPr>
            <a:spLocks noChangeArrowheads="1"/>
          </p:cNvSpPr>
          <p:nvPr/>
        </p:nvSpPr>
        <p:spPr bwMode="auto">
          <a:xfrm>
            <a:off x="2401888" y="1188684"/>
            <a:ext cx="1493837" cy="1493838"/>
          </a:xfrm>
          <a:prstGeom prst="ellipse">
            <a:avLst/>
          </a:prstGeom>
          <a:solidFill>
            <a:schemeClr val="accent1"/>
          </a:solidFill>
          <a:ln w="0">
            <a:noFill/>
            <a:miter lim="800000"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 dirty="0"/>
          </a:p>
        </p:txBody>
      </p:sp>
      <p:grpSp>
        <p:nvGrpSpPr>
          <p:cNvPr id="46" name="组合 41"/>
          <p:cNvGrpSpPr/>
          <p:nvPr/>
        </p:nvGrpSpPr>
        <p:grpSpPr bwMode="auto">
          <a:xfrm>
            <a:off x="2813050" y="1520472"/>
            <a:ext cx="673100" cy="539750"/>
            <a:chOff x="2738201" y="1383600"/>
            <a:chExt cx="673099" cy="539750"/>
          </a:xfrm>
        </p:grpSpPr>
        <p:sp>
          <p:nvSpPr>
            <p:cNvPr id="47" name="Oval 21"/>
            <p:cNvSpPr>
              <a:spLocks noChangeArrowheads="1"/>
            </p:cNvSpPr>
            <p:nvPr/>
          </p:nvSpPr>
          <p:spPr bwMode="auto">
            <a:xfrm>
              <a:off x="3038238" y="1383600"/>
              <a:ext cx="76200" cy="77787"/>
            </a:xfrm>
            <a:prstGeom prst="ellipse">
              <a:avLst/>
            </a:prstGeom>
            <a:noFill/>
            <a:ln w="20638" cap="rnd">
              <a:solidFill>
                <a:srgbClr val="FF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48" name="Freeform 22"/>
            <p:cNvSpPr/>
            <p:nvPr/>
          </p:nvSpPr>
          <p:spPr bwMode="auto">
            <a:xfrm>
              <a:off x="2976326" y="1489963"/>
              <a:ext cx="200025" cy="433387"/>
            </a:xfrm>
            <a:custGeom>
              <a:avLst/>
              <a:gdLst>
                <a:gd name="T0" fmla="*/ 2147483646 w 353"/>
                <a:gd name="T1" fmla="*/ 0 h 759"/>
                <a:gd name="T2" fmla="*/ 2147483646 w 353"/>
                <a:gd name="T3" fmla="*/ 0 h 759"/>
                <a:gd name="T4" fmla="*/ 0 w 353"/>
                <a:gd name="T5" fmla="*/ 2147483646 h 759"/>
                <a:gd name="T6" fmla="*/ 0 w 353"/>
                <a:gd name="T7" fmla="*/ 2147483646 h 759"/>
                <a:gd name="T8" fmla="*/ 2147483646 w 353"/>
                <a:gd name="T9" fmla="*/ 2147483646 h 759"/>
                <a:gd name="T10" fmla="*/ 2147483646 w 353"/>
                <a:gd name="T11" fmla="*/ 2147483646 h 759"/>
                <a:gd name="T12" fmla="*/ 2147483646 w 353"/>
                <a:gd name="T13" fmla="*/ 2147483646 h 759"/>
                <a:gd name="T14" fmla="*/ 2147483646 w 353"/>
                <a:gd name="T15" fmla="*/ 2147483646 h 759"/>
                <a:gd name="T16" fmla="*/ 2147483646 w 353"/>
                <a:gd name="T17" fmla="*/ 2147483646 h 759"/>
                <a:gd name="T18" fmla="*/ 2147483646 w 353"/>
                <a:gd name="T19" fmla="*/ 2147483646 h 759"/>
                <a:gd name="T20" fmla="*/ 2147483646 w 353"/>
                <a:gd name="T21" fmla="*/ 2147483646 h 759"/>
                <a:gd name="T22" fmla="*/ 2147483646 w 353"/>
                <a:gd name="T23" fmla="*/ 2147483646 h 759"/>
                <a:gd name="T24" fmla="*/ 2147483646 w 353"/>
                <a:gd name="T25" fmla="*/ 2147483646 h 759"/>
                <a:gd name="T26" fmla="*/ 2147483646 w 353"/>
                <a:gd name="T27" fmla="*/ 2147483646 h 759"/>
                <a:gd name="T28" fmla="*/ 2147483646 w 353"/>
                <a:gd name="T29" fmla="*/ 0 h 75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353" h="759">
                  <a:moveTo>
                    <a:pt x="205" y="0"/>
                  </a:moveTo>
                  <a:cubicBezTo>
                    <a:pt x="147" y="0"/>
                    <a:pt x="147" y="0"/>
                    <a:pt x="147" y="0"/>
                  </a:cubicBezTo>
                  <a:cubicBezTo>
                    <a:pt x="66" y="0"/>
                    <a:pt x="0" y="66"/>
                    <a:pt x="0" y="147"/>
                  </a:cubicBezTo>
                  <a:cubicBezTo>
                    <a:pt x="0" y="345"/>
                    <a:pt x="0" y="345"/>
                    <a:pt x="0" y="345"/>
                  </a:cubicBezTo>
                  <a:cubicBezTo>
                    <a:pt x="0" y="370"/>
                    <a:pt x="19" y="390"/>
                    <a:pt x="44" y="390"/>
                  </a:cubicBezTo>
                  <a:cubicBezTo>
                    <a:pt x="68" y="390"/>
                    <a:pt x="88" y="409"/>
                    <a:pt x="88" y="434"/>
                  </a:cubicBezTo>
                  <a:cubicBezTo>
                    <a:pt x="88" y="715"/>
                    <a:pt x="88" y="715"/>
                    <a:pt x="88" y="715"/>
                  </a:cubicBezTo>
                  <a:cubicBezTo>
                    <a:pt x="88" y="739"/>
                    <a:pt x="107" y="759"/>
                    <a:pt x="132" y="759"/>
                  </a:cubicBezTo>
                  <a:cubicBezTo>
                    <a:pt x="221" y="759"/>
                    <a:pt x="221" y="759"/>
                    <a:pt x="221" y="759"/>
                  </a:cubicBezTo>
                  <a:cubicBezTo>
                    <a:pt x="245" y="759"/>
                    <a:pt x="265" y="739"/>
                    <a:pt x="265" y="715"/>
                  </a:cubicBezTo>
                  <a:cubicBezTo>
                    <a:pt x="265" y="434"/>
                    <a:pt x="265" y="434"/>
                    <a:pt x="265" y="434"/>
                  </a:cubicBezTo>
                  <a:cubicBezTo>
                    <a:pt x="265" y="409"/>
                    <a:pt x="284" y="390"/>
                    <a:pt x="309" y="390"/>
                  </a:cubicBezTo>
                  <a:cubicBezTo>
                    <a:pt x="333" y="390"/>
                    <a:pt x="353" y="370"/>
                    <a:pt x="353" y="345"/>
                  </a:cubicBezTo>
                  <a:cubicBezTo>
                    <a:pt x="353" y="147"/>
                    <a:pt x="353" y="147"/>
                    <a:pt x="353" y="147"/>
                  </a:cubicBezTo>
                  <a:cubicBezTo>
                    <a:pt x="353" y="66"/>
                    <a:pt x="287" y="0"/>
                    <a:pt x="205" y="0"/>
                  </a:cubicBez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" name="Oval 23"/>
            <p:cNvSpPr>
              <a:spLocks noChangeArrowheads="1"/>
            </p:cNvSpPr>
            <p:nvPr/>
          </p:nvSpPr>
          <p:spPr bwMode="auto">
            <a:xfrm>
              <a:off x="2800113" y="1383600"/>
              <a:ext cx="76200" cy="77787"/>
            </a:xfrm>
            <a:prstGeom prst="ellipse">
              <a:avLst/>
            </a:prstGeom>
            <a:noFill/>
            <a:ln w="20638" cap="rnd">
              <a:solidFill>
                <a:srgbClr val="FF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50" name="Freeform 24"/>
            <p:cNvSpPr/>
            <p:nvPr/>
          </p:nvSpPr>
          <p:spPr bwMode="auto">
            <a:xfrm>
              <a:off x="2738201" y="1489963"/>
              <a:ext cx="200025" cy="433387"/>
            </a:xfrm>
            <a:custGeom>
              <a:avLst/>
              <a:gdLst>
                <a:gd name="T0" fmla="*/ 2147483646 w 352"/>
                <a:gd name="T1" fmla="*/ 0 h 759"/>
                <a:gd name="T2" fmla="*/ 2147483646 w 352"/>
                <a:gd name="T3" fmla="*/ 0 h 759"/>
                <a:gd name="T4" fmla="*/ 0 w 352"/>
                <a:gd name="T5" fmla="*/ 2147483646 h 759"/>
                <a:gd name="T6" fmla="*/ 0 w 352"/>
                <a:gd name="T7" fmla="*/ 2147483646 h 759"/>
                <a:gd name="T8" fmla="*/ 2147483646 w 352"/>
                <a:gd name="T9" fmla="*/ 2147483646 h 759"/>
                <a:gd name="T10" fmla="*/ 2147483646 w 352"/>
                <a:gd name="T11" fmla="*/ 2147483646 h 759"/>
                <a:gd name="T12" fmla="*/ 2147483646 w 352"/>
                <a:gd name="T13" fmla="*/ 2147483646 h 759"/>
                <a:gd name="T14" fmla="*/ 2147483646 w 352"/>
                <a:gd name="T15" fmla="*/ 2147483646 h 759"/>
                <a:gd name="T16" fmla="*/ 2147483646 w 352"/>
                <a:gd name="T17" fmla="*/ 2147483646 h 759"/>
                <a:gd name="T18" fmla="*/ 2147483646 w 352"/>
                <a:gd name="T19" fmla="*/ 2147483646 h 759"/>
                <a:gd name="T20" fmla="*/ 2147483646 w 352"/>
                <a:gd name="T21" fmla="*/ 2147483646 h 759"/>
                <a:gd name="T22" fmla="*/ 2147483646 w 352"/>
                <a:gd name="T23" fmla="*/ 2147483646 h 759"/>
                <a:gd name="T24" fmla="*/ 2147483646 w 352"/>
                <a:gd name="T25" fmla="*/ 2147483646 h 759"/>
                <a:gd name="T26" fmla="*/ 2147483646 w 352"/>
                <a:gd name="T27" fmla="*/ 2147483646 h 759"/>
                <a:gd name="T28" fmla="*/ 2147483646 w 352"/>
                <a:gd name="T29" fmla="*/ 0 h 75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352" h="759">
                  <a:moveTo>
                    <a:pt x="205" y="0"/>
                  </a:moveTo>
                  <a:cubicBezTo>
                    <a:pt x="147" y="0"/>
                    <a:pt x="147" y="0"/>
                    <a:pt x="147" y="0"/>
                  </a:cubicBezTo>
                  <a:cubicBezTo>
                    <a:pt x="65" y="0"/>
                    <a:pt x="0" y="66"/>
                    <a:pt x="0" y="147"/>
                  </a:cubicBezTo>
                  <a:cubicBezTo>
                    <a:pt x="0" y="345"/>
                    <a:pt x="0" y="345"/>
                    <a:pt x="0" y="345"/>
                  </a:cubicBezTo>
                  <a:cubicBezTo>
                    <a:pt x="0" y="370"/>
                    <a:pt x="19" y="390"/>
                    <a:pt x="43" y="390"/>
                  </a:cubicBezTo>
                  <a:cubicBezTo>
                    <a:pt x="68" y="390"/>
                    <a:pt x="87" y="409"/>
                    <a:pt x="87" y="434"/>
                  </a:cubicBezTo>
                  <a:cubicBezTo>
                    <a:pt x="87" y="715"/>
                    <a:pt x="87" y="715"/>
                    <a:pt x="87" y="715"/>
                  </a:cubicBezTo>
                  <a:cubicBezTo>
                    <a:pt x="87" y="739"/>
                    <a:pt x="107" y="759"/>
                    <a:pt x="132" y="759"/>
                  </a:cubicBezTo>
                  <a:cubicBezTo>
                    <a:pt x="220" y="759"/>
                    <a:pt x="220" y="759"/>
                    <a:pt x="220" y="759"/>
                  </a:cubicBezTo>
                  <a:cubicBezTo>
                    <a:pt x="245" y="759"/>
                    <a:pt x="265" y="739"/>
                    <a:pt x="265" y="715"/>
                  </a:cubicBezTo>
                  <a:cubicBezTo>
                    <a:pt x="265" y="434"/>
                    <a:pt x="265" y="434"/>
                    <a:pt x="265" y="434"/>
                  </a:cubicBezTo>
                  <a:cubicBezTo>
                    <a:pt x="265" y="409"/>
                    <a:pt x="284" y="390"/>
                    <a:pt x="308" y="390"/>
                  </a:cubicBezTo>
                  <a:cubicBezTo>
                    <a:pt x="333" y="390"/>
                    <a:pt x="352" y="370"/>
                    <a:pt x="352" y="345"/>
                  </a:cubicBezTo>
                  <a:cubicBezTo>
                    <a:pt x="352" y="147"/>
                    <a:pt x="352" y="147"/>
                    <a:pt x="352" y="147"/>
                  </a:cubicBezTo>
                  <a:cubicBezTo>
                    <a:pt x="352" y="66"/>
                    <a:pt x="287" y="0"/>
                    <a:pt x="205" y="0"/>
                  </a:cubicBez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" name="Oval 25"/>
            <p:cNvSpPr>
              <a:spLocks noChangeArrowheads="1"/>
            </p:cNvSpPr>
            <p:nvPr/>
          </p:nvSpPr>
          <p:spPr bwMode="auto">
            <a:xfrm>
              <a:off x="3249376" y="1385188"/>
              <a:ext cx="77787" cy="79375"/>
            </a:xfrm>
            <a:prstGeom prst="ellipse">
              <a:avLst/>
            </a:prstGeom>
            <a:noFill/>
            <a:ln w="20638" cap="rnd">
              <a:solidFill>
                <a:srgbClr val="FF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52" name="Freeform 26"/>
            <p:cNvSpPr/>
            <p:nvPr/>
          </p:nvSpPr>
          <p:spPr bwMode="auto">
            <a:xfrm>
              <a:off x="3165238" y="1491550"/>
              <a:ext cx="246062" cy="431800"/>
            </a:xfrm>
            <a:custGeom>
              <a:avLst/>
              <a:gdLst>
                <a:gd name="T0" fmla="*/ 2147483646 w 433"/>
                <a:gd name="T1" fmla="*/ 2147483646 h 756"/>
                <a:gd name="T2" fmla="*/ 2147483646 w 433"/>
                <a:gd name="T3" fmla="*/ 2147483646 h 756"/>
                <a:gd name="T4" fmla="*/ 2147483646 w 433"/>
                <a:gd name="T5" fmla="*/ 2147483646 h 756"/>
                <a:gd name="T6" fmla="*/ 2147483646 w 433"/>
                <a:gd name="T7" fmla="*/ 2147483646 h 756"/>
                <a:gd name="T8" fmla="*/ 2147483646 w 433"/>
                <a:gd name="T9" fmla="*/ 2147483646 h 756"/>
                <a:gd name="T10" fmla="*/ 2147483646 w 433"/>
                <a:gd name="T11" fmla="*/ 2147483646 h 756"/>
                <a:gd name="T12" fmla="*/ 2147483646 w 433"/>
                <a:gd name="T13" fmla="*/ 2147483646 h 756"/>
                <a:gd name="T14" fmla="*/ 2147483646 w 433"/>
                <a:gd name="T15" fmla="*/ 2147483646 h 756"/>
                <a:gd name="T16" fmla="*/ 2147483646 w 433"/>
                <a:gd name="T17" fmla="*/ 2147483646 h 756"/>
                <a:gd name="T18" fmla="*/ 2147483646 w 433"/>
                <a:gd name="T19" fmla="*/ 2147483646 h 756"/>
                <a:gd name="T20" fmla="*/ 2147483646 w 433"/>
                <a:gd name="T21" fmla="*/ 2147483646 h 756"/>
                <a:gd name="T22" fmla="*/ 2147483646 w 433"/>
                <a:gd name="T23" fmla="*/ 2147483646 h 756"/>
                <a:gd name="T24" fmla="*/ 2147483646 w 433"/>
                <a:gd name="T25" fmla="*/ 2147483646 h 756"/>
                <a:gd name="T26" fmla="*/ 2147483646 w 433"/>
                <a:gd name="T27" fmla="*/ 2147483646 h 756"/>
                <a:gd name="T28" fmla="*/ 2147483646 w 433"/>
                <a:gd name="T29" fmla="*/ 2147483646 h 756"/>
                <a:gd name="T30" fmla="*/ 2147483646 w 433"/>
                <a:gd name="T31" fmla="*/ 2147483646 h 756"/>
                <a:gd name="T32" fmla="*/ 2147483646 w 433"/>
                <a:gd name="T33" fmla="*/ 2147483646 h 756"/>
                <a:gd name="T34" fmla="*/ 2147483646 w 433"/>
                <a:gd name="T35" fmla="*/ 2147483646 h 756"/>
                <a:gd name="T36" fmla="*/ 2147483646 w 433"/>
                <a:gd name="T37" fmla="*/ 2147483646 h 756"/>
                <a:gd name="T38" fmla="*/ 2147483646 w 433"/>
                <a:gd name="T39" fmla="*/ 2147483646 h 756"/>
                <a:gd name="T40" fmla="*/ 2147483646 w 433"/>
                <a:gd name="T41" fmla="*/ 2147483646 h 756"/>
                <a:gd name="T42" fmla="*/ 2147483646 w 433"/>
                <a:gd name="T43" fmla="*/ 2147483646 h 756"/>
                <a:gd name="T44" fmla="*/ 2147483646 w 433"/>
                <a:gd name="T45" fmla="*/ 2147483646 h 756"/>
                <a:gd name="T46" fmla="*/ 2147483646 w 433"/>
                <a:gd name="T47" fmla="*/ 2147483646 h 75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433" h="756">
                  <a:moveTo>
                    <a:pt x="182" y="756"/>
                  </a:moveTo>
                  <a:cubicBezTo>
                    <a:pt x="163" y="756"/>
                    <a:pt x="147" y="736"/>
                    <a:pt x="147" y="712"/>
                  </a:cubicBezTo>
                  <a:cubicBezTo>
                    <a:pt x="147" y="646"/>
                    <a:pt x="147" y="646"/>
                    <a:pt x="147" y="646"/>
                  </a:cubicBezTo>
                  <a:cubicBezTo>
                    <a:pt x="147" y="621"/>
                    <a:pt x="127" y="601"/>
                    <a:pt x="103" y="601"/>
                  </a:cubicBezTo>
                  <a:cubicBezTo>
                    <a:pt x="37" y="601"/>
                    <a:pt x="37" y="601"/>
                    <a:pt x="37" y="601"/>
                  </a:cubicBezTo>
                  <a:cubicBezTo>
                    <a:pt x="12" y="601"/>
                    <a:pt x="0" y="583"/>
                    <a:pt x="10" y="561"/>
                  </a:cubicBezTo>
                  <a:cubicBezTo>
                    <a:pt x="111" y="296"/>
                    <a:pt x="111" y="296"/>
                    <a:pt x="111" y="296"/>
                  </a:cubicBezTo>
                  <a:cubicBezTo>
                    <a:pt x="121" y="273"/>
                    <a:pt x="122" y="237"/>
                    <a:pt x="114" y="214"/>
                  </a:cubicBezTo>
                  <a:cubicBezTo>
                    <a:pt x="81" y="83"/>
                    <a:pt x="81" y="83"/>
                    <a:pt x="81" y="83"/>
                  </a:cubicBezTo>
                  <a:cubicBezTo>
                    <a:pt x="73" y="60"/>
                    <a:pt x="85" y="36"/>
                    <a:pt x="108" y="28"/>
                  </a:cubicBezTo>
                  <a:cubicBezTo>
                    <a:pt x="175" y="7"/>
                    <a:pt x="175" y="7"/>
                    <a:pt x="175" y="7"/>
                  </a:cubicBezTo>
                  <a:cubicBezTo>
                    <a:pt x="198" y="0"/>
                    <a:pt x="236" y="0"/>
                    <a:pt x="259" y="7"/>
                  </a:cubicBezTo>
                  <a:cubicBezTo>
                    <a:pt x="326" y="28"/>
                    <a:pt x="326" y="28"/>
                    <a:pt x="326" y="28"/>
                  </a:cubicBezTo>
                  <a:cubicBezTo>
                    <a:pt x="349" y="36"/>
                    <a:pt x="361" y="60"/>
                    <a:pt x="353" y="83"/>
                  </a:cubicBezTo>
                  <a:cubicBezTo>
                    <a:pt x="320" y="214"/>
                    <a:pt x="320" y="214"/>
                    <a:pt x="320" y="214"/>
                  </a:cubicBezTo>
                  <a:cubicBezTo>
                    <a:pt x="312" y="237"/>
                    <a:pt x="313" y="273"/>
                    <a:pt x="323" y="296"/>
                  </a:cubicBezTo>
                  <a:cubicBezTo>
                    <a:pt x="423" y="561"/>
                    <a:pt x="423" y="561"/>
                    <a:pt x="423" y="561"/>
                  </a:cubicBezTo>
                  <a:cubicBezTo>
                    <a:pt x="433" y="583"/>
                    <a:pt x="421" y="601"/>
                    <a:pt x="397" y="601"/>
                  </a:cubicBezTo>
                  <a:cubicBezTo>
                    <a:pt x="331" y="601"/>
                    <a:pt x="331" y="601"/>
                    <a:pt x="331" y="601"/>
                  </a:cubicBezTo>
                  <a:cubicBezTo>
                    <a:pt x="306" y="601"/>
                    <a:pt x="287" y="621"/>
                    <a:pt x="287" y="646"/>
                  </a:cubicBezTo>
                  <a:cubicBezTo>
                    <a:pt x="287" y="712"/>
                    <a:pt x="287" y="712"/>
                    <a:pt x="287" y="712"/>
                  </a:cubicBezTo>
                  <a:cubicBezTo>
                    <a:pt x="287" y="736"/>
                    <a:pt x="271" y="756"/>
                    <a:pt x="252" y="756"/>
                  </a:cubicBezTo>
                  <a:cubicBezTo>
                    <a:pt x="217" y="756"/>
                    <a:pt x="217" y="756"/>
                    <a:pt x="217" y="756"/>
                  </a:cubicBezTo>
                  <a:cubicBezTo>
                    <a:pt x="217" y="756"/>
                    <a:pt x="201" y="756"/>
                    <a:pt x="182" y="756"/>
                  </a:cubicBez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3" name="Oval 27"/>
          <p:cNvSpPr>
            <a:spLocks noChangeArrowheads="1"/>
          </p:cNvSpPr>
          <p:nvPr/>
        </p:nvSpPr>
        <p:spPr bwMode="auto">
          <a:xfrm>
            <a:off x="3768725" y="2639659"/>
            <a:ext cx="1493838" cy="149542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grpSp>
        <p:nvGrpSpPr>
          <p:cNvPr id="54" name="组合 42"/>
          <p:cNvGrpSpPr/>
          <p:nvPr/>
        </p:nvGrpSpPr>
        <p:grpSpPr bwMode="auto">
          <a:xfrm>
            <a:off x="4262438" y="2844447"/>
            <a:ext cx="506412" cy="523875"/>
            <a:chOff x="4187588" y="2707575"/>
            <a:chExt cx="506412" cy="523875"/>
          </a:xfrm>
        </p:grpSpPr>
        <p:sp>
          <p:nvSpPr>
            <p:cNvPr id="55" name="Freeform 28"/>
            <p:cNvSpPr/>
            <p:nvPr/>
          </p:nvSpPr>
          <p:spPr bwMode="auto">
            <a:xfrm>
              <a:off x="4405076" y="3161600"/>
              <a:ext cx="74612" cy="15875"/>
            </a:xfrm>
            <a:custGeom>
              <a:avLst/>
              <a:gdLst>
                <a:gd name="T0" fmla="*/ 0 w 131"/>
                <a:gd name="T1" fmla="*/ 2147483646 h 28"/>
                <a:gd name="T2" fmla="*/ 2147483646 w 131"/>
                <a:gd name="T3" fmla="*/ 0 h 28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31" h="28">
                  <a:moveTo>
                    <a:pt x="0" y="27"/>
                  </a:moveTo>
                  <a:cubicBezTo>
                    <a:pt x="41" y="28"/>
                    <a:pt x="94" y="18"/>
                    <a:pt x="131" y="0"/>
                  </a:cubicBezTo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" name="Freeform 29"/>
            <p:cNvSpPr/>
            <p:nvPr/>
          </p:nvSpPr>
          <p:spPr bwMode="auto">
            <a:xfrm>
              <a:off x="4405076" y="3187000"/>
              <a:ext cx="74612" cy="15875"/>
            </a:xfrm>
            <a:custGeom>
              <a:avLst/>
              <a:gdLst>
                <a:gd name="T0" fmla="*/ 0 w 131"/>
                <a:gd name="T1" fmla="*/ 2147483646 h 28"/>
                <a:gd name="T2" fmla="*/ 2147483646 w 131"/>
                <a:gd name="T3" fmla="*/ 0 h 28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31" h="28">
                  <a:moveTo>
                    <a:pt x="0" y="27"/>
                  </a:moveTo>
                  <a:cubicBezTo>
                    <a:pt x="41" y="28"/>
                    <a:pt x="94" y="18"/>
                    <a:pt x="131" y="0"/>
                  </a:cubicBezTo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" name="Freeform 30"/>
            <p:cNvSpPr/>
            <p:nvPr/>
          </p:nvSpPr>
          <p:spPr bwMode="auto">
            <a:xfrm>
              <a:off x="4425713" y="3215575"/>
              <a:ext cx="36512" cy="15875"/>
            </a:xfrm>
            <a:custGeom>
              <a:avLst/>
              <a:gdLst>
                <a:gd name="T0" fmla="*/ 0 w 65"/>
                <a:gd name="T1" fmla="*/ 2147483646 h 27"/>
                <a:gd name="T2" fmla="*/ 2147483646 w 65"/>
                <a:gd name="T3" fmla="*/ 2147483646 h 27"/>
                <a:gd name="T4" fmla="*/ 2147483646 w 65"/>
                <a:gd name="T5" fmla="*/ 0 h 2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5" h="27">
                  <a:moveTo>
                    <a:pt x="0" y="14"/>
                  </a:moveTo>
                  <a:cubicBezTo>
                    <a:pt x="7" y="22"/>
                    <a:pt x="17" y="27"/>
                    <a:pt x="28" y="27"/>
                  </a:cubicBezTo>
                  <a:cubicBezTo>
                    <a:pt x="46" y="27"/>
                    <a:pt x="60" y="15"/>
                    <a:pt x="65" y="0"/>
                  </a:cubicBezTo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" name="Freeform 31"/>
            <p:cNvSpPr/>
            <p:nvPr/>
          </p:nvSpPr>
          <p:spPr bwMode="auto">
            <a:xfrm>
              <a:off x="4330463" y="2853625"/>
              <a:ext cx="223837" cy="300037"/>
            </a:xfrm>
            <a:custGeom>
              <a:avLst/>
              <a:gdLst>
                <a:gd name="T0" fmla="*/ 2147483646 w 393"/>
                <a:gd name="T1" fmla="*/ 2147483646 h 524"/>
                <a:gd name="T2" fmla="*/ 2147483646 w 393"/>
                <a:gd name="T3" fmla="*/ 2147483646 h 524"/>
                <a:gd name="T4" fmla="*/ 2147483646 w 393"/>
                <a:gd name="T5" fmla="*/ 2147483646 h 524"/>
                <a:gd name="T6" fmla="*/ 2147483646 w 393"/>
                <a:gd name="T7" fmla="*/ 2147483646 h 524"/>
                <a:gd name="T8" fmla="*/ 2147483646 w 393"/>
                <a:gd name="T9" fmla="*/ 2147483646 h 524"/>
                <a:gd name="T10" fmla="*/ 2147483646 w 393"/>
                <a:gd name="T11" fmla="*/ 2147483646 h 524"/>
                <a:gd name="T12" fmla="*/ 2147483646 w 393"/>
                <a:gd name="T13" fmla="*/ 2147483646 h 524"/>
                <a:gd name="T14" fmla="*/ 2147483646 w 393"/>
                <a:gd name="T15" fmla="*/ 0 h 524"/>
                <a:gd name="T16" fmla="*/ 0 w 393"/>
                <a:gd name="T17" fmla="*/ 2147483646 h 524"/>
                <a:gd name="T18" fmla="*/ 2147483646 w 393"/>
                <a:gd name="T19" fmla="*/ 2147483646 h 524"/>
                <a:gd name="T20" fmla="*/ 2147483646 w 393"/>
                <a:gd name="T21" fmla="*/ 2147483646 h 52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93" h="524">
                  <a:moveTo>
                    <a:pt x="132" y="524"/>
                  </a:moveTo>
                  <a:cubicBezTo>
                    <a:pt x="135" y="524"/>
                    <a:pt x="138" y="524"/>
                    <a:pt x="141" y="524"/>
                  </a:cubicBezTo>
                  <a:cubicBezTo>
                    <a:pt x="174" y="524"/>
                    <a:pt x="205" y="518"/>
                    <a:pt x="234" y="507"/>
                  </a:cubicBezTo>
                  <a:cubicBezTo>
                    <a:pt x="238" y="506"/>
                    <a:pt x="242" y="504"/>
                    <a:pt x="246" y="503"/>
                  </a:cubicBezTo>
                  <a:cubicBezTo>
                    <a:pt x="251" y="500"/>
                    <a:pt x="266" y="492"/>
                    <a:pt x="267" y="489"/>
                  </a:cubicBezTo>
                  <a:cubicBezTo>
                    <a:pt x="293" y="469"/>
                    <a:pt x="309" y="438"/>
                    <a:pt x="309" y="401"/>
                  </a:cubicBezTo>
                  <a:cubicBezTo>
                    <a:pt x="309" y="336"/>
                    <a:pt x="393" y="297"/>
                    <a:pt x="393" y="197"/>
                  </a:cubicBezTo>
                  <a:cubicBezTo>
                    <a:pt x="393" y="88"/>
                    <a:pt x="305" y="0"/>
                    <a:pt x="196" y="0"/>
                  </a:cubicBezTo>
                  <a:cubicBezTo>
                    <a:pt x="88" y="0"/>
                    <a:pt x="0" y="88"/>
                    <a:pt x="0" y="197"/>
                  </a:cubicBezTo>
                  <a:cubicBezTo>
                    <a:pt x="0" y="298"/>
                    <a:pt x="84" y="342"/>
                    <a:pt x="84" y="401"/>
                  </a:cubicBezTo>
                  <a:cubicBezTo>
                    <a:pt x="84" y="434"/>
                    <a:pt x="100" y="465"/>
                    <a:pt x="125" y="487"/>
                  </a:cubicBezTo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" name="Line 32"/>
            <p:cNvSpPr>
              <a:spLocks noChangeShapeType="1"/>
            </p:cNvSpPr>
            <p:nvPr/>
          </p:nvSpPr>
          <p:spPr bwMode="auto">
            <a:xfrm flipV="1">
              <a:off x="4441588" y="2707575"/>
              <a:ext cx="0" cy="77787"/>
            </a:xfrm>
            <a:prstGeom prst="line">
              <a:avLst/>
            </a:prstGeom>
            <a:noFill/>
            <a:ln w="20638" cap="rnd">
              <a:solidFill>
                <a:srgbClr val="FF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" name="Line 33"/>
            <p:cNvSpPr>
              <a:spLocks noChangeShapeType="1"/>
            </p:cNvSpPr>
            <p:nvPr/>
          </p:nvSpPr>
          <p:spPr bwMode="auto">
            <a:xfrm flipV="1">
              <a:off x="4565413" y="2782188"/>
              <a:ext cx="53975" cy="53975"/>
            </a:xfrm>
            <a:prstGeom prst="line">
              <a:avLst/>
            </a:prstGeom>
            <a:noFill/>
            <a:ln w="20638" cap="rnd">
              <a:solidFill>
                <a:srgbClr val="FF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" name="Line 34"/>
            <p:cNvSpPr>
              <a:spLocks noChangeShapeType="1"/>
            </p:cNvSpPr>
            <p:nvPr/>
          </p:nvSpPr>
          <p:spPr bwMode="auto">
            <a:xfrm>
              <a:off x="4616213" y="2959988"/>
              <a:ext cx="77787" cy="0"/>
            </a:xfrm>
            <a:prstGeom prst="line">
              <a:avLst/>
            </a:prstGeom>
            <a:noFill/>
            <a:ln w="20638" cap="rnd">
              <a:solidFill>
                <a:srgbClr val="FF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" name="Line 35"/>
            <p:cNvSpPr>
              <a:spLocks noChangeShapeType="1"/>
            </p:cNvSpPr>
            <p:nvPr/>
          </p:nvSpPr>
          <p:spPr bwMode="auto">
            <a:xfrm>
              <a:off x="4565413" y="3083813"/>
              <a:ext cx="53975" cy="55562"/>
            </a:xfrm>
            <a:prstGeom prst="line">
              <a:avLst/>
            </a:prstGeom>
            <a:noFill/>
            <a:ln w="20638" cap="rnd">
              <a:solidFill>
                <a:srgbClr val="FF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" name="Line 36"/>
            <p:cNvSpPr>
              <a:spLocks noChangeShapeType="1"/>
            </p:cNvSpPr>
            <p:nvPr/>
          </p:nvSpPr>
          <p:spPr bwMode="auto">
            <a:xfrm flipH="1">
              <a:off x="4262201" y="3083813"/>
              <a:ext cx="53975" cy="55562"/>
            </a:xfrm>
            <a:prstGeom prst="line">
              <a:avLst/>
            </a:prstGeom>
            <a:noFill/>
            <a:ln w="20638" cap="rnd">
              <a:solidFill>
                <a:srgbClr val="FF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4" name="Line 37"/>
            <p:cNvSpPr>
              <a:spLocks noChangeShapeType="1"/>
            </p:cNvSpPr>
            <p:nvPr/>
          </p:nvSpPr>
          <p:spPr bwMode="auto">
            <a:xfrm flipH="1">
              <a:off x="4187588" y="2959988"/>
              <a:ext cx="79375" cy="0"/>
            </a:xfrm>
            <a:prstGeom prst="line">
              <a:avLst/>
            </a:prstGeom>
            <a:noFill/>
            <a:ln w="20638" cap="rnd">
              <a:solidFill>
                <a:srgbClr val="FF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5" name="Line 38"/>
            <p:cNvSpPr>
              <a:spLocks noChangeShapeType="1"/>
            </p:cNvSpPr>
            <p:nvPr/>
          </p:nvSpPr>
          <p:spPr bwMode="auto">
            <a:xfrm flipH="1" flipV="1">
              <a:off x="4262201" y="2780600"/>
              <a:ext cx="55562" cy="55562"/>
            </a:xfrm>
            <a:prstGeom prst="line">
              <a:avLst/>
            </a:prstGeom>
            <a:noFill/>
            <a:ln w="20638" cap="rnd">
              <a:solidFill>
                <a:srgbClr val="FF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66" name="Oval 39"/>
          <p:cNvSpPr>
            <a:spLocks noChangeArrowheads="1"/>
          </p:cNvSpPr>
          <p:nvPr/>
        </p:nvSpPr>
        <p:spPr bwMode="auto">
          <a:xfrm>
            <a:off x="552450" y="2052284"/>
            <a:ext cx="1493838" cy="14938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 dirty="0"/>
          </a:p>
        </p:txBody>
      </p:sp>
      <p:grpSp>
        <p:nvGrpSpPr>
          <p:cNvPr id="67" name="组合 45"/>
          <p:cNvGrpSpPr/>
          <p:nvPr/>
        </p:nvGrpSpPr>
        <p:grpSpPr bwMode="auto">
          <a:xfrm>
            <a:off x="969963" y="2284059"/>
            <a:ext cx="582612" cy="639763"/>
            <a:chOff x="895113" y="2147188"/>
            <a:chExt cx="582612" cy="639762"/>
          </a:xfrm>
        </p:grpSpPr>
        <p:sp>
          <p:nvSpPr>
            <p:cNvPr id="68" name="Rectangle 40"/>
            <p:cNvSpPr>
              <a:spLocks noChangeArrowheads="1"/>
            </p:cNvSpPr>
            <p:nvPr/>
          </p:nvSpPr>
          <p:spPr bwMode="auto">
            <a:xfrm>
              <a:off x="895113" y="2453575"/>
              <a:ext cx="122237" cy="269875"/>
            </a:xfrm>
            <a:prstGeom prst="rect">
              <a:avLst/>
            </a:prstGeom>
            <a:noFill/>
            <a:ln w="20638" cap="rnd">
              <a:solidFill>
                <a:srgbClr val="FF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69" name="Freeform 41"/>
            <p:cNvSpPr/>
            <p:nvPr/>
          </p:nvSpPr>
          <p:spPr bwMode="auto">
            <a:xfrm>
              <a:off x="1060213" y="2147188"/>
              <a:ext cx="417512" cy="639762"/>
            </a:xfrm>
            <a:custGeom>
              <a:avLst/>
              <a:gdLst>
                <a:gd name="T0" fmla="*/ 2147483646 w 735"/>
                <a:gd name="T1" fmla="*/ 2147483646 h 1123"/>
                <a:gd name="T2" fmla="*/ 0 w 735"/>
                <a:gd name="T3" fmla="*/ 2147483646 h 1123"/>
                <a:gd name="T4" fmla="*/ 2147483646 w 735"/>
                <a:gd name="T5" fmla="*/ 0 h 1123"/>
                <a:gd name="T6" fmla="*/ 2147483646 w 735"/>
                <a:gd name="T7" fmla="*/ 2147483646 h 1123"/>
                <a:gd name="T8" fmla="*/ 2147483646 w 735"/>
                <a:gd name="T9" fmla="*/ 2147483646 h 1123"/>
                <a:gd name="T10" fmla="*/ 2147483646 w 735"/>
                <a:gd name="T11" fmla="*/ 2147483646 h 1123"/>
                <a:gd name="T12" fmla="*/ 2147483646 w 735"/>
                <a:gd name="T13" fmla="*/ 2147483646 h 1123"/>
                <a:gd name="T14" fmla="*/ 2147483646 w 735"/>
                <a:gd name="T15" fmla="*/ 2147483646 h 1123"/>
                <a:gd name="T16" fmla="*/ 2147483646 w 735"/>
                <a:gd name="T17" fmla="*/ 2147483646 h 1123"/>
                <a:gd name="T18" fmla="*/ 2147483646 w 735"/>
                <a:gd name="T19" fmla="*/ 2147483646 h 1123"/>
                <a:gd name="T20" fmla="*/ 2147483646 w 735"/>
                <a:gd name="T21" fmla="*/ 2147483646 h 1123"/>
                <a:gd name="T22" fmla="*/ 2147483646 w 735"/>
                <a:gd name="T23" fmla="*/ 2147483646 h 1123"/>
                <a:gd name="T24" fmla="*/ 2147483646 w 735"/>
                <a:gd name="T25" fmla="*/ 2147483646 h 1123"/>
                <a:gd name="T26" fmla="*/ 2147483646 w 735"/>
                <a:gd name="T27" fmla="*/ 2147483646 h 1123"/>
                <a:gd name="T28" fmla="*/ 2147483646 w 735"/>
                <a:gd name="T29" fmla="*/ 2147483646 h 112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735" h="1123">
                  <a:moveTo>
                    <a:pt x="2" y="961"/>
                  </a:moveTo>
                  <a:cubicBezTo>
                    <a:pt x="0" y="568"/>
                    <a:pt x="0" y="568"/>
                    <a:pt x="0" y="568"/>
                  </a:cubicBezTo>
                  <a:cubicBezTo>
                    <a:pt x="0" y="568"/>
                    <a:pt x="315" y="365"/>
                    <a:pt x="310" y="0"/>
                  </a:cubicBezTo>
                  <a:cubicBezTo>
                    <a:pt x="372" y="0"/>
                    <a:pt x="463" y="14"/>
                    <a:pt x="456" y="148"/>
                  </a:cubicBezTo>
                  <a:cubicBezTo>
                    <a:pt x="449" y="283"/>
                    <a:pt x="358" y="329"/>
                    <a:pt x="360" y="427"/>
                  </a:cubicBezTo>
                  <a:cubicBezTo>
                    <a:pt x="433" y="427"/>
                    <a:pt x="641" y="420"/>
                    <a:pt x="641" y="420"/>
                  </a:cubicBezTo>
                  <a:cubicBezTo>
                    <a:pt x="641" y="420"/>
                    <a:pt x="735" y="409"/>
                    <a:pt x="734" y="512"/>
                  </a:cubicBezTo>
                  <a:cubicBezTo>
                    <a:pt x="733" y="585"/>
                    <a:pt x="671" y="591"/>
                    <a:pt x="671" y="591"/>
                  </a:cubicBezTo>
                  <a:cubicBezTo>
                    <a:pt x="671" y="591"/>
                    <a:pt x="724" y="613"/>
                    <a:pt x="720" y="679"/>
                  </a:cubicBezTo>
                  <a:cubicBezTo>
                    <a:pt x="715" y="745"/>
                    <a:pt x="645" y="748"/>
                    <a:pt x="645" y="748"/>
                  </a:cubicBezTo>
                  <a:cubicBezTo>
                    <a:pt x="645" y="748"/>
                    <a:pt x="709" y="766"/>
                    <a:pt x="700" y="834"/>
                  </a:cubicBezTo>
                  <a:cubicBezTo>
                    <a:pt x="691" y="903"/>
                    <a:pt x="625" y="899"/>
                    <a:pt x="625" y="899"/>
                  </a:cubicBezTo>
                  <a:cubicBezTo>
                    <a:pt x="625" y="899"/>
                    <a:pt x="671" y="933"/>
                    <a:pt x="659" y="971"/>
                  </a:cubicBezTo>
                  <a:cubicBezTo>
                    <a:pt x="640" y="1024"/>
                    <a:pt x="545" y="1034"/>
                    <a:pt x="545" y="1034"/>
                  </a:cubicBezTo>
                  <a:cubicBezTo>
                    <a:pt x="545" y="1034"/>
                    <a:pt x="274" y="1123"/>
                    <a:pt x="2" y="961"/>
                  </a:cubicBez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0" name="Oval 42"/>
            <p:cNvSpPr>
              <a:spLocks noChangeArrowheads="1"/>
            </p:cNvSpPr>
            <p:nvPr/>
          </p:nvSpPr>
          <p:spPr bwMode="auto">
            <a:xfrm>
              <a:off x="926863" y="2634550"/>
              <a:ext cx="57150" cy="57150"/>
            </a:xfrm>
            <a:prstGeom prst="ellipse">
              <a:avLst/>
            </a:prstGeom>
            <a:noFill/>
            <a:ln w="20638" cap="rnd">
              <a:solidFill>
                <a:srgbClr val="FF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</p:grpSp>
      <p:sp>
        <p:nvSpPr>
          <p:cNvPr id="71" name="Oval 43"/>
          <p:cNvSpPr>
            <a:spLocks noChangeArrowheads="1"/>
          </p:cNvSpPr>
          <p:nvPr/>
        </p:nvSpPr>
        <p:spPr bwMode="auto">
          <a:xfrm>
            <a:off x="839788" y="4096984"/>
            <a:ext cx="1482725" cy="148272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grpSp>
        <p:nvGrpSpPr>
          <p:cNvPr id="72" name="组合 44"/>
          <p:cNvGrpSpPr/>
          <p:nvPr/>
        </p:nvGrpSpPr>
        <p:grpSpPr bwMode="auto">
          <a:xfrm>
            <a:off x="1354138" y="4400197"/>
            <a:ext cx="509587" cy="511175"/>
            <a:chOff x="1279288" y="4263325"/>
            <a:chExt cx="509587" cy="511175"/>
          </a:xfrm>
        </p:grpSpPr>
        <p:sp>
          <p:nvSpPr>
            <p:cNvPr id="73" name="Line 44"/>
            <p:cNvSpPr>
              <a:spLocks noChangeShapeType="1"/>
            </p:cNvSpPr>
            <p:nvPr/>
          </p:nvSpPr>
          <p:spPr bwMode="auto">
            <a:xfrm>
              <a:off x="1344376" y="4263325"/>
              <a:ext cx="0" cy="511175"/>
            </a:xfrm>
            <a:prstGeom prst="line">
              <a:avLst/>
            </a:prstGeom>
            <a:noFill/>
            <a:ln w="20638" cap="rnd">
              <a:solidFill>
                <a:srgbClr val="FF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4" name="Line 45"/>
            <p:cNvSpPr>
              <a:spLocks noChangeShapeType="1"/>
            </p:cNvSpPr>
            <p:nvPr/>
          </p:nvSpPr>
          <p:spPr bwMode="auto">
            <a:xfrm flipH="1">
              <a:off x="1279288" y="4706238"/>
              <a:ext cx="509587" cy="0"/>
            </a:xfrm>
            <a:prstGeom prst="line">
              <a:avLst/>
            </a:prstGeom>
            <a:noFill/>
            <a:ln w="20638" cap="rnd">
              <a:solidFill>
                <a:srgbClr val="FFFFF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5" name="Freeform 46"/>
            <p:cNvSpPr/>
            <p:nvPr/>
          </p:nvSpPr>
          <p:spPr bwMode="auto">
            <a:xfrm>
              <a:off x="1398351" y="4390325"/>
              <a:ext cx="314325" cy="228600"/>
            </a:xfrm>
            <a:custGeom>
              <a:avLst/>
              <a:gdLst>
                <a:gd name="T0" fmla="*/ 0 w 198"/>
                <a:gd name="T1" fmla="*/ 2147483646 h 144"/>
                <a:gd name="T2" fmla="*/ 2147483646 w 198"/>
                <a:gd name="T3" fmla="*/ 2147483646 h 144"/>
                <a:gd name="T4" fmla="*/ 2147483646 w 198"/>
                <a:gd name="T5" fmla="*/ 2147483646 h 144"/>
                <a:gd name="T6" fmla="*/ 2147483646 w 198"/>
                <a:gd name="T7" fmla="*/ 0 h 144"/>
                <a:gd name="T8" fmla="*/ 2147483646 w 198"/>
                <a:gd name="T9" fmla="*/ 2147483646 h 144"/>
                <a:gd name="T10" fmla="*/ 2147483646 w 198"/>
                <a:gd name="T11" fmla="*/ 0 h 144"/>
                <a:gd name="T12" fmla="*/ 2147483646 w 198"/>
                <a:gd name="T13" fmla="*/ 0 h 14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98" h="144">
                  <a:moveTo>
                    <a:pt x="0" y="144"/>
                  </a:moveTo>
                  <a:lnTo>
                    <a:pt x="65" y="79"/>
                  </a:lnTo>
                  <a:lnTo>
                    <a:pt x="92" y="106"/>
                  </a:lnTo>
                  <a:lnTo>
                    <a:pt x="198" y="0"/>
                  </a:lnTo>
                  <a:lnTo>
                    <a:pt x="198" y="41"/>
                  </a:lnTo>
                  <a:lnTo>
                    <a:pt x="198" y="0"/>
                  </a:lnTo>
                  <a:lnTo>
                    <a:pt x="158" y="0"/>
                  </a:lnTo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76" name="文本框 8"/>
          <p:cNvSpPr txBox="1">
            <a:spLocks noChangeArrowheads="1"/>
          </p:cNvSpPr>
          <p:nvPr/>
        </p:nvSpPr>
        <p:spPr bwMode="auto">
          <a:xfrm>
            <a:off x="2849563" y="2125309"/>
            <a:ext cx="6175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文本框 8"/>
          <p:cNvSpPr txBox="1">
            <a:spLocks noChangeArrowheads="1"/>
          </p:cNvSpPr>
          <p:nvPr/>
        </p:nvSpPr>
        <p:spPr bwMode="auto">
          <a:xfrm>
            <a:off x="4233863" y="3549297"/>
            <a:ext cx="6191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文本框 8"/>
          <p:cNvSpPr txBox="1">
            <a:spLocks noChangeArrowheads="1"/>
          </p:cNvSpPr>
          <p:nvPr/>
        </p:nvSpPr>
        <p:spPr bwMode="auto">
          <a:xfrm>
            <a:off x="3308350" y="5355872"/>
            <a:ext cx="6191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文本框 8"/>
          <p:cNvSpPr txBox="1">
            <a:spLocks noChangeArrowheads="1"/>
          </p:cNvSpPr>
          <p:nvPr/>
        </p:nvSpPr>
        <p:spPr bwMode="auto">
          <a:xfrm>
            <a:off x="1254125" y="5025672"/>
            <a:ext cx="6191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文本框 8"/>
          <p:cNvSpPr txBox="1">
            <a:spLocks noChangeArrowheads="1"/>
          </p:cNvSpPr>
          <p:nvPr/>
        </p:nvSpPr>
        <p:spPr bwMode="auto">
          <a:xfrm>
            <a:off x="957263" y="2992084"/>
            <a:ext cx="6175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/>
      <p:bldP spid="11" grpId="0"/>
      <p:bldP spid="12" grpId="0" animBg="1"/>
      <p:bldP spid="13" grpId="0"/>
      <p:bldP spid="14" grpId="0"/>
      <p:bldP spid="15" grpId="0" animBg="1"/>
      <p:bldP spid="16" grpId="0"/>
      <p:bldP spid="17" grpId="0"/>
      <p:bldP spid="18" grpId="0" animBg="1"/>
      <p:bldP spid="19" grpId="0"/>
      <p:bldP spid="20" grpId="0"/>
      <p:bldP spid="21" grpId="0"/>
      <p:bldP spid="22" grpId="0" animBg="1"/>
      <p:bldP spid="76" grpId="0"/>
      <p:bldP spid="77" grpId="0"/>
      <p:bldP spid="78" grpId="0"/>
      <p:bldP spid="79" grpId="0"/>
      <p:bldP spid="8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160025" y="161016"/>
            <a:ext cx="498951" cy="498614"/>
          </a:xfrm>
          <a:prstGeom prst="roundRect">
            <a:avLst/>
          </a:prstGeom>
          <a:solidFill>
            <a:srgbClr val="FEAE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01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793505" y="161016"/>
            <a:ext cx="2735204" cy="498614"/>
          </a:xfrm>
          <a:prstGeom prst="roundRect">
            <a:avLst/>
          </a:prstGeom>
          <a:noFill/>
          <a:ln>
            <a:solidFill>
              <a:srgbClr val="FEAE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 lnSpcReduction="10000"/>
          </a:bodyPr>
          <a:lstStyle/>
          <a:p>
            <a:pPr algn="ctr">
              <a:lnSpc>
                <a:spcPct val="110000"/>
              </a:lnSpc>
            </a:pPr>
            <a:r>
              <a:rPr lang="zh-CN" altLang="en-US" sz="240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项目计划情况简介</a:t>
            </a:r>
            <a:endParaRPr lang="zh-CN" altLang="en-US" sz="240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1504950" y="3402013"/>
            <a:ext cx="9144000" cy="0"/>
          </a:xfrm>
          <a:prstGeom prst="line">
            <a:avLst/>
          </a:prstGeom>
          <a:ln w="2222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3117850" y="3011488"/>
            <a:ext cx="812800" cy="4032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rgbClr val="FFFFFF"/>
                </a:solidFill>
                <a:latin typeface="Arial Black" panose="020B0A040201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2015</a:t>
            </a:r>
            <a:endParaRPr lang="zh-CN" altLang="en-US" dirty="0">
              <a:solidFill>
                <a:srgbClr val="FFFFFF"/>
              </a:solidFill>
              <a:latin typeface="Arial Black" panose="020B0A04020102020204" pitchFamily="34" charset="0"/>
              <a:ea typeface="宋体" panose="02010600030101010101" pitchFamily="2" charset="-122"/>
              <a:cs typeface="Verdana" panose="020B060403050404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710238" y="3011488"/>
            <a:ext cx="812800" cy="4032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rgbClr val="FFFFFF"/>
                </a:solidFill>
                <a:latin typeface="Arial Black" panose="020B0A040201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2017</a:t>
            </a:r>
            <a:endParaRPr lang="zh-CN" altLang="en-US" dirty="0">
              <a:solidFill>
                <a:srgbClr val="FFFFFF"/>
              </a:solidFill>
              <a:latin typeface="Arial Black" panose="020B0A04020102020204" pitchFamily="34" charset="0"/>
              <a:ea typeface="宋体" panose="02010600030101010101" pitchFamily="2" charset="-122"/>
              <a:cs typeface="Verdana" panose="020B060403050404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304213" y="3011488"/>
            <a:ext cx="812800" cy="4032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rgbClr val="FFFFFF"/>
                </a:solidFill>
                <a:latin typeface="Arial Black" panose="020B0A040201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2019</a:t>
            </a:r>
            <a:endParaRPr lang="zh-CN" altLang="en-US" dirty="0">
              <a:solidFill>
                <a:srgbClr val="FFFFFF"/>
              </a:solidFill>
              <a:latin typeface="Arial Black" panose="020B0A04020102020204" pitchFamily="34" charset="0"/>
              <a:ea typeface="宋体" panose="02010600030101010101" pitchFamily="2" charset="-122"/>
              <a:cs typeface="Verdana" panose="020B060403050404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414838" y="3392488"/>
            <a:ext cx="812800" cy="4016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rgbClr val="FFFFFF"/>
                </a:solidFill>
                <a:latin typeface="Arial Black" panose="020B0A040201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2016</a:t>
            </a:r>
            <a:endParaRPr lang="zh-CN" altLang="en-US" dirty="0">
              <a:solidFill>
                <a:srgbClr val="FFFFFF"/>
              </a:solidFill>
              <a:latin typeface="Arial Black" panose="020B0A04020102020204" pitchFamily="34" charset="0"/>
              <a:ea typeface="宋体" panose="02010600030101010101" pitchFamily="2" charset="-122"/>
              <a:cs typeface="Verdana" panose="020B060403050404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007225" y="3392488"/>
            <a:ext cx="812800" cy="40163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rgbClr val="FFFFFF"/>
                </a:solidFill>
                <a:latin typeface="Arial Black" panose="020B0A040201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2018</a:t>
            </a:r>
            <a:endParaRPr lang="zh-CN" altLang="en-US" dirty="0">
              <a:solidFill>
                <a:srgbClr val="FFFFFF"/>
              </a:solidFill>
              <a:latin typeface="Arial Black" panose="020B0A04020102020204" pitchFamily="34" charset="0"/>
              <a:ea typeface="宋体" panose="02010600030101010101" pitchFamily="2" charset="-122"/>
              <a:cs typeface="Verdana" panose="020B060403050404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665413" y="2009775"/>
            <a:ext cx="1711325" cy="82867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75000"/>
                </a:schemeClr>
              </a:buClr>
              <a:defRPr/>
            </a:pPr>
            <a:r>
              <a:rPr lang="zh-CN" altLang="en-US" sz="1400" dirty="0">
                <a:latin typeface="宋体" panose="02010600030101010101" pitchFamily="2" charset="-122"/>
                <a:ea typeface="宋体" panose="02010600030101010101" pitchFamily="2" charset="-122"/>
              </a:rPr>
              <a:t>输入您的文本</a:t>
            </a:r>
            <a:endParaRPr lang="en-US" altLang="zh-CN" sz="14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75000"/>
                </a:schemeClr>
              </a:buClr>
              <a:defRPr/>
            </a:pPr>
            <a:r>
              <a:rPr lang="zh-CN" altLang="en-US" sz="1400" dirty="0">
                <a:latin typeface="宋体" panose="02010600030101010101" pitchFamily="2" charset="-122"/>
                <a:ea typeface="宋体" panose="02010600030101010101" pitchFamily="2" charset="-122"/>
              </a:rPr>
              <a:t>这里请输入您的文本</a:t>
            </a:r>
            <a:endParaRPr lang="en-US" altLang="zh-CN" sz="14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75000"/>
                </a:schemeClr>
              </a:buClr>
              <a:defRPr/>
            </a:pPr>
            <a:r>
              <a:rPr lang="zh-CN" altLang="en-US" sz="1400" dirty="0">
                <a:latin typeface="宋体" panose="02010600030101010101" pitchFamily="2" charset="-122"/>
                <a:ea typeface="宋体" panose="02010600030101010101" pitchFamily="2" charset="-122"/>
              </a:rPr>
              <a:t>这里输入您的文本</a:t>
            </a:r>
            <a:endParaRPr lang="en-US" altLang="zh-CN" sz="14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245100" y="2009775"/>
            <a:ext cx="1709738" cy="82867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75000"/>
                </a:schemeClr>
              </a:buClr>
              <a:defRPr/>
            </a:pPr>
            <a:r>
              <a:rPr lang="zh-CN" altLang="en-US" sz="1400" dirty="0">
                <a:latin typeface="宋体" panose="02010600030101010101" pitchFamily="2" charset="-122"/>
                <a:ea typeface="宋体" panose="02010600030101010101" pitchFamily="2" charset="-122"/>
              </a:rPr>
              <a:t>输入您的文本</a:t>
            </a:r>
            <a:endParaRPr lang="en-US" altLang="zh-CN" sz="14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75000"/>
                </a:schemeClr>
              </a:buClr>
              <a:defRPr/>
            </a:pPr>
            <a:r>
              <a:rPr lang="zh-CN" altLang="en-US" sz="1400" dirty="0">
                <a:latin typeface="宋体" panose="02010600030101010101" pitchFamily="2" charset="-122"/>
                <a:ea typeface="宋体" panose="02010600030101010101" pitchFamily="2" charset="-122"/>
              </a:rPr>
              <a:t>这里请输入您的文本</a:t>
            </a:r>
            <a:endParaRPr lang="en-US" altLang="zh-CN" sz="14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75000"/>
                </a:schemeClr>
              </a:buClr>
              <a:defRPr/>
            </a:pPr>
            <a:r>
              <a:rPr lang="zh-CN" altLang="en-US" sz="1400" dirty="0">
                <a:latin typeface="宋体" panose="02010600030101010101" pitchFamily="2" charset="-122"/>
                <a:ea typeface="宋体" panose="02010600030101010101" pitchFamily="2" charset="-122"/>
              </a:rPr>
              <a:t>这里输入您的文本</a:t>
            </a:r>
            <a:endParaRPr lang="en-US" altLang="zh-CN" sz="14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823200" y="2009775"/>
            <a:ext cx="1709738" cy="82867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75000"/>
                </a:schemeClr>
              </a:buClr>
              <a:defRPr/>
            </a:pPr>
            <a:r>
              <a:rPr lang="zh-CN" altLang="en-US" sz="1400" dirty="0">
                <a:latin typeface="宋体" panose="02010600030101010101" pitchFamily="2" charset="-122"/>
                <a:ea typeface="宋体" panose="02010600030101010101" pitchFamily="2" charset="-122"/>
              </a:rPr>
              <a:t>输入您的文本</a:t>
            </a:r>
            <a:endParaRPr lang="en-US" altLang="zh-CN" sz="14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75000"/>
                </a:schemeClr>
              </a:buClr>
              <a:defRPr/>
            </a:pPr>
            <a:r>
              <a:rPr lang="zh-CN" altLang="en-US" sz="1400" dirty="0">
                <a:latin typeface="宋体" panose="02010600030101010101" pitchFamily="2" charset="-122"/>
                <a:ea typeface="宋体" panose="02010600030101010101" pitchFamily="2" charset="-122"/>
              </a:rPr>
              <a:t>这里请输入您的文本</a:t>
            </a:r>
            <a:endParaRPr lang="en-US" altLang="zh-CN" sz="14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75000"/>
                </a:schemeClr>
              </a:buClr>
              <a:defRPr/>
            </a:pPr>
            <a:r>
              <a:rPr lang="zh-CN" altLang="en-US" sz="1400" dirty="0">
                <a:latin typeface="宋体" panose="02010600030101010101" pitchFamily="2" charset="-122"/>
                <a:ea typeface="宋体" panose="02010600030101010101" pitchFamily="2" charset="-122"/>
              </a:rPr>
              <a:t>这里输入您的文本</a:t>
            </a:r>
            <a:endParaRPr lang="en-US" altLang="zh-CN" sz="14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935413" y="3932238"/>
            <a:ext cx="1709737" cy="828675"/>
          </a:xfrm>
          <a:prstGeom prst="rect">
            <a:avLst/>
          </a:prstGeom>
          <a:noFill/>
        </p:spPr>
        <p:txBody>
          <a:bodyPr lIns="0" tIns="0" rIns="0" bIns="0"/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75000"/>
                </a:schemeClr>
              </a:buClr>
              <a:defRPr/>
            </a:pPr>
            <a:r>
              <a:rPr lang="zh-CN" altLang="en-US" sz="1400" dirty="0">
                <a:latin typeface="宋体" panose="02010600030101010101" pitchFamily="2" charset="-122"/>
                <a:ea typeface="宋体" panose="02010600030101010101" pitchFamily="2" charset="-122"/>
              </a:rPr>
              <a:t>输入您的文本</a:t>
            </a:r>
            <a:endParaRPr lang="en-US" altLang="zh-CN" sz="14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75000"/>
                </a:schemeClr>
              </a:buClr>
              <a:defRPr/>
            </a:pPr>
            <a:r>
              <a:rPr lang="zh-CN" altLang="en-US" sz="1400" dirty="0">
                <a:latin typeface="宋体" panose="02010600030101010101" pitchFamily="2" charset="-122"/>
                <a:ea typeface="宋体" panose="02010600030101010101" pitchFamily="2" charset="-122"/>
              </a:rPr>
              <a:t>这里请输入您的文本</a:t>
            </a:r>
            <a:endParaRPr lang="en-US" altLang="zh-CN" sz="14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75000"/>
                </a:schemeClr>
              </a:buClr>
              <a:defRPr/>
            </a:pPr>
            <a:r>
              <a:rPr lang="zh-CN" altLang="en-US" sz="1400" dirty="0">
                <a:latin typeface="宋体" panose="02010600030101010101" pitchFamily="2" charset="-122"/>
                <a:ea typeface="宋体" panose="02010600030101010101" pitchFamily="2" charset="-122"/>
              </a:rPr>
              <a:t>这里输入您的文本</a:t>
            </a:r>
            <a:endParaRPr lang="en-US" altLang="zh-CN" sz="14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586538" y="3932238"/>
            <a:ext cx="1709737" cy="828675"/>
          </a:xfrm>
          <a:prstGeom prst="rect">
            <a:avLst/>
          </a:prstGeom>
          <a:noFill/>
        </p:spPr>
        <p:txBody>
          <a:bodyPr lIns="0" tIns="0" rIns="0" bIns="0"/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75000"/>
                </a:schemeClr>
              </a:buClr>
              <a:defRPr/>
            </a:pPr>
            <a:r>
              <a:rPr lang="zh-CN" altLang="en-US" sz="1400" dirty="0">
                <a:latin typeface="宋体" panose="02010600030101010101" pitchFamily="2" charset="-122"/>
                <a:ea typeface="宋体" panose="02010600030101010101" pitchFamily="2" charset="-122"/>
              </a:rPr>
              <a:t>输入您的文本</a:t>
            </a:r>
            <a:endParaRPr lang="en-US" altLang="zh-CN" sz="14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75000"/>
                </a:schemeClr>
              </a:buClr>
              <a:defRPr/>
            </a:pPr>
            <a:r>
              <a:rPr lang="zh-CN" altLang="en-US" sz="1400" dirty="0">
                <a:latin typeface="宋体" panose="02010600030101010101" pitchFamily="2" charset="-122"/>
                <a:ea typeface="宋体" panose="02010600030101010101" pitchFamily="2" charset="-122"/>
              </a:rPr>
              <a:t>这里请输入您的文本</a:t>
            </a:r>
            <a:endParaRPr lang="en-US" altLang="zh-CN" sz="14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75000"/>
                </a:schemeClr>
              </a:buClr>
              <a:defRPr/>
            </a:pPr>
            <a:r>
              <a:rPr lang="zh-CN" altLang="en-US" sz="1400" dirty="0">
                <a:latin typeface="宋体" panose="02010600030101010101" pitchFamily="2" charset="-122"/>
                <a:ea typeface="宋体" panose="02010600030101010101" pitchFamily="2" charset="-122"/>
              </a:rPr>
              <a:t>这里输入您的文本</a:t>
            </a:r>
            <a:endParaRPr lang="en-US" altLang="zh-CN" sz="14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21" t="10536" r="11821" b="25179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6" name="MH_Number_1"/>
          <p:cNvSpPr/>
          <p:nvPr>
            <p:custDataLst>
              <p:tags r:id="rId2"/>
            </p:custDataLst>
          </p:nvPr>
        </p:nvSpPr>
        <p:spPr>
          <a:xfrm>
            <a:off x="2495498" y="1931420"/>
            <a:ext cx="2184856" cy="2183380"/>
          </a:xfrm>
          <a:prstGeom prst="roundRect">
            <a:avLst>
              <a:gd name="adj" fmla="val 13960"/>
            </a:avLst>
          </a:prstGeom>
          <a:solidFill>
            <a:srgbClr val="FEAE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02</a:t>
            </a:r>
            <a:endParaRPr lang="zh-CN" altLang="en-US" sz="11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" name="MH_Entry_1"/>
          <p:cNvSpPr/>
          <p:nvPr>
            <p:custDataLst>
              <p:tags r:id="rId3"/>
            </p:custDataLst>
          </p:nvPr>
        </p:nvSpPr>
        <p:spPr>
          <a:xfrm>
            <a:off x="4851952" y="1999659"/>
            <a:ext cx="4803803" cy="845899"/>
          </a:xfrm>
          <a:prstGeom prst="roundRect">
            <a:avLst>
              <a:gd name="adj" fmla="val 20268"/>
            </a:avLst>
          </a:prstGeom>
          <a:noFill/>
          <a:ln>
            <a:solidFill>
              <a:srgbClr val="FEAE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400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项目行业市场分析</a:t>
            </a:r>
            <a:endParaRPr lang="zh-CN" altLang="en-US" sz="400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851952" y="2998677"/>
            <a:ext cx="4776507" cy="972961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rgbClr val="00B050"/>
              </a:buClr>
              <a:buSzPct val="80000"/>
              <a:defRPr/>
            </a:pPr>
            <a:r>
              <a:rPr lang="en-US" altLang="zh-CN" sz="16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zero</a:t>
            </a:r>
            <a:r>
              <a:rPr lang="zh-CN" altLang="en-US" sz="16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160025" y="161016"/>
            <a:ext cx="498951" cy="498614"/>
          </a:xfrm>
          <a:prstGeom prst="roundRect">
            <a:avLst/>
          </a:prstGeom>
          <a:solidFill>
            <a:srgbClr val="FEAE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02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793505" y="161016"/>
            <a:ext cx="2735204" cy="498614"/>
          </a:xfrm>
          <a:prstGeom prst="roundRect">
            <a:avLst/>
          </a:prstGeom>
          <a:noFill/>
          <a:ln>
            <a:solidFill>
              <a:srgbClr val="FEAE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 lnSpcReduction="10000"/>
          </a:bodyPr>
          <a:lstStyle/>
          <a:p>
            <a:pPr algn="ctr">
              <a:lnSpc>
                <a:spcPct val="110000"/>
              </a:lnSpc>
            </a:pPr>
            <a:r>
              <a:rPr lang="zh-CN" altLang="en-US" sz="240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项目行业市场分析</a:t>
            </a:r>
            <a:endParaRPr lang="zh-CN" altLang="en-US" sz="240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12"/>
          <p:cNvGrpSpPr/>
          <p:nvPr/>
        </p:nvGrpSpPr>
        <p:grpSpPr bwMode="auto">
          <a:xfrm>
            <a:off x="1679575" y="1332126"/>
            <a:ext cx="687388" cy="685800"/>
            <a:chOff x="1651001" y="1481138"/>
            <a:chExt cx="687387" cy="685800"/>
          </a:xfrm>
          <a:solidFill>
            <a:schemeClr val="accent1"/>
          </a:solidFill>
        </p:grpSpPr>
        <p:sp>
          <p:nvSpPr>
            <p:cNvPr id="7" name="Freeform 5"/>
            <p:cNvSpPr>
              <a:spLocks noEditPoints="1"/>
            </p:cNvSpPr>
            <p:nvPr/>
          </p:nvSpPr>
          <p:spPr bwMode="auto">
            <a:xfrm>
              <a:off x="1651001" y="1481138"/>
              <a:ext cx="687387" cy="685800"/>
            </a:xfrm>
            <a:custGeom>
              <a:avLst/>
              <a:gdLst>
                <a:gd name="T0" fmla="*/ 343694 w 180"/>
                <a:gd name="T1" fmla="*/ 685800 h 180"/>
                <a:gd name="T2" fmla="*/ 0 w 180"/>
                <a:gd name="T3" fmla="*/ 342900 h 180"/>
                <a:gd name="T4" fmla="*/ 343694 w 180"/>
                <a:gd name="T5" fmla="*/ 0 h 180"/>
                <a:gd name="T6" fmla="*/ 687387 w 180"/>
                <a:gd name="T7" fmla="*/ 342900 h 180"/>
                <a:gd name="T8" fmla="*/ 343694 w 180"/>
                <a:gd name="T9" fmla="*/ 685800 h 180"/>
                <a:gd name="T10" fmla="*/ 343694 w 180"/>
                <a:gd name="T11" fmla="*/ 15240 h 180"/>
                <a:gd name="T12" fmla="*/ 15275 w 180"/>
                <a:gd name="T13" fmla="*/ 342900 h 180"/>
                <a:gd name="T14" fmla="*/ 343694 w 180"/>
                <a:gd name="T15" fmla="*/ 670560 h 180"/>
                <a:gd name="T16" fmla="*/ 672112 w 180"/>
                <a:gd name="T17" fmla="*/ 342900 h 180"/>
                <a:gd name="T18" fmla="*/ 343694 w 180"/>
                <a:gd name="T19" fmla="*/ 15240 h 18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80" h="180">
                  <a:moveTo>
                    <a:pt x="90" y="180"/>
                  </a:moveTo>
                  <a:cubicBezTo>
                    <a:pt x="41" y="180"/>
                    <a:pt x="0" y="139"/>
                    <a:pt x="0" y="90"/>
                  </a:cubicBezTo>
                  <a:cubicBezTo>
                    <a:pt x="0" y="40"/>
                    <a:pt x="41" y="0"/>
                    <a:pt x="90" y="0"/>
                  </a:cubicBezTo>
                  <a:cubicBezTo>
                    <a:pt x="140" y="0"/>
                    <a:pt x="180" y="40"/>
                    <a:pt x="180" y="90"/>
                  </a:cubicBezTo>
                  <a:cubicBezTo>
                    <a:pt x="180" y="139"/>
                    <a:pt x="140" y="180"/>
                    <a:pt x="90" y="180"/>
                  </a:cubicBezTo>
                  <a:close/>
                  <a:moveTo>
                    <a:pt x="90" y="4"/>
                  </a:moveTo>
                  <a:cubicBezTo>
                    <a:pt x="43" y="4"/>
                    <a:pt x="4" y="42"/>
                    <a:pt x="4" y="90"/>
                  </a:cubicBezTo>
                  <a:cubicBezTo>
                    <a:pt x="4" y="137"/>
                    <a:pt x="43" y="176"/>
                    <a:pt x="90" y="176"/>
                  </a:cubicBezTo>
                  <a:cubicBezTo>
                    <a:pt x="138" y="176"/>
                    <a:pt x="176" y="137"/>
                    <a:pt x="176" y="90"/>
                  </a:cubicBezTo>
                  <a:cubicBezTo>
                    <a:pt x="176" y="42"/>
                    <a:pt x="138" y="4"/>
                    <a:pt x="9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8" name="Freeform 6"/>
            <p:cNvSpPr/>
            <p:nvPr/>
          </p:nvSpPr>
          <p:spPr bwMode="auto">
            <a:xfrm>
              <a:off x="2136775" y="1685926"/>
              <a:ext cx="80962" cy="252413"/>
            </a:xfrm>
            <a:custGeom>
              <a:avLst/>
              <a:gdLst>
                <a:gd name="T0" fmla="*/ 7711 w 21"/>
                <a:gd name="T1" fmla="*/ 252413 h 66"/>
                <a:gd name="T2" fmla="*/ 3855 w 21"/>
                <a:gd name="T3" fmla="*/ 252413 h 66"/>
                <a:gd name="T4" fmla="*/ 3855 w 21"/>
                <a:gd name="T5" fmla="*/ 240940 h 66"/>
                <a:gd name="T6" fmla="*/ 3855 w 21"/>
                <a:gd name="T7" fmla="*/ 15298 h 66"/>
                <a:gd name="T8" fmla="*/ 3855 w 21"/>
                <a:gd name="T9" fmla="*/ 3824 h 66"/>
                <a:gd name="T10" fmla="*/ 15421 w 21"/>
                <a:gd name="T11" fmla="*/ 3824 h 66"/>
                <a:gd name="T12" fmla="*/ 15421 w 21"/>
                <a:gd name="T13" fmla="*/ 252413 h 66"/>
                <a:gd name="T14" fmla="*/ 7711 w 21"/>
                <a:gd name="T15" fmla="*/ 252413 h 6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1" h="66">
                  <a:moveTo>
                    <a:pt x="2" y="66"/>
                  </a:moveTo>
                  <a:cubicBezTo>
                    <a:pt x="2" y="66"/>
                    <a:pt x="1" y="66"/>
                    <a:pt x="1" y="66"/>
                  </a:cubicBezTo>
                  <a:cubicBezTo>
                    <a:pt x="0" y="65"/>
                    <a:pt x="0" y="64"/>
                    <a:pt x="1" y="63"/>
                  </a:cubicBezTo>
                  <a:cubicBezTo>
                    <a:pt x="17" y="47"/>
                    <a:pt x="17" y="20"/>
                    <a:pt x="1" y="4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2" y="0"/>
                    <a:pt x="3" y="0"/>
                    <a:pt x="4" y="1"/>
                  </a:cubicBezTo>
                  <a:cubicBezTo>
                    <a:pt x="21" y="19"/>
                    <a:pt x="21" y="48"/>
                    <a:pt x="4" y="66"/>
                  </a:cubicBezTo>
                  <a:cubicBezTo>
                    <a:pt x="3" y="66"/>
                    <a:pt x="3" y="66"/>
                    <a:pt x="2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9" name="Freeform 7"/>
            <p:cNvSpPr/>
            <p:nvPr/>
          </p:nvSpPr>
          <p:spPr bwMode="auto">
            <a:xfrm>
              <a:off x="2101850" y="1724026"/>
              <a:ext cx="50800" cy="179388"/>
            </a:xfrm>
            <a:custGeom>
              <a:avLst/>
              <a:gdLst>
                <a:gd name="T0" fmla="*/ 7815 w 13"/>
                <a:gd name="T1" fmla="*/ 179388 h 47"/>
                <a:gd name="T2" fmla="*/ 3908 w 13"/>
                <a:gd name="T3" fmla="*/ 179388 h 47"/>
                <a:gd name="T4" fmla="*/ 3908 w 13"/>
                <a:gd name="T5" fmla="*/ 167938 h 47"/>
                <a:gd name="T6" fmla="*/ 35169 w 13"/>
                <a:gd name="T7" fmla="*/ 87786 h 47"/>
                <a:gd name="T8" fmla="*/ 3908 w 13"/>
                <a:gd name="T9" fmla="*/ 11450 h 47"/>
                <a:gd name="T10" fmla="*/ 3908 w 13"/>
                <a:gd name="T11" fmla="*/ 0 h 47"/>
                <a:gd name="T12" fmla="*/ 15631 w 13"/>
                <a:gd name="T13" fmla="*/ 0 h 47"/>
                <a:gd name="T14" fmla="*/ 50800 w 13"/>
                <a:gd name="T15" fmla="*/ 87786 h 47"/>
                <a:gd name="T16" fmla="*/ 15631 w 13"/>
                <a:gd name="T17" fmla="*/ 179388 h 47"/>
                <a:gd name="T18" fmla="*/ 7815 w 13"/>
                <a:gd name="T19" fmla="*/ 179388 h 4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3" h="47">
                  <a:moveTo>
                    <a:pt x="2" y="47"/>
                  </a:moveTo>
                  <a:cubicBezTo>
                    <a:pt x="2" y="47"/>
                    <a:pt x="1" y="47"/>
                    <a:pt x="1" y="47"/>
                  </a:cubicBezTo>
                  <a:cubicBezTo>
                    <a:pt x="0" y="46"/>
                    <a:pt x="0" y="45"/>
                    <a:pt x="1" y="44"/>
                  </a:cubicBezTo>
                  <a:cubicBezTo>
                    <a:pt x="6" y="38"/>
                    <a:pt x="9" y="31"/>
                    <a:pt x="9" y="23"/>
                  </a:cubicBezTo>
                  <a:cubicBezTo>
                    <a:pt x="9" y="16"/>
                    <a:pt x="6" y="9"/>
                    <a:pt x="1" y="3"/>
                  </a:cubicBezTo>
                  <a:cubicBezTo>
                    <a:pt x="0" y="2"/>
                    <a:pt x="0" y="1"/>
                    <a:pt x="1" y="0"/>
                  </a:cubicBezTo>
                  <a:cubicBezTo>
                    <a:pt x="2" y="0"/>
                    <a:pt x="3" y="0"/>
                    <a:pt x="4" y="0"/>
                  </a:cubicBezTo>
                  <a:cubicBezTo>
                    <a:pt x="10" y="6"/>
                    <a:pt x="13" y="15"/>
                    <a:pt x="13" y="23"/>
                  </a:cubicBezTo>
                  <a:cubicBezTo>
                    <a:pt x="13" y="32"/>
                    <a:pt x="10" y="40"/>
                    <a:pt x="4" y="47"/>
                  </a:cubicBezTo>
                  <a:cubicBezTo>
                    <a:pt x="3" y="47"/>
                    <a:pt x="3" y="47"/>
                    <a:pt x="2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0" name="Freeform 8"/>
            <p:cNvSpPr/>
            <p:nvPr/>
          </p:nvSpPr>
          <p:spPr bwMode="auto">
            <a:xfrm>
              <a:off x="1789113" y="1743076"/>
              <a:ext cx="125412" cy="133350"/>
            </a:xfrm>
            <a:custGeom>
              <a:avLst/>
              <a:gdLst>
                <a:gd name="T0" fmla="*/ 117811 w 33"/>
                <a:gd name="T1" fmla="*/ 133350 h 35"/>
                <a:gd name="T2" fmla="*/ 64606 w 33"/>
                <a:gd name="T3" fmla="*/ 133350 h 35"/>
                <a:gd name="T4" fmla="*/ 19002 w 33"/>
                <a:gd name="T5" fmla="*/ 114300 h 35"/>
                <a:gd name="T6" fmla="*/ 0 w 33"/>
                <a:gd name="T7" fmla="*/ 68580 h 35"/>
                <a:gd name="T8" fmla="*/ 19002 w 33"/>
                <a:gd name="T9" fmla="*/ 19050 h 35"/>
                <a:gd name="T10" fmla="*/ 64606 w 33"/>
                <a:gd name="T11" fmla="*/ 0 h 35"/>
                <a:gd name="T12" fmla="*/ 64606 w 33"/>
                <a:gd name="T13" fmla="*/ 0 h 35"/>
                <a:gd name="T14" fmla="*/ 117811 w 33"/>
                <a:gd name="T15" fmla="*/ 0 h 35"/>
                <a:gd name="T16" fmla="*/ 125412 w 33"/>
                <a:gd name="T17" fmla="*/ 7620 h 35"/>
                <a:gd name="T18" fmla="*/ 117811 w 33"/>
                <a:gd name="T19" fmla="*/ 15240 h 35"/>
                <a:gd name="T20" fmla="*/ 117811 w 33"/>
                <a:gd name="T21" fmla="*/ 15240 h 35"/>
                <a:gd name="T22" fmla="*/ 64606 w 33"/>
                <a:gd name="T23" fmla="*/ 15240 h 35"/>
                <a:gd name="T24" fmla="*/ 64606 w 33"/>
                <a:gd name="T25" fmla="*/ 15240 h 35"/>
                <a:gd name="T26" fmla="*/ 30403 w 33"/>
                <a:gd name="T27" fmla="*/ 30480 h 35"/>
                <a:gd name="T28" fmla="*/ 15201 w 33"/>
                <a:gd name="T29" fmla="*/ 68580 h 35"/>
                <a:gd name="T30" fmla="*/ 30403 w 33"/>
                <a:gd name="T31" fmla="*/ 102870 h 35"/>
                <a:gd name="T32" fmla="*/ 64606 w 33"/>
                <a:gd name="T33" fmla="*/ 118110 h 35"/>
                <a:gd name="T34" fmla="*/ 117811 w 33"/>
                <a:gd name="T35" fmla="*/ 118110 h 35"/>
                <a:gd name="T36" fmla="*/ 125412 w 33"/>
                <a:gd name="T37" fmla="*/ 125730 h 35"/>
                <a:gd name="T38" fmla="*/ 117811 w 33"/>
                <a:gd name="T39" fmla="*/ 133350 h 3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3" h="35">
                  <a:moveTo>
                    <a:pt x="31" y="35"/>
                  </a:moveTo>
                  <a:cubicBezTo>
                    <a:pt x="17" y="35"/>
                    <a:pt x="17" y="35"/>
                    <a:pt x="17" y="35"/>
                  </a:cubicBezTo>
                  <a:cubicBezTo>
                    <a:pt x="13" y="35"/>
                    <a:pt x="8" y="33"/>
                    <a:pt x="5" y="30"/>
                  </a:cubicBezTo>
                  <a:cubicBezTo>
                    <a:pt x="2" y="27"/>
                    <a:pt x="0" y="22"/>
                    <a:pt x="0" y="18"/>
                  </a:cubicBezTo>
                  <a:cubicBezTo>
                    <a:pt x="0" y="13"/>
                    <a:pt x="2" y="9"/>
                    <a:pt x="5" y="5"/>
                  </a:cubicBezTo>
                  <a:cubicBezTo>
                    <a:pt x="8" y="2"/>
                    <a:pt x="13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0"/>
                    <a:pt x="33" y="1"/>
                    <a:pt x="33" y="2"/>
                  </a:cubicBezTo>
                  <a:cubicBezTo>
                    <a:pt x="33" y="3"/>
                    <a:pt x="32" y="4"/>
                    <a:pt x="31" y="4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4" y="4"/>
                    <a:pt x="10" y="6"/>
                    <a:pt x="8" y="8"/>
                  </a:cubicBezTo>
                  <a:cubicBezTo>
                    <a:pt x="5" y="11"/>
                    <a:pt x="4" y="14"/>
                    <a:pt x="4" y="18"/>
                  </a:cubicBezTo>
                  <a:cubicBezTo>
                    <a:pt x="4" y="21"/>
                    <a:pt x="5" y="25"/>
                    <a:pt x="8" y="27"/>
                  </a:cubicBezTo>
                  <a:cubicBezTo>
                    <a:pt x="10" y="30"/>
                    <a:pt x="14" y="31"/>
                    <a:pt x="17" y="31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2" y="31"/>
                    <a:pt x="33" y="32"/>
                    <a:pt x="33" y="33"/>
                  </a:cubicBezTo>
                  <a:cubicBezTo>
                    <a:pt x="33" y="34"/>
                    <a:pt x="32" y="35"/>
                    <a:pt x="31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1" name="Freeform 9"/>
            <p:cNvSpPr>
              <a:spLocks noEditPoints="1"/>
            </p:cNvSpPr>
            <p:nvPr/>
          </p:nvSpPr>
          <p:spPr bwMode="auto">
            <a:xfrm>
              <a:off x="1903413" y="1682751"/>
              <a:ext cx="176212" cy="258763"/>
            </a:xfrm>
            <a:custGeom>
              <a:avLst/>
              <a:gdLst>
                <a:gd name="T0" fmla="*/ 153228 w 46"/>
                <a:gd name="T1" fmla="*/ 258763 h 68"/>
                <a:gd name="T2" fmla="*/ 149397 w 46"/>
                <a:gd name="T3" fmla="*/ 258763 h 68"/>
                <a:gd name="T4" fmla="*/ 3831 w 46"/>
                <a:gd name="T5" fmla="*/ 205488 h 68"/>
                <a:gd name="T6" fmla="*/ 0 w 46"/>
                <a:gd name="T7" fmla="*/ 197878 h 68"/>
                <a:gd name="T8" fmla="*/ 0 w 46"/>
                <a:gd name="T9" fmla="*/ 60885 h 68"/>
                <a:gd name="T10" fmla="*/ 3831 w 46"/>
                <a:gd name="T11" fmla="*/ 49469 h 68"/>
                <a:gd name="T12" fmla="*/ 149397 w 46"/>
                <a:gd name="T13" fmla="*/ 0 h 68"/>
                <a:gd name="T14" fmla="*/ 157059 w 46"/>
                <a:gd name="T15" fmla="*/ 0 h 68"/>
                <a:gd name="T16" fmla="*/ 160889 w 46"/>
                <a:gd name="T17" fmla="*/ 3805 h 68"/>
                <a:gd name="T18" fmla="*/ 160889 w 46"/>
                <a:gd name="T19" fmla="*/ 251152 h 68"/>
                <a:gd name="T20" fmla="*/ 157059 w 46"/>
                <a:gd name="T21" fmla="*/ 258763 h 68"/>
                <a:gd name="T22" fmla="*/ 153228 w 46"/>
                <a:gd name="T23" fmla="*/ 258763 h 68"/>
                <a:gd name="T24" fmla="*/ 15323 w 46"/>
                <a:gd name="T25" fmla="*/ 194072 h 68"/>
                <a:gd name="T26" fmla="*/ 145566 w 46"/>
                <a:gd name="T27" fmla="*/ 239736 h 68"/>
                <a:gd name="T28" fmla="*/ 145566 w 46"/>
                <a:gd name="T29" fmla="*/ 15221 h 68"/>
                <a:gd name="T30" fmla="*/ 15323 w 46"/>
                <a:gd name="T31" fmla="*/ 60885 h 68"/>
                <a:gd name="T32" fmla="*/ 15323 w 46"/>
                <a:gd name="T33" fmla="*/ 194072 h 6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6" h="68">
                  <a:moveTo>
                    <a:pt x="40" y="68"/>
                  </a:moveTo>
                  <a:cubicBezTo>
                    <a:pt x="40" y="68"/>
                    <a:pt x="39" y="68"/>
                    <a:pt x="39" y="68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0" y="54"/>
                    <a:pt x="0" y="53"/>
                    <a:pt x="0" y="52"/>
                  </a:cubicBezTo>
                  <a:cubicBezTo>
                    <a:pt x="2" y="40"/>
                    <a:pt x="2" y="28"/>
                    <a:pt x="0" y="16"/>
                  </a:cubicBezTo>
                  <a:cubicBezTo>
                    <a:pt x="0" y="15"/>
                    <a:pt x="0" y="14"/>
                    <a:pt x="1" y="13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40" y="0"/>
                    <a:pt x="40" y="0"/>
                    <a:pt x="41" y="0"/>
                  </a:cubicBezTo>
                  <a:cubicBezTo>
                    <a:pt x="41" y="0"/>
                    <a:pt x="42" y="1"/>
                    <a:pt x="42" y="1"/>
                  </a:cubicBezTo>
                  <a:cubicBezTo>
                    <a:pt x="46" y="23"/>
                    <a:pt x="46" y="45"/>
                    <a:pt x="42" y="66"/>
                  </a:cubicBezTo>
                  <a:cubicBezTo>
                    <a:pt x="42" y="67"/>
                    <a:pt x="41" y="67"/>
                    <a:pt x="41" y="68"/>
                  </a:cubicBezTo>
                  <a:cubicBezTo>
                    <a:pt x="41" y="68"/>
                    <a:pt x="40" y="68"/>
                    <a:pt x="40" y="68"/>
                  </a:cubicBezTo>
                  <a:close/>
                  <a:moveTo>
                    <a:pt x="4" y="51"/>
                  </a:moveTo>
                  <a:cubicBezTo>
                    <a:pt x="38" y="63"/>
                    <a:pt x="38" y="63"/>
                    <a:pt x="38" y="63"/>
                  </a:cubicBezTo>
                  <a:cubicBezTo>
                    <a:pt x="42" y="44"/>
                    <a:pt x="42" y="24"/>
                    <a:pt x="38" y="4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6" y="28"/>
                    <a:pt x="6" y="40"/>
                    <a:pt x="4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2" name="Freeform 10"/>
            <p:cNvSpPr/>
            <p:nvPr/>
          </p:nvSpPr>
          <p:spPr bwMode="auto">
            <a:xfrm>
              <a:off x="1846263" y="1873251"/>
              <a:ext cx="49212" cy="60325"/>
            </a:xfrm>
            <a:custGeom>
              <a:avLst/>
              <a:gdLst>
                <a:gd name="T0" fmla="*/ 41641 w 13"/>
                <a:gd name="T1" fmla="*/ 60325 h 16"/>
                <a:gd name="T2" fmla="*/ 11357 w 13"/>
                <a:gd name="T3" fmla="*/ 45244 h 16"/>
                <a:gd name="T4" fmla="*/ 0 w 13"/>
                <a:gd name="T5" fmla="*/ 7541 h 16"/>
                <a:gd name="T6" fmla="*/ 7571 w 13"/>
                <a:gd name="T7" fmla="*/ 0 h 16"/>
                <a:gd name="T8" fmla="*/ 7571 w 13"/>
                <a:gd name="T9" fmla="*/ 0 h 16"/>
                <a:gd name="T10" fmla="*/ 15142 w 13"/>
                <a:gd name="T11" fmla="*/ 7541 h 16"/>
                <a:gd name="T12" fmla="*/ 22713 w 13"/>
                <a:gd name="T13" fmla="*/ 33933 h 16"/>
                <a:gd name="T14" fmla="*/ 41641 w 13"/>
                <a:gd name="T15" fmla="*/ 45244 h 16"/>
                <a:gd name="T16" fmla="*/ 41641 w 13"/>
                <a:gd name="T17" fmla="*/ 45244 h 16"/>
                <a:gd name="T18" fmla="*/ 49212 w 13"/>
                <a:gd name="T19" fmla="*/ 52784 h 16"/>
                <a:gd name="T20" fmla="*/ 41641 w 13"/>
                <a:gd name="T21" fmla="*/ 60325 h 1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3" h="16">
                  <a:moveTo>
                    <a:pt x="11" y="16"/>
                  </a:moveTo>
                  <a:cubicBezTo>
                    <a:pt x="7" y="16"/>
                    <a:pt x="5" y="15"/>
                    <a:pt x="3" y="12"/>
                  </a:cubicBezTo>
                  <a:cubicBezTo>
                    <a:pt x="1" y="9"/>
                    <a:pt x="0" y="6"/>
                    <a:pt x="0" y="2"/>
                  </a:cubicBezTo>
                  <a:cubicBezTo>
                    <a:pt x="0" y="1"/>
                    <a:pt x="0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ubicBezTo>
                    <a:pt x="4" y="5"/>
                    <a:pt x="4" y="7"/>
                    <a:pt x="6" y="9"/>
                  </a:cubicBezTo>
                  <a:cubicBezTo>
                    <a:pt x="7" y="11"/>
                    <a:pt x="9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2" y="12"/>
                    <a:pt x="13" y="13"/>
                    <a:pt x="13" y="14"/>
                  </a:cubicBezTo>
                  <a:cubicBezTo>
                    <a:pt x="13" y="15"/>
                    <a:pt x="12" y="16"/>
                    <a:pt x="11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765896" y="1340070"/>
            <a:ext cx="685800" cy="685800"/>
            <a:chOff x="3227388" y="1831975"/>
            <a:chExt cx="685800" cy="685800"/>
          </a:xfrm>
          <a:solidFill>
            <a:schemeClr val="accent1"/>
          </a:solidFill>
        </p:grpSpPr>
        <p:sp>
          <p:nvSpPr>
            <p:cNvPr id="14" name="Freeform 14"/>
            <p:cNvSpPr>
              <a:spLocks noEditPoints="1"/>
            </p:cNvSpPr>
            <p:nvPr/>
          </p:nvSpPr>
          <p:spPr bwMode="auto">
            <a:xfrm>
              <a:off x="3227388" y="1831975"/>
              <a:ext cx="685800" cy="685800"/>
            </a:xfrm>
            <a:custGeom>
              <a:avLst/>
              <a:gdLst>
                <a:gd name="T0" fmla="*/ 90 w 180"/>
                <a:gd name="T1" fmla="*/ 180 h 180"/>
                <a:gd name="T2" fmla="*/ 0 w 180"/>
                <a:gd name="T3" fmla="*/ 90 h 180"/>
                <a:gd name="T4" fmla="*/ 90 w 180"/>
                <a:gd name="T5" fmla="*/ 0 h 180"/>
                <a:gd name="T6" fmla="*/ 180 w 180"/>
                <a:gd name="T7" fmla="*/ 90 h 180"/>
                <a:gd name="T8" fmla="*/ 90 w 180"/>
                <a:gd name="T9" fmla="*/ 180 h 180"/>
                <a:gd name="T10" fmla="*/ 90 w 180"/>
                <a:gd name="T11" fmla="*/ 4 h 180"/>
                <a:gd name="T12" fmla="*/ 4 w 180"/>
                <a:gd name="T13" fmla="*/ 90 h 180"/>
                <a:gd name="T14" fmla="*/ 90 w 180"/>
                <a:gd name="T15" fmla="*/ 176 h 180"/>
                <a:gd name="T16" fmla="*/ 176 w 180"/>
                <a:gd name="T17" fmla="*/ 90 h 180"/>
                <a:gd name="T18" fmla="*/ 90 w 180"/>
                <a:gd name="T19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0" h="180">
                  <a:moveTo>
                    <a:pt x="90" y="180"/>
                  </a:moveTo>
                  <a:cubicBezTo>
                    <a:pt x="41" y="180"/>
                    <a:pt x="0" y="139"/>
                    <a:pt x="0" y="90"/>
                  </a:cubicBezTo>
                  <a:cubicBezTo>
                    <a:pt x="0" y="40"/>
                    <a:pt x="41" y="0"/>
                    <a:pt x="90" y="0"/>
                  </a:cubicBezTo>
                  <a:cubicBezTo>
                    <a:pt x="140" y="0"/>
                    <a:pt x="180" y="40"/>
                    <a:pt x="180" y="90"/>
                  </a:cubicBezTo>
                  <a:cubicBezTo>
                    <a:pt x="180" y="139"/>
                    <a:pt x="140" y="180"/>
                    <a:pt x="90" y="180"/>
                  </a:cubicBezTo>
                  <a:close/>
                  <a:moveTo>
                    <a:pt x="90" y="4"/>
                  </a:moveTo>
                  <a:cubicBezTo>
                    <a:pt x="43" y="4"/>
                    <a:pt x="4" y="42"/>
                    <a:pt x="4" y="90"/>
                  </a:cubicBezTo>
                  <a:cubicBezTo>
                    <a:pt x="4" y="137"/>
                    <a:pt x="43" y="176"/>
                    <a:pt x="90" y="176"/>
                  </a:cubicBezTo>
                  <a:cubicBezTo>
                    <a:pt x="138" y="176"/>
                    <a:pt x="176" y="137"/>
                    <a:pt x="176" y="90"/>
                  </a:cubicBezTo>
                  <a:cubicBezTo>
                    <a:pt x="176" y="42"/>
                    <a:pt x="138" y="4"/>
                    <a:pt x="9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5" name="Freeform 15"/>
            <p:cNvSpPr>
              <a:spLocks noEditPoints="1"/>
            </p:cNvSpPr>
            <p:nvPr/>
          </p:nvSpPr>
          <p:spPr bwMode="auto">
            <a:xfrm>
              <a:off x="3452813" y="1998663"/>
              <a:ext cx="239713" cy="290513"/>
            </a:xfrm>
            <a:custGeom>
              <a:avLst/>
              <a:gdLst>
                <a:gd name="T0" fmla="*/ 47 w 63"/>
                <a:gd name="T1" fmla="*/ 76 h 76"/>
                <a:gd name="T2" fmla="*/ 17 w 63"/>
                <a:gd name="T3" fmla="*/ 76 h 76"/>
                <a:gd name="T4" fmla="*/ 15 w 63"/>
                <a:gd name="T5" fmla="*/ 75 h 76"/>
                <a:gd name="T6" fmla="*/ 15 w 63"/>
                <a:gd name="T7" fmla="*/ 74 h 76"/>
                <a:gd name="T8" fmla="*/ 12 w 63"/>
                <a:gd name="T9" fmla="*/ 62 h 76"/>
                <a:gd name="T10" fmla="*/ 0 w 63"/>
                <a:gd name="T11" fmla="*/ 32 h 76"/>
                <a:gd name="T12" fmla="*/ 32 w 63"/>
                <a:gd name="T13" fmla="*/ 0 h 76"/>
                <a:gd name="T14" fmla="*/ 63 w 63"/>
                <a:gd name="T15" fmla="*/ 32 h 76"/>
                <a:gd name="T16" fmla="*/ 51 w 63"/>
                <a:gd name="T17" fmla="*/ 62 h 76"/>
                <a:gd name="T18" fmla="*/ 49 w 63"/>
                <a:gd name="T19" fmla="*/ 74 h 76"/>
                <a:gd name="T20" fmla="*/ 48 w 63"/>
                <a:gd name="T21" fmla="*/ 75 h 76"/>
                <a:gd name="T22" fmla="*/ 47 w 63"/>
                <a:gd name="T23" fmla="*/ 76 h 76"/>
                <a:gd name="T24" fmla="*/ 19 w 63"/>
                <a:gd name="T25" fmla="*/ 72 h 76"/>
                <a:gd name="T26" fmla="*/ 45 w 63"/>
                <a:gd name="T27" fmla="*/ 72 h 76"/>
                <a:gd name="T28" fmla="*/ 48 w 63"/>
                <a:gd name="T29" fmla="*/ 60 h 76"/>
                <a:gd name="T30" fmla="*/ 59 w 63"/>
                <a:gd name="T31" fmla="*/ 32 h 76"/>
                <a:gd name="T32" fmla="*/ 32 w 63"/>
                <a:gd name="T33" fmla="*/ 4 h 76"/>
                <a:gd name="T34" fmla="*/ 4 w 63"/>
                <a:gd name="T35" fmla="*/ 32 h 76"/>
                <a:gd name="T36" fmla="*/ 15 w 63"/>
                <a:gd name="T37" fmla="*/ 60 h 76"/>
                <a:gd name="T38" fmla="*/ 19 w 63"/>
                <a:gd name="T39" fmla="*/ 72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3" h="76">
                  <a:moveTo>
                    <a:pt x="47" y="76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6" y="76"/>
                    <a:pt x="16" y="76"/>
                    <a:pt x="15" y="75"/>
                  </a:cubicBezTo>
                  <a:cubicBezTo>
                    <a:pt x="15" y="75"/>
                    <a:pt x="15" y="74"/>
                    <a:pt x="15" y="74"/>
                  </a:cubicBezTo>
                  <a:cubicBezTo>
                    <a:pt x="15" y="72"/>
                    <a:pt x="15" y="65"/>
                    <a:pt x="12" y="62"/>
                  </a:cubicBezTo>
                  <a:cubicBezTo>
                    <a:pt x="0" y="47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3" y="14"/>
                    <a:pt x="63" y="32"/>
                  </a:cubicBezTo>
                  <a:cubicBezTo>
                    <a:pt x="63" y="32"/>
                    <a:pt x="63" y="47"/>
                    <a:pt x="51" y="62"/>
                  </a:cubicBezTo>
                  <a:cubicBezTo>
                    <a:pt x="49" y="65"/>
                    <a:pt x="49" y="71"/>
                    <a:pt x="49" y="74"/>
                  </a:cubicBezTo>
                  <a:cubicBezTo>
                    <a:pt x="49" y="74"/>
                    <a:pt x="49" y="75"/>
                    <a:pt x="48" y="75"/>
                  </a:cubicBezTo>
                  <a:cubicBezTo>
                    <a:pt x="48" y="76"/>
                    <a:pt x="47" y="76"/>
                    <a:pt x="47" y="76"/>
                  </a:cubicBezTo>
                  <a:close/>
                  <a:moveTo>
                    <a:pt x="19" y="72"/>
                  </a:moveTo>
                  <a:cubicBezTo>
                    <a:pt x="45" y="72"/>
                    <a:pt x="45" y="72"/>
                    <a:pt x="45" y="72"/>
                  </a:cubicBezTo>
                  <a:cubicBezTo>
                    <a:pt x="45" y="69"/>
                    <a:pt x="45" y="63"/>
                    <a:pt x="48" y="60"/>
                  </a:cubicBezTo>
                  <a:cubicBezTo>
                    <a:pt x="59" y="45"/>
                    <a:pt x="59" y="32"/>
                    <a:pt x="59" y="32"/>
                  </a:cubicBezTo>
                  <a:cubicBezTo>
                    <a:pt x="59" y="17"/>
                    <a:pt x="47" y="4"/>
                    <a:pt x="32" y="4"/>
                  </a:cubicBezTo>
                  <a:cubicBezTo>
                    <a:pt x="16" y="4"/>
                    <a:pt x="4" y="17"/>
                    <a:pt x="4" y="32"/>
                  </a:cubicBezTo>
                  <a:cubicBezTo>
                    <a:pt x="4" y="32"/>
                    <a:pt x="4" y="45"/>
                    <a:pt x="15" y="60"/>
                  </a:cubicBezTo>
                  <a:cubicBezTo>
                    <a:pt x="18" y="63"/>
                    <a:pt x="19" y="69"/>
                    <a:pt x="19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6" name="Freeform 16"/>
            <p:cNvSpPr/>
            <p:nvPr/>
          </p:nvSpPr>
          <p:spPr bwMode="auto">
            <a:xfrm>
              <a:off x="3506788" y="2308225"/>
              <a:ext cx="133350" cy="14288"/>
            </a:xfrm>
            <a:custGeom>
              <a:avLst/>
              <a:gdLst>
                <a:gd name="T0" fmla="*/ 33 w 35"/>
                <a:gd name="T1" fmla="*/ 4 h 4"/>
                <a:gd name="T2" fmla="*/ 2 w 35"/>
                <a:gd name="T3" fmla="*/ 4 h 4"/>
                <a:gd name="T4" fmla="*/ 0 w 35"/>
                <a:gd name="T5" fmla="*/ 2 h 4"/>
                <a:gd name="T6" fmla="*/ 2 w 35"/>
                <a:gd name="T7" fmla="*/ 0 h 4"/>
                <a:gd name="T8" fmla="*/ 33 w 35"/>
                <a:gd name="T9" fmla="*/ 0 h 4"/>
                <a:gd name="T10" fmla="*/ 35 w 35"/>
                <a:gd name="T11" fmla="*/ 2 h 4"/>
                <a:gd name="T12" fmla="*/ 33 w 35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4">
                  <a:moveTo>
                    <a:pt x="33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5" y="1"/>
                    <a:pt x="35" y="2"/>
                  </a:cubicBezTo>
                  <a:cubicBezTo>
                    <a:pt x="35" y="3"/>
                    <a:pt x="34" y="4"/>
                    <a:pt x="3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7" name="Freeform 17"/>
            <p:cNvSpPr/>
            <p:nvPr/>
          </p:nvSpPr>
          <p:spPr bwMode="auto">
            <a:xfrm>
              <a:off x="3521076" y="2341563"/>
              <a:ext cx="106363" cy="15875"/>
            </a:xfrm>
            <a:custGeom>
              <a:avLst/>
              <a:gdLst>
                <a:gd name="T0" fmla="*/ 26 w 28"/>
                <a:gd name="T1" fmla="*/ 4 h 4"/>
                <a:gd name="T2" fmla="*/ 2 w 28"/>
                <a:gd name="T3" fmla="*/ 4 h 4"/>
                <a:gd name="T4" fmla="*/ 0 w 28"/>
                <a:gd name="T5" fmla="*/ 2 h 4"/>
                <a:gd name="T6" fmla="*/ 2 w 28"/>
                <a:gd name="T7" fmla="*/ 0 h 4"/>
                <a:gd name="T8" fmla="*/ 26 w 28"/>
                <a:gd name="T9" fmla="*/ 0 h 4"/>
                <a:gd name="T10" fmla="*/ 28 w 28"/>
                <a:gd name="T11" fmla="*/ 2 h 4"/>
                <a:gd name="T12" fmla="*/ 26 w 28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4">
                  <a:moveTo>
                    <a:pt x="26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7" y="0"/>
                    <a:pt x="28" y="0"/>
                    <a:pt x="28" y="2"/>
                  </a:cubicBezTo>
                  <a:cubicBezTo>
                    <a:pt x="28" y="3"/>
                    <a:pt x="27" y="4"/>
                    <a:pt x="2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8" name="Freeform 18"/>
            <p:cNvSpPr/>
            <p:nvPr/>
          </p:nvSpPr>
          <p:spPr bwMode="auto">
            <a:xfrm>
              <a:off x="3525838" y="2117725"/>
              <a:ext cx="33338" cy="160338"/>
            </a:xfrm>
            <a:custGeom>
              <a:avLst/>
              <a:gdLst>
                <a:gd name="T0" fmla="*/ 12 w 21"/>
                <a:gd name="T1" fmla="*/ 101 h 101"/>
                <a:gd name="T2" fmla="*/ 0 w 21"/>
                <a:gd name="T3" fmla="*/ 2 h 101"/>
                <a:gd name="T4" fmla="*/ 9 w 21"/>
                <a:gd name="T5" fmla="*/ 0 h 101"/>
                <a:gd name="T6" fmla="*/ 21 w 21"/>
                <a:gd name="T7" fmla="*/ 101 h 101"/>
                <a:gd name="T8" fmla="*/ 12 w 21"/>
                <a:gd name="T9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01">
                  <a:moveTo>
                    <a:pt x="12" y="101"/>
                  </a:moveTo>
                  <a:lnTo>
                    <a:pt x="0" y="2"/>
                  </a:lnTo>
                  <a:lnTo>
                    <a:pt x="9" y="0"/>
                  </a:lnTo>
                  <a:lnTo>
                    <a:pt x="21" y="101"/>
                  </a:lnTo>
                  <a:lnTo>
                    <a:pt x="12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9" name="Freeform 19"/>
            <p:cNvSpPr/>
            <p:nvPr/>
          </p:nvSpPr>
          <p:spPr bwMode="auto">
            <a:xfrm>
              <a:off x="3586163" y="2117725"/>
              <a:ext cx="34925" cy="160338"/>
            </a:xfrm>
            <a:custGeom>
              <a:avLst/>
              <a:gdLst>
                <a:gd name="T0" fmla="*/ 10 w 22"/>
                <a:gd name="T1" fmla="*/ 101 h 101"/>
                <a:gd name="T2" fmla="*/ 0 w 22"/>
                <a:gd name="T3" fmla="*/ 101 h 101"/>
                <a:gd name="T4" fmla="*/ 12 w 22"/>
                <a:gd name="T5" fmla="*/ 0 h 101"/>
                <a:gd name="T6" fmla="*/ 22 w 22"/>
                <a:gd name="T7" fmla="*/ 2 h 101"/>
                <a:gd name="T8" fmla="*/ 10 w 22"/>
                <a:gd name="T9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01">
                  <a:moveTo>
                    <a:pt x="10" y="101"/>
                  </a:moveTo>
                  <a:lnTo>
                    <a:pt x="0" y="101"/>
                  </a:lnTo>
                  <a:lnTo>
                    <a:pt x="12" y="0"/>
                  </a:lnTo>
                  <a:lnTo>
                    <a:pt x="22" y="2"/>
                  </a:lnTo>
                  <a:lnTo>
                    <a:pt x="10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20" name="Freeform 20"/>
            <p:cNvSpPr/>
            <p:nvPr/>
          </p:nvSpPr>
          <p:spPr bwMode="auto">
            <a:xfrm>
              <a:off x="3532188" y="2132013"/>
              <a:ext cx="80963" cy="26988"/>
            </a:xfrm>
            <a:custGeom>
              <a:avLst/>
              <a:gdLst>
                <a:gd name="T0" fmla="*/ 18 w 21"/>
                <a:gd name="T1" fmla="*/ 7 h 7"/>
                <a:gd name="T2" fmla="*/ 15 w 21"/>
                <a:gd name="T3" fmla="*/ 5 h 7"/>
                <a:gd name="T4" fmla="*/ 13 w 21"/>
                <a:gd name="T5" fmla="*/ 7 h 7"/>
                <a:gd name="T6" fmla="*/ 10 w 21"/>
                <a:gd name="T7" fmla="*/ 5 h 7"/>
                <a:gd name="T8" fmla="*/ 8 w 21"/>
                <a:gd name="T9" fmla="*/ 7 h 7"/>
                <a:gd name="T10" fmla="*/ 5 w 21"/>
                <a:gd name="T11" fmla="*/ 5 h 7"/>
                <a:gd name="T12" fmla="*/ 3 w 21"/>
                <a:gd name="T13" fmla="*/ 7 h 7"/>
                <a:gd name="T14" fmla="*/ 0 w 21"/>
                <a:gd name="T15" fmla="*/ 4 h 7"/>
                <a:gd name="T16" fmla="*/ 0 w 21"/>
                <a:gd name="T17" fmla="*/ 3 h 7"/>
                <a:gd name="T18" fmla="*/ 1 w 21"/>
                <a:gd name="T19" fmla="*/ 4 h 7"/>
                <a:gd name="T20" fmla="*/ 1 w 21"/>
                <a:gd name="T21" fmla="*/ 0 h 7"/>
                <a:gd name="T22" fmla="*/ 3 w 21"/>
                <a:gd name="T23" fmla="*/ 1 h 7"/>
                <a:gd name="T24" fmla="*/ 5 w 21"/>
                <a:gd name="T25" fmla="*/ 0 h 7"/>
                <a:gd name="T26" fmla="*/ 8 w 21"/>
                <a:gd name="T27" fmla="*/ 1 h 7"/>
                <a:gd name="T28" fmla="*/ 10 w 21"/>
                <a:gd name="T29" fmla="*/ 0 h 7"/>
                <a:gd name="T30" fmla="*/ 13 w 21"/>
                <a:gd name="T31" fmla="*/ 1 h 7"/>
                <a:gd name="T32" fmla="*/ 15 w 21"/>
                <a:gd name="T33" fmla="*/ 0 h 7"/>
                <a:gd name="T34" fmla="*/ 18 w 21"/>
                <a:gd name="T35" fmla="*/ 1 h 7"/>
                <a:gd name="T36" fmla="*/ 20 w 21"/>
                <a:gd name="T37" fmla="*/ 0 h 7"/>
                <a:gd name="T38" fmla="*/ 20 w 21"/>
                <a:gd name="T39" fmla="*/ 4 h 7"/>
                <a:gd name="T40" fmla="*/ 21 w 21"/>
                <a:gd name="T41" fmla="*/ 3 h 7"/>
                <a:gd name="T42" fmla="*/ 21 w 21"/>
                <a:gd name="T43" fmla="*/ 4 h 7"/>
                <a:gd name="T44" fmla="*/ 18 w 21"/>
                <a:gd name="T4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1" h="7">
                  <a:moveTo>
                    <a:pt x="18" y="7"/>
                  </a:moveTo>
                  <a:cubicBezTo>
                    <a:pt x="17" y="7"/>
                    <a:pt x="16" y="6"/>
                    <a:pt x="15" y="5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6"/>
                    <a:pt x="10" y="5"/>
                  </a:cubicBezTo>
                  <a:cubicBezTo>
                    <a:pt x="10" y="6"/>
                    <a:pt x="9" y="7"/>
                    <a:pt x="8" y="7"/>
                  </a:cubicBezTo>
                  <a:cubicBezTo>
                    <a:pt x="7" y="7"/>
                    <a:pt x="6" y="6"/>
                    <a:pt x="5" y="5"/>
                  </a:cubicBezTo>
                  <a:cubicBezTo>
                    <a:pt x="5" y="6"/>
                    <a:pt x="4" y="7"/>
                    <a:pt x="3" y="7"/>
                  </a:cubicBezTo>
                  <a:cubicBezTo>
                    <a:pt x="1" y="7"/>
                    <a:pt x="0" y="5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1" y="4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3" y="0"/>
                    <a:pt x="3" y="1"/>
                  </a:cubicBezTo>
                  <a:cubicBezTo>
                    <a:pt x="3" y="0"/>
                    <a:pt x="4" y="0"/>
                    <a:pt x="5" y="0"/>
                  </a:cubicBezTo>
                  <a:cubicBezTo>
                    <a:pt x="7" y="0"/>
                    <a:pt x="7" y="0"/>
                    <a:pt x="8" y="1"/>
                  </a:cubicBezTo>
                  <a:cubicBezTo>
                    <a:pt x="8" y="0"/>
                    <a:pt x="9" y="0"/>
                    <a:pt x="10" y="0"/>
                  </a:cubicBezTo>
                  <a:cubicBezTo>
                    <a:pt x="12" y="0"/>
                    <a:pt x="12" y="1"/>
                    <a:pt x="13" y="1"/>
                  </a:cubicBezTo>
                  <a:cubicBezTo>
                    <a:pt x="13" y="1"/>
                    <a:pt x="14" y="0"/>
                    <a:pt x="15" y="0"/>
                  </a:cubicBezTo>
                  <a:cubicBezTo>
                    <a:pt x="16" y="0"/>
                    <a:pt x="17" y="1"/>
                    <a:pt x="18" y="1"/>
                  </a:cubicBezTo>
                  <a:cubicBezTo>
                    <a:pt x="18" y="1"/>
                    <a:pt x="19" y="0"/>
                    <a:pt x="20" y="0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1" y="4"/>
                    <a:pt x="21" y="4"/>
                    <a:pt x="21" y="3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0" y="5"/>
                    <a:pt x="20" y="7"/>
                    <a:pt x="18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</p:grpSp>
      <p:grpSp>
        <p:nvGrpSpPr>
          <p:cNvPr id="21" name="组合 32"/>
          <p:cNvGrpSpPr/>
          <p:nvPr/>
        </p:nvGrpSpPr>
        <p:grpSpPr bwMode="auto">
          <a:xfrm>
            <a:off x="7934325" y="1379751"/>
            <a:ext cx="685800" cy="685800"/>
            <a:chOff x="5059363" y="1768475"/>
            <a:chExt cx="685800" cy="685800"/>
          </a:xfrm>
          <a:solidFill>
            <a:schemeClr val="accent1"/>
          </a:solidFill>
        </p:grpSpPr>
        <p:sp>
          <p:nvSpPr>
            <p:cNvPr id="22" name="Freeform 24"/>
            <p:cNvSpPr>
              <a:spLocks noEditPoints="1"/>
            </p:cNvSpPr>
            <p:nvPr/>
          </p:nvSpPr>
          <p:spPr bwMode="auto">
            <a:xfrm>
              <a:off x="5059363" y="1768475"/>
              <a:ext cx="685800" cy="685800"/>
            </a:xfrm>
            <a:custGeom>
              <a:avLst/>
              <a:gdLst>
                <a:gd name="T0" fmla="*/ 342900 w 180"/>
                <a:gd name="T1" fmla="*/ 685800 h 180"/>
                <a:gd name="T2" fmla="*/ 0 w 180"/>
                <a:gd name="T3" fmla="*/ 342900 h 180"/>
                <a:gd name="T4" fmla="*/ 342900 w 180"/>
                <a:gd name="T5" fmla="*/ 0 h 180"/>
                <a:gd name="T6" fmla="*/ 685800 w 180"/>
                <a:gd name="T7" fmla="*/ 342900 h 180"/>
                <a:gd name="T8" fmla="*/ 342900 w 180"/>
                <a:gd name="T9" fmla="*/ 685800 h 180"/>
                <a:gd name="T10" fmla="*/ 342900 w 180"/>
                <a:gd name="T11" fmla="*/ 15240 h 180"/>
                <a:gd name="T12" fmla="*/ 15240 w 180"/>
                <a:gd name="T13" fmla="*/ 342900 h 180"/>
                <a:gd name="T14" fmla="*/ 342900 w 180"/>
                <a:gd name="T15" fmla="*/ 670560 h 180"/>
                <a:gd name="T16" fmla="*/ 670560 w 180"/>
                <a:gd name="T17" fmla="*/ 342900 h 180"/>
                <a:gd name="T18" fmla="*/ 342900 w 180"/>
                <a:gd name="T19" fmla="*/ 15240 h 18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80" h="180">
                  <a:moveTo>
                    <a:pt x="90" y="180"/>
                  </a:moveTo>
                  <a:cubicBezTo>
                    <a:pt x="41" y="180"/>
                    <a:pt x="0" y="139"/>
                    <a:pt x="0" y="90"/>
                  </a:cubicBezTo>
                  <a:cubicBezTo>
                    <a:pt x="0" y="40"/>
                    <a:pt x="41" y="0"/>
                    <a:pt x="90" y="0"/>
                  </a:cubicBezTo>
                  <a:cubicBezTo>
                    <a:pt x="140" y="0"/>
                    <a:pt x="180" y="40"/>
                    <a:pt x="180" y="90"/>
                  </a:cubicBezTo>
                  <a:cubicBezTo>
                    <a:pt x="180" y="139"/>
                    <a:pt x="140" y="180"/>
                    <a:pt x="90" y="180"/>
                  </a:cubicBezTo>
                  <a:close/>
                  <a:moveTo>
                    <a:pt x="90" y="4"/>
                  </a:moveTo>
                  <a:cubicBezTo>
                    <a:pt x="43" y="4"/>
                    <a:pt x="4" y="42"/>
                    <a:pt x="4" y="90"/>
                  </a:cubicBezTo>
                  <a:cubicBezTo>
                    <a:pt x="4" y="137"/>
                    <a:pt x="43" y="176"/>
                    <a:pt x="90" y="176"/>
                  </a:cubicBezTo>
                  <a:cubicBezTo>
                    <a:pt x="138" y="176"/>
                    <a:pt x="176" y="137"/>
                    <a:pt x="176" y="90"/>
                  </a:cubicBezTo>
                  <a:cubicBezTo>
                    <a:pt x="176" y="42"/>
                    <a:pt x="138" y="4"/>
                    <a:pt x="9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23" name="Freeform 25"/>
            <p:cNvSpPr>
              <a:spLocks noEditPoints="1"/>
            </p:cNvSpPr>
            <p:nvPr/>
          </p:nvSpPr>
          <p:spPr bwMode="auto">
            <a:xfrm>
              <a:off x="5249863" y="2054225"/>
              <a:ext cx="263525" cy="182563"/>
            </a:xfrm>
            <a:custGeom>
              <a:avLst/>
              <a:gdLst>
                <a:gd name="T0" fmla="*/ 240610 w 69"/>
                <a:gd name="T1" fmla="*/ 182563 h 48"/>
                <a:gd name="T2" fmla="*/ 22915 w 69"/>
                <a:gd name="T3" fmla="*/ 182563 h 48"/>
                <a:gd name="T4" fmla="*/ 0 w 69"/>
                <a:gd name="T5" fmla="*/ 159743 h 48"/>
                <a:gd name="T6" fmla="*/ 0 w 69"/>
                <a:gd name="T7" fmla="*/ 22820 h 48"/>
                <a:gd name="T8" fmla="*/ 22915 w 69"/>
                <a:gd name="T9" fmla="*/ 0 h 48"/>
                <a:gd name="T10" fmla="*/ 240610 w 69"/>
                <a:gd name="T11" fmla="*/ 0 h 48"/>
                <a:gd name="T12" fmla="*/ 263525 w 69"/>
                <a:gd name="T13" fmla="*/ 22820 h 48"/>
                <a:gd name="T14" fmla="*/ 263525 w 69"/>
                <a:gd name="T15" fmla="*/ 159743 h 48"/>
                <a:gd name="T16" fmla="*/ 240610 w 69"/>
                <a:gd name="T17" fmla="*/ 182563 h 48"/>
                <a:gd name="T18" fmla="*/ 22915 w 69"/>
                <a:gd name="T19" fmla="*/ 15214 h 48"/>
                <a:gd name="T20" fmla="*/ 15277 w 69"/>
                <a:gd name="T21" fmla="*/ 22820 h 48"/>
                <a:gd name="T22" fmla="*/ 15277 w 69"/>
                <a:gd name="T23" fmla="*/ 159743 h 48"/>
                <a:gd name="T24" fmla="*/ 22915 w 69"/>
                <a:gd name="T25" fmla="*/ 167349 h 48"/>
                <a:gd name="T26" fmla="*/ 240610 w 69"/>
                <a:gd name="T27" fmla="*/ 167349 h 48"/>
                <a:gd name="T28" fmla="*/ 248248 w 69"/>
                <a:gd name="T29" fmla="*/ 159743 h 48"/>
                <a:gd name="T30" fmla="*/ 248248 w 69"/>
                <a:gd name="T31" fmla="*/ 22820 h 48"/>
                <a:gd name="T32" fmla="*/ 240610 w 69"/>
                <a:gd name="T33" fmla="*/ 15214 h 48"/>
                <a:gd name="T34" fmla="*/ 22915 w 69"/>
                <a:gd name="T35" fmla="*/ 15214 h 4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69" h="48">
                  <a:moveTo>
                    <a:pt x="63" y="48"/>
                  </a:moveTo>
                  <a:cubicBezTo>
                    <a:pt x="6" y="48"/>
                    <a:pt x="6" y="48"/>
                    <a:pt x="6" y="48"/>
                  </a:cubicBezTo>
                  <a:cubicBezTo>
                    <a:pt x="3" y="48"/>
                    <a:pt x="0" y="45"/>
                    <a:pt x="0" y="4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6" y="0"/>
                    <a:pt x="69" y="2"/>
                    <a:pt x="69" y="6"/>
                  </a:cubicBezTo>
                  <a:cubicBezTo>
                    <a:pt x="69" y="42"/>
                    <a:pt x="69" y="42"/>
                    <a:pt x="69" y="42"/>
                  </a:cubicBezTo>
                  <a:cubicBezTo>
                    <a:pt x="69" y="45"/>
                    <a:pt x="66" y="48"/>
                    <a:pt x="63" y="48"/>
                  </a:cubicBezTo>
                  <a:close/>
                  <a:moveTo>
                    <a:pt x="6" y="4"/>
                  </a:moveTo>
                  <a:cubicBezTo>
                    <a:pt x="5" y="4"/>
                    <a:pt x="4" y="5"/>
                    <a:pt x="4" y="6"/>
                  </a:cubicBezTo>
                  <a:cubicBezTo>
                    <a:pt x="4" y="42"/>
                    <a:pt x="4" y="42"/>
                    <a:pt x="4" y="42"/>
                  </a:cubicBezTo>
                  <a:cubicBezTo>
                    <a:pt x="4" y="43"/>
                    <a:pt x="5" y="44"/>
                    <a:pt x="6" y="44"/>
                  </a:cubicBezTo>
                  <a:cubicBezTo>
                    <a:pt x="63" y="44"/>
                    <a:pt x="63" y="44"/>
                    <a:pt x="63" y="44"/>
                  </a:cubicBezTo>
                  <a:cubicBezTo>
                    <a:pt x="64" y="44"/>
                    <a:pt x="65" y="43"/>
                    <a:pt x="65" y="42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5"/>
                    <a:pt x="64" y="4"/>
                    <a:pt x="63" y="4"/>
                  </a:cubicBezTo>
                  <a:lnTo>
                    <a:pt x="6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24" name="Freeform 26"/>
            <p:cNvSpPr>
              <a:spLocks noEditPoints="1"/>
            </p:cNvSpPr>
            <p:nvPr/>
          </p:nvSpPr>
          <p:spPr bwMode="auto">
            <a:xfrm>
              <a:off x="5494338" y="2054225"/>
              <a:ext cx="98425" cy="182563"/>
            </a:xfrm>
            <a:custGeom>
              <a:avLst/>
              <a:gdLst>
                <a:gd name="T0" fmla="*/ 90854 w 26"/>
                <a:gd name="T1" fmla="*/ 182563 h 48"/>
                <a:gd name="T2" fmla="*/ 87068 w 26"/>
                <a:gd name="T3" fmla="*/ 178760 h 48"/>
                <a:gd name="T4" fmla="*/ 7571 w 26"/>
                <a:gd name="T5" fmla="*/ 140726 h 48"/>
                <a:gd name="T6" fmla="*/ 0 w 26"/>
                <a:gd name="T7" fmla="*/ 133119 h 48"/>
                <a:gd name="T8" fmla="*/ 0 w 26"/>
                <a:gd name="T9" fmla="*/ 49444 h 48"/>
                <a:gd name="T10" fmla="*/ 7571 w 26"/>
                <a:gd name="T11" fmla="*/ 41837 h 48"/>
                <a:gd name="T12" fmla="*/ 87068 w 26"/>
                <a:gd name="T13" fmla="*/ 0 h 48"/>
                <a:gd name="T14" fmla="*/ 94639 w 26"/>
                <a:gd name="T15" fmla="*/ 0 h 48"/>
                <a:gd name="T16" fmla="*/ 98425 w 26"/>
                <a:gd name="T17" fmla="*/ 7607 h 48"/>
                <a:gd name="T18" fmla="*/ 98425 w 26"/>
                <a:gd name="T19" fmla="*/ 174956 h 48"/>
                <a:gd name="T20" fmla="*/ 94639 w 26"/>
                <a:gd name="T21" fmla="*/ 178760 h 48"/>
                <a:gd name="T22" fmla="*/ 90854 w 26"/>
                <a:gd name="T23" fmla="*/ 182563 h 48"/>
                <a:gd name="T24" fmla="*/ 15142 w 26"/>
                <a:gd name="T25" fmla="*/ 129315 h 48"/>
                <a:gd name="T26" fmla="*/ 83283 w 26"/>
                <a:gd name="T27" fmla="*/ 159743 h 48"/>
                <a:gd name="T28" fmla="*/ 83283 w 26"/>
                <a:gd name="T29" fmla="*/ 19017 h 48"/>
                <a:gd name="T30" fmla="*/ 15142 w 26"/>
                <a:gd name="T31" fmla="*/ 53248 h 48"/>
                <a:gd name="T32" fmla="*/ 15142 w 26"/>
                <a:gd name="T33" fmla="*/ 129315 h 4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6" h="48">
                  <a:moveTo>
                    <a:pt x="24" y="48"/>
                  </a:moveTo>
                  <a:cubicBezTo>
                    <a:pt x="24" y="48"/>
                    <a:pt x="24" y="48"/>
                    <a:pt x="23" y="47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1" y="36"/>
                    <a:pt x="0" y="36"/>
                    <a:pt x="0" y="3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2"/>
                    <a:pt x="1" y="12"/>
                    <a:pt x="2" y="11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4" y="0"/>
                    <a:pt x="25" y="0"/>
                    <a:pt x="25" y="0"/>
                  </a:cubicBezTo>
                  <a:cubicBezTo>
                    <a:pt x="26" y="1"/>
                    <a:pt x="26" y="1"/>
                    <a:pt x="26" y="2"/>
                  </a:cubicBezTo>
                  <a:cubicBezTo>
                    <a:pt x="26" y="46"/>
                    <a:pt x="26" y="46"/>
                    <a:pt x="26" y="46"/>
                  </a:cubicBezTo>
                  <a:cubicBezTo>
                    <a:pt x="26" y="46"/>
                    <a:pt x="26" y="47"/>
                    <a:pt x="25" y="47"/>
                  </a:cubicBezTo>
                  <a:cubicBezTo>
                    <a:pt x="25" y="48"/>
                    <a:pt x="25" y="48"/>
                    <a:pt x="24" y="48"/>
                  </a:cubicBezTo>
                  <a:close/>
                  <a:moveTo>
                    <a:pt x="4" y="34"/>
                  </a:moveTo>
                  <a:cubicBezTo>
                    <a:pt x="22" y="42"/>
                    <a:pt x="22" y="42"/>
                    <a:pt x="22" y="42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4" y="14"/>
                    <a:pt x="4" y="14"/>
                    <a:pt x="4" y="14"/>
                  </a:cubicBezTo>
                  <a:lnTo>
                    <a:pt x="4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25" name="Freeform 27"/>
            <p:cNvSpPr>
              <a:spLocks noEditPoints="1"/>
            </p:cNvSpPr>
            <p:nvPr/>
          </p:nvSpPr>
          <p:spPr bwMode="auto">
            <a:xfrm>
              <a:off x="5257800" y="1943100"/>
              <a:ext cx="119063" cy="119063"/>
            </a:xfrm>
            <a:custGeom>
              <a:avLst/>
              <a:gdLst>
                <a:gd name="T0" fmla="*/ 57611 w 31"/>
                <a:gd name="T1" fmla="*/ 119063 h 31"/>
                <a:gd name="T2" fmla="*/ 0 w 31"/>
                <a:gd name="T3" fmla="*/ 57611 h 31"/>
                <a:gd name="T4" fmla="*/ 57611 w 31"/>
                <a:gd name="T5" fmla="*/ 0 h 31"/>
                <a:gd name="T6" fmla="*/ 119063 w 31"/>
                <a:gd name="T7" fmla="*/ 57611 h 31"/>
                <a:gd name="T8" fmla="*/ 57611 w 31"/>
                <a:gd name="T9" fmla="*/ 119063 h 31"/>
                <a:gd name="T10" fmla="*/ 57611 w 31"/>
                <a:gd name="T11" fmla="*/ 15363 h 31"/>
                <a:gd name="T12" fmla="*/ 15363 w 31"/>
                <a:gd name="T13" fmla="*/ 57611 h 31"/>
                <a:gd name="T14" fmla="*/ 57611 w 31"/>
                <a:gd name="T15" fmla="*/ 103700 h 31"/>
                <a:gd name="T16" fmla="*/ 103700 w 31"/>
                <a:gd name="T17" fmla="*/ 57611 h 31"/>
                <a:gd name="T18" fmla="*/ 57611 w 31"/>
                <a:gd name="T19" fmla="*/ 15363 h 3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1" h="31">
                  <a:moveTo>
                    <a:pt x="15" y="31"/>
                  </a:moveTo>
                  <a:cubicBezTo>
                    <a:pt x="7" y="31"/>
                    <a:pt x="0" y="24"/>
                    <a:pt x="0" y="15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24" y="0"/>
                    <a:pt x="31" y="7"/>
                    <a:pt x="31" y="15"/>
                  </a:cubicBezTo>
                  <a:cubicBezTo>
                    <a:pt x="31" y="24"/>
                    <a:pt x="24" y="31"/>
                    <a:pt x="15" y="31"/>
                  </a:cubicBezTo>
                  <a:close/>
                  <a:moveTo>
                    <a:pt x="15" y="4"/>
                  </a:moveTo>
                  <a:cubicBezTo>
                    <a:pt x="9" y="4"/>
                    <a:pt x="4" y="9"/>
                    <a:pt x="4" y="15"/>
                  </a:cubicBezTo>
                  <a:cubicBezTo>
                    <a:pt x="4" y="22"/>
                    <a:pt x="9" y="27"/>
                    <a:pt x="15" y="27"/>
                  </a:cubicBezTo>
                  <a:cubicBezTo>
                    <a:pt x="22" y="27"/>
                    <a:pt x="27" y="22"/>
                    <a:pt x="27" y="15"/>
                  </a:cubicBezTo>
                  <a:cubicBezTo>
                    <a:pt x="27" y="9"/>
                    <a:pt x="22" y="4"/>
                    <a:pt x="15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26" name="Freeform 28"/>
            <p:cNvSpPr>
              <a:spLocks noEditPoints="1"/>
            </p:cNvSpPr>
            <p:nvPr/>
          </p:nvSpPr>
          <p:spPr bwMode="auto">
            <a:xfrm>
              <a:off x="5368925" y="1943100"/>
              <a:ext cx="117475" cy="119063"/>
            </a:xfrm>
            <a:custGeom>
              <a:avLst/>
              <a:gdLst>
                <a:gd name="T0" fmla="*/ 60632 w 31"/>
                <a:gd name="T1" fmla="*/ 119063 h 31"/>
                <a:gd name="T2" fmla="*/ 0 w 31"/>
                <a:gd name="T3" fmla="*/ 57611 h 31"/>
                <a:gd name="T4" fmla="*/ 60632 w 31"/>
                <a:gd name="T5" fmla="*/ 0 h 31"/>
                <a:gd name="T6" fmla="*/ 117475 w 31"/>
                <a:gd name="T7" fmla="*/ 57611 h 31"/>
                <a:gd name="T8" fmla="*/ 60632 w 31"/>
                <a:gd name="T9" fmla="*/ 119063 h 31"/>
                <a:gd name="T10" fmla="*/ 60632 w 31"/>
                <a:gd name="T11" fmla="*/ 15363 h 31"/>
                <a:gd name="T12" fmla="*/ 15158 w 31"/>
                <a:gd name="T13" fmla="*/ 57611 h 31"/>
                <a:gd name="T14" fmla="*/ 60632 w 31"/>
                <a:gd name="T15" fmla="*/ 103700 h 31"/>
                <a:gd name="T16" fmla="*/ 102317 w 31"/>
                <a:gd name="T17" fmla="*/ 57611 h 31"/>
                <a:gd name="T18" fmla="*/ 60632 w 31"/>
                <a:gd name="T19" fmla="*/ 15363 h 3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1" h="31">
                  <a:moveTo>
                    <a:pt x="16" y="31"/>
                  </a:moveTo>
                  <a:cubicBezTo>
                    <a:pt x="7" y="31"/>
                    <a:pt x="0" y="24"/>
                    <a:pt x="0" y="15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4" y="0"/>
                    <a:pt x="31" y="7"/>
                    <a:pt x="31" y="15"/>
                  </a:cubicBezTo>
                  <a:cubicBezTo>
                    <a:pt x="31" y="24"/>
                    <a:pt x="24" y="31"/>
                    <a:pt x="16" y="31"/>
                  </a:cubicBezTo>
                  <a:close/>
                  <a:moveTo>
                    <a:pt x="16" y="4"/>
                  </a:moveTo>
                  <a:cubicBezTo>
                    <a:pt x="9" y="4"/>
                    <a:pt x="4" y="9"/>
                    <a:pt x="4" y="15"/>
                  </a:cubicBezTo>
                  <a:cubicBezTo>
                    <a:pt x="4" y="22"/>
                    <a:pt x="9" y="27"/>
                    <a:pt x="16" y="27"/>
                  </a:cubicBezTo>
                  <a:cubicBezTo>
                    <a:pt x="22" y="27"/>
                    <a:pt x="27" y="22"/>
                    <a:pt x="27" y="15"/>
                  </a:cubicBezTo>
                  <a:cubicBezTo>
                    <a:pt x="27" y="9"/>
                    <a:pt x="22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</p:grpSp>
      <p:grpSp>
        <p:nvGrpSpPr>
          <p:cNvPr id="27" name="组合 44"/>
          <p:cNvGrpSpPr/>
          <p:nvPr/>
        </p:nvGrpSpPr>
        <p:grpSpPr bwMode="auto">
          <a:xfrm>
            <a:off x="1679575" y="3967376"/>
            <a:ext cx="687388" cy="685800"/>
            <a:chOff x="1951037" y="4256088"/>
            <a:chExt cx="687388" cy="685800"/>
          </a:xfrm>
          <a:solidFill>
            <a:schemeClr val="accent1"/>
          </a:solidFill>
        </p:grpSpPr>
        <p:sp>
          <p:nvSpPr>
            <p:cNvPr id="28" name="Freeform 32"/>
            <p:cNvSpPr>
              <a:spLocks noEditPoints="1"/>
            </p:cNvSpPr>
            <p:nvPr/>
          </p:nvSpPr>
          <p:spPr bwMode="auto">
            <a:xfrm>
              <a:off x="1951037" y="4256088"/>
              <a:ext cx="687388" cy="685800"/>
            </a:xfrm>
            <a:custGeom>
              <a:avLst/>
              <a:gdLst>
                <a:gd name="T0" fmla="*/ 343694 w 180"/>
                <a:gd name="T1" fmla="*/ 685800 h 180"/>
                <a:gd name="T2" fmla="*/ 0 w 180"/>
                <a:gd name="T3" fmla="*/ 342900 h 180"/>
                <a:gd name="T4" fmla="*/ 343694 w 180"/>
                <a:gd name="T5" fmla="*/ 0 h 180"/>
                <a:gd name="T6" fmla="*/ 687388 w 180"/>
                <a:gd name="T7" fmla="*/ 342900 h 180"/>
                <a:gd name="T8" fmla="*/ 343694 w 180"/>
                <a:gd name="T9" fmla="*/ 685800 h 180"/>
                <a:gd name="T10" fmla="*/ 343694 w 180"/>
                <a:gd name="T11" fmla="*/ 15240 h 180"/>
                <a:gd name="T12" fmla="*/ 15275 w 180"/>
                <a:gd name="T13" fmla="*/ 342900 h 180"/>
                <a:gd name="T14" fmla="*/ 343694 w 180"/>
                <a:gd name="T15" fmla="*/ 670560 h 180"/>
                <a:gd name="T16" fmla="*/ 672113 w 180"/>
                <a:gd name="T17" fmla="*/ 342900 h 180"/>
                <a:gd name="T18" fmla="*/ 343694 w 180"/>
                <a:gd name="T19" fmla="*/ 15240 h 18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80" h="180">
                  <a:moveTo>
                    <a:pt x="90" y="180"/>
                  </a:moveTo>
                  <a:cubicBezTo>
                    <a:pt x="41" y="180"/>
                    <a:pt x="0" y="139"/>
                    <a:pt x="0" y="90"/>
                  </a:cubicBezTo>
                  <a:cubicBezTo>
                    <a:pt x="0" y="40"/>
                    <a:pt x="41" y="0"/>
                    <a:pt x="90" y="0"/>
                  </a:cubicBezTo>
                  <a:cubicBezTo>
                    <a:pt x="140" y="0"/>
                    <a:pt x="180" y="40"/>
                    <a:pt x="180" y="90"/>
                  </a:cubicBezTo>
                  <a:cubicBezTo>
                    <a:pt x="180" y="139"/>
                    <a:pt x="140" y="180"/>
                    <a:pt x="90" y="180"/>
                  </a:cubicBezTo>
                  <a:close/>
                  <a:moveTo>
                    <a:pt x="90" y="4"/>
                  </a:moveTo>
                  <a:cubicBezTo>
                    <a:pt x="43" y="4"/>
                    <a:pt x="4" y="42"/>
                    <a:pt x="4" y="90"/>
                  </a:cubicBezTo>
                  <a:cubicBezTo>
                    <a:pt x="4" y="137"/>
                    <a:pt x="43" y="176"/>
                    <a:pt x="90" y="176"/>
                  </a:cubicBezTo>
                  <a:cubicBezTo>
                    <a:pt x="138" y="176"/>
                    <a:pt x="176" y="137"/>
                    <a:pt x="176" y="90"/>
                  </a:cubicBezTo>
                  <a:cubicBezTo>
                    <a:pt x="176" y="42"/>
                    <a:pt x="138" y="4"/>
                    <a:pt x="9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29" name="Freeform 33"/>
            <p:cNvSpPr>
              <a:spLocks noEditPoints="1"/>
            </p:cNvSpPr>
            <p:nvPr/>
          </p:nvSpPr>
          <p:spPr bwMode="auto">
            <a:xfrm>
              <a:off x="2124075" y="4427538"/>
              <a:ext cx="361950" cy="342900"/>
            </a:xfrm>
            <a:custGeom>
              <a:avLst/>
              <a:gdLst>
                <a:gd name="T0" fmla="*/ 171450 w 95"/>
                <a:gd name="T1" fmla="*/ 342900 h 90"/>
                <a:gd name="T2" fmla="*/ 53340 w 95"/>
                <a:gd name="T3" fmla="*/ 293370 h 90"/>
                <a:gd name="T4" fmla="*/ 0 w 95"/>
                <a:gd name="T5" fmla="*/ 171450 h 90"/>
                <a:gd name="T6" fmla="*/ 53340 w 95"/>
                <a:gd name="T7" fmla="*/ 49530 h 90"/>
                <a:gd name="T8" fmla="*/ 171450 w 95"/>
                <a:gd name="T9" fmla="*/ 0 h 90"/>
                <a:gd name="T10" fmla="*/ 293370 w 95"/>
                <a:gd name="T11" fmla="*/ 49530 h 90"/>
                <a:gd name="T12" fmla="*/ 293370 w 95"/>
                <a:gd name="T13" fmla="*/ 293370 h 90"/>
                <a:gd name="T14" fmla="*/ 171450 w 95"/>
                <a:gd name="T15" fmla="*/ 342900 h 90"/>
                <a:gd name="T16" fmla="*/ 171450 w 95"/>
                <a:gd name="T17" fmla="*/ 15240 h 90"/>
                <a:gd name="T18" fmla="*/ 60960 w 95"/>
                <a:gd name="T19" fmla="*/ 60960 h 90"/>
                <a:gd name="T20" fmla="*/ 15240 w 95"/>
                <a:gd name="T21" fmla="*/ 171450 h 90"/>
                <a:gd name="T22" fmla="*/ 60960 w 95"/>
                <a:gd name="T23" fmla="*/ 281940 h 90"/>
                <a:gd name="T24" fmla="*/ 171450 w 95"/>
                <a:gd name="T25" fmla="*/ 327660 h 90"/>
                <a:gd name="T26" fmla="*/ 285750 w 95"/>
                <a:gd name="T27" fmla="*/ 281940 h 90"/>
                <a:gd name="T28" fmla="*/ 285750 w 95"/>
                <a:gd name="T29" fmla="*/ 60960 h 90"/>
                <a:gd name="T30" fmla="*/ 171450 w 95"/>
                <a:gd name="T31" fmla="*/ 15240 h 9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95" h="90">
                  <a:moveTo>
                    <a:pt x="45" y="90"/>
                  </a:moveTo>
                  <a:cubicBezTo>
                    <a:pt x="33" y="90"/>
                    <a:pt x="22" y="85"/>
                    <a:pt x="14" y="77"/>
                  </a:cubicBezTo>
                  <a:cubicBezTo>
                    <a:pt x="5" y="68"/>
                    <a:pt x="0" y="57"/>
                    <a:pt x="0" y="45"/>
                  </a:cubicBezTo>
                  <a:cubicBezTo>
                    <a:pt x="0" y="33"/>
                    <a:pt x="5" y="21"/>
                    <a:pt x="14" y="13"/>
                  </a:cubicBezTo>
                  <a:cubicBezTo>
                    <a:pt x="22" y="4"/>
                    <a:pt x="33" y="0"/>
                    <a:pt x="45" y="0"/>
                  </a:cubicBezTo>
                  <a:cubicBezTo>
                    <a:pt x="57" y="0"/>
                    <a:pt x="69" y="4"/>
                    <a:pt x="77" y="13"/>
                  </a:cubicBezTo>
                  <a:cubicBezTo>
                    <a:pt x="95" y="30"/>
                    <a:pt x="95" y="59"/>
                    <a:pt x="77" y="77"/>
                  </a:cubicBezTo>
                  <a:cubicBezTo>
                    <a:pt x="69" y="85"/>
                    <a:pt x="57" y="90"/>
                    <a:pt x="45" y="90"/>
                  </a:cubicBezTo>
                  <a:close/>
                  <a:moveTo>
                    <a:pt x="45" y="4"/>
                  </a:moveTo>
                  <a:cubicBezTo>
                    <a:pt x="34" y="4"/>
                    <a:pt x="24" y="8"/>
                    <a:pt x="16" y="16"/>
                  </a:cubicBezTo>
                  <a:cubicBezTo>
                    <a:pt x="9" y="23"/>
                    <a:pt x="4" y="34"/>
                    <a:pt x="4" y="45"/>
                  </a:cubicBezTo>
                  <a:cubicBezTo>
                    <a:pt x="4" y="56"/>
                    <a:pt x="9" y="66"/>
                    <a:pt x="16" y="74"/>
                  </a:cubicBezTo>
                  <a:cubicBezTo>
                    <a:pt x="24" y="82"/>
                    <a:pt x="34" y="86"/>
                    <a:pt x="45" y="86"/>
                  </a:cubicBezTo>
                  <a:cubicBezTo>
                    <a:pt x="56" y="86"/>
                    <a:pt x="67" y="82"/>
                    <a:pt x="75" y="74"/>
                  </a:cubicBezTo>
                  <a:cubicBezTo>
                    <a:pt x="91" y="58"/>
                    <a:pt x="91" y="32"/>
                    <a:pt x="75" y="16"/>
                  </a:cubicBezTo>
                  <a:cubicBezTo>
                    <a:pt x="67" y="8"/>
                    <a:pt x="56" y="4"/>
                    <a:pt x="45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30" name="Freeform 34"/>
            <p:cNvSpPr/>
            <p:nvPr/>
          </p:nvSpPr>
          <p:spPr bwMode="auto">
            <a:xfrm>
              <a:off x="2135188" y="4546601"/>
              <a:ext cx="190500" cy="14288"/>
            </a:xfrm>
            <a:custGeom>
              <a:avLst/>
              <a:gdLst>
                <a:gd name="T0" fmla="*/ 182880 w 50"/>
                <a:gd name="T1" fmla="*/ 14288 h 4"/>
                <a:gd name="T2" fmla="*/ 7620 w 50"/>
                <a:gd name="T3" fmla="*/ 14288 h 4"/>
                <a:gd name="T4" fmla="*/ 0 w 50"/>
                <a:gd name="T5" fmla="*/ 7144 h 4"/>
                <a:gd name="T6" fmla="*/ 7620 w 50"/>
                <a:gd name="T7" fmla="*/ 0 h 4"/>
                <a:gd name="T8" fmla="*/ 182880 w 50"/>
                <a:gd name="T9" fmla="*/ 0 h 4"/>
                <a:gd name="T10" fmla="*/ 190500 w 50"/>
                <a:gd name="T11" fmla="*/ 7144 h 4"/>
                <a:gd name="T12" fmla="*/ 182880 w 50"/>
                <a:gd name="T13" fmla="*/ 14288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0" h="4">
                  <a:moveTo>
                    <a:pt x="48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9" y="0"/>
                    <a:pt x="50" y="1"/>
                    <a:pt x="50" y="2"/>
                  </a:cubicBezTo>
                  <a:cubicBezTo>
                    <a:pt x="50" y="3"/>
                    <a:pt x="49" y="4"/>
                    <a:pt x="4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31" name="Freeform 35"/>
            <p:cNvSpPr/>
            <p:nvPr/>
          </p:nvSpPr>
          <p:spPr bwMode="auto">
            <a:xfrm>
              <a:off x="2170113" y="4549776"/>
              <a:ext cx="103188" cy="168275"/>
            </a:xfrm>
            <a:custGeom>
              <a:avLst/>
              <a:gdLst>
                <a:gd name="T0" fmla="*/ 7644 w 27"/>
                <a:gd name="T1" fmla="*/ 168275 h 44"/>
                <a:gd name="T2" fmla="*/ 3822 w 27"/>
                <a:gd name="T3" fmla="*/ 168275 h 44"/>
                <a:gd name="T4" fmla="*/ 0 w 27"/>
                <a:gd name="T5" fmla="*/ 156802 h 44"/>
                <a:gd name="T6" fmla="*/ 87901 w 27"/>
                <a:gd name="T7" fmla="*/ 3824 h 44"/>
                <a:gd name="T8" fmla="*/ 99366 w 27"/>
                <a:gd name="T9" fmla="*/ 3824 h 44"/>
                <a:gd name="T10" fmla="*/ 103188 w 27"/>
                <a:gd name="T11" fmla="*/ 11473 h 44"/>
                <a:gd name="T12" fmla="*/ 15287 w 27"/>
                <a:gd name="T13" fmla="*/ 164451 h 44"/>
                <a:gd name="T14" fmla="*/ 7644 w 27"/>
                <a:gd name="T15" fmla="*/ 168275 h 4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" h="44">
                  <a:moveTo>
                    <a:pt x="2" y="44"/>
                  </a:moveTo>
                  <a:cubicBezTo>
                    <a:pt x="2" y="44"/>
                    <a:pt x="1" y="44"/>
                    <a:pt x="1" y="44"/>
                  </a:cubicBezTo>
                  <a:cubicBezTo>
                    <a:pt x="0" y="43"/>
                    <a:pt x="0" y="42"/>
                    <a:pt x="0" y="4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4" y="0"/>
                    <a:pt x="25" y="0"/>
                    <a:pt x="26" y="1"/>
                  </a:cubicBezTo>
                  <a:cubicBezTo>
                    <a:pt x="27" y="1"/>
                    <a:pt x="27" y="2"/>
                    <a:pt x="27" y="3"/>
                  </a:cubicBezTo>
                  <a:cubicBezTo>
                    <a:pt x="4" y="43"/>
                    <a:pt x="4" y="43"/>
                    <a:pt x="4" y="43"/>
                  </a:cubicBezTo>
                  <a:cubicBezTo>
                    <a:pt x="3" y="44"/>
                    <a:pt x="3" y="44"/>
                    <a:pt x="2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32" name="Freeform 36"/>
            <p:cNvSpPr/>
            <p:nvPr/>
          </p:nvSpPr>
          <p:spPr bwMode="auto">
            <a:xfrm>
              <a:off x="2233613" y="4598988"/>
              <a:ext cx="103188" cy="168275"/>
            </a:xfrm>
            <a:custGeom>
              <a:avLst/>
              <a:gdLst>
                <a:gd name="T0" fmla="*/ 95544 w 27"/>
                <a:gd name="T1" fmla="*/ 168275 h 44"/>
                <a:gd name="T2" fmla="*/ 87901 w 27"/>
                <a:gd name="T3" fmla="*/ 164451 h 44"/>
                <a:gd name="T4" fmla="*/ 0 w 27"/>
                <a:gd name="T5" fmla="*/ 11473 h 44"/>
                <a:gd name="T6" fmla="*/ 3822 w 27"/>
                <a:gd name="T7" fmla="*/ 0 h 44"/>
                <a:gd name="T8" fmla="*/ 15287 w 27"/>
                <a:gd name="T9" fmla="*/ 3824 h 44"/>
                <a:gd name="T10" fmla="*/ 103188 w 27"/>
                <a:gd name="T11" fmla="*/ 156802 h 44"/>
                <a:gd name="T12" fmla="*/ 99366 w 27"/>
                <a:gd name="T13" fmla="*/ 164451 h 44"/>
                <a:gd name="T14" fmla="*/ 95544 w 27"/>
                <a:gd name="T15" fmla="*/ 168275 h 4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" h="44">
                  <a:moveTo>
                    <a:pt x="25" y="44"/>
                  </a:moveTo>
                  <a:cubicBezTo>
                    <a:pt x="24" y="44"/>
                    <a:pt x="24" y="43"/>
                    <a:pt x="23" y="4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1"/>
                    <a:pt x="1" y="0"/>
                  </a:cubicBezTo>
                  <a:cubicBezTo>
                    <a:pt x="2" y="0"/>
                    <a:pt x="3" y="0"/>
                    <a:pt x="4" y="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2"/>
                    <a:pt x="27" y="43"/>
                    <a:pt x="26" y="43"/>
                  </a:cubicBezTo>
                  <a:cubicBezTo>
                    <a:pt x="26" y="44"/>
                    <a:pt x="25" y="44"/>
                    <a:pt x="25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33" name="Freeform 37"/>
            <p:cNvSpPr/>
            <p:nvPr/>
          </p:nvSpPr>
          <p:spPr bwMode="auto">
            <a:xfrm>
              <a:off x="2265363" y="4641851"/>
              <a:ext cx="190500" cy="14288"/>
            </a:xfrm>
            <a:custGeom>
              <a:avLst/>
              <a:gdLst>
                <a:gd name="T0" fmla="*/ 182880 w 50"/>
                <a:gd name="T1" fmla="*/ 14288 h 4"/>
                <a:gd name="T2" fmla="*/ 7620 w 50"/>
                <a:gd name="T3" fmla="*/ 14288 h 4"/>
                <a:gd name="T4" fmla="*/ 0 w 50"/>
                <a:gd name="T5" fmla="*/ 7144 h 4"/>
                <a:gd name="T6" fmla="*/ 7620 w 50"/>
                <a:gd name="T7" fmla="*/ 0 h 4"/>
                <a:gd name="T8" fmla="*/ 182880 w 50"/>
                <a:gd name="T9" fmla="*/ 0 h 4"/>
                <a:gd name="T10" fmla="*/ 190500 w 50"/>
                <a:gd name="T11" fmla="*/ 7144 h 4"/>
                <a:gd name="T12" fmla="*/ 182880 w 50"/>
                <a:gd name="T13" fmla="*/ 14288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0" h="4">
                  <a:moveTo>
                    <a:pt x="48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9" y="0"/>
                    <a:pt x="50" y="1"/>
                    <a:pt x="50" y="2"/>
                  </a:cubicBezTo>
                  <a:cubicBezTo>
                    <a:pt x="50" y="3"/>
                    <a:pt x="49" y="4"/>
                    <a:pt x="4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34" name="Freeform 38"/>
            <p:cNvSpPr/>
            <p:nvPr/>
          </p:nvSpPr>
          <p:spPr bwMode="auto">
            <a:xfrm>
              <a:off x="2317750" y="4484688"/>
              <a:ext cx="103188" cy="168275"/>
            </a:xfrm>
            <a:custGeom>
              <a:avLst/>
              <a:gdLst>
                <a:gd name="T0" fmla="*/ 7644 w 27"/>
                <a:gd name="T1" fmla="*/ 168275 h 44"/>
                <a:gd name="T2" fmla="*/ 3822 w 27"/>
                <a:gd name="T3" fmla="*/ 168275 h 44"/>
                <a:gd name="T4" fmla="*/ 0 w 27"/>
                <a:gd name="T5" fmla="*/ 156802 h 44"/>
                <a:gd name="T6" fmla="*/ 87901 w 27"/>
                <a:gd name="T7" fmla="*/ 3824 h 44"/>
                <a:gd name="T8" fmla="*/ 99366 w 27"/>
                <a:gd name="T9" fmla="*/ 3824 h 44"/>
                <a:gd name="T10" fmla="*/ 103188 w 27"/>
                <a:gd name="T11" fmla="*/ 11473 h 44"/>
                <a:gd name="T12" fmla="*/ 15287 w 27"/>
                <a:gd name="T13" fmla="*/ 164451 h 44"/>
                <a:gd name="T14" fmla="*/ 7644 w 27"/>
                <a:gd name="T15" fmla="*/ 168275 h 4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" h="44">
                  <a:moveTo>
                    <a:pt x="2" y="44"/>
                  </a:moveTo>
                  <a:cubicBezTo>
                    <a:pt x="1" y="44"/>
                    <a:pt x="1" y="44"/>
                    <a:pt x="1" y="44"/>
                  </a:cubicBezTo>
                  <a:cubicBezTo>
                    <a:pt x="0" y="43"/>
                    <a:pt x="0" y="42"/>
                    <a:pt x="0" y="4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4" y="0"/>
                    <a:pt x="25" y="0"/>
                    <a:pt x="26" y="1"/>
                  </a:cubicBezTo>
                  <a:cubicBezTo>
                    <a:pt x="27" y="1"/>
                    <a:pt x="27" y="2"/>
                    <a:pt x="27" y="3"/>
                  </a:cubicBezTo>
                  <a:cubicBezTo>
                    <a:pt x="4" y="43"/>
                    <a:pt x="4" y="43"/>
                    <a:pt x="4" y="43"/>
                  </a:cubicBezTo>
                  <a:cubicBezTo>
                    <a:pt x="3" y="44"/>
                    <a:pt x="2" y="44"/>
                    <a:pt x="2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35" name="Freeform 39"/>
            <p:cNvSpPr/>
            <p:nvPr/>
          </p:nvSpPr>
          <p:spPr bwMode="auto">
            <a:xfrm>
              <a:off x="2249488" y="4435476"/>
              <a:ext cx="106363" cy="171450"/>
            </a:xfrm>
            <a:custGeom>
              <a:avLst/>
              <a:gdLst>
                <a:gd name="T0" fmla="*/ 98766 w 28"/>
                <a:gd name="T1" fmla="*/ 171450 h 45"/>
                <a:gd name="T2" fmla="*/ 91168 w 28"/>
                <a:gd name="T3" fmla="*/ 167640 h 45"/>
                <a:gd name="T4" fmla="*/ 3799 w 28"/>
                <a:gd name="T5" fmla="*/ 15240 h 45"/>
                <a:gd name="T6" fmla="*/ 7597 w 28"/>
                <a:gd name="T7" fmla="*/ 3810 h 45"/>
                <a:gd name="T8" fmla="*/ 15195 w 28"/>
                <a:gd name="T9" fmla="*/ 7620 h 45"/>
                <a:gd name="T10" fmla="*/ 102564 w 28"/>
                <a:gd name="T11" fmla="*/ 160020 h 45"/>
                <a:gd name="T12" fmla="*/ 102564 w 28"/>
                <a:gd name="T13" fmla="*/ 167640 h 45"/>
                <a:gd name="T14" fmla="*/ 98766 w 28"/>
                <a:gd name="T15" fmla="*/ 171450 h 4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8" h="45">
                  <a:moveTo>
                    <a:pt x="26" y="45"/>
                  </a:moveTo>
                  <a:cubicBezTo>
                    <a:pt x="25" y="45"/>
                    <a:pt x="24" y="44"/>
                    <a:pt x="24" y="4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2" y="1"/>
                  </a:cubicBezTo>
                  <a:cubicBezTo>
                    <a:pt x="3" y="0"/>
                    <a:pt x="4" y="1"/>
                    <a:pt x="4" y="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8" y="43"/>
                    <a:pt x="28" y="44"/>
                    <a:pt x="27" y="44"/>
                  </a:cubicBezTo>
                  <a:cubicBezTo>
                    <a:pt x="26" y="44"/>
                    <a:pt x="26" y="45"/>
                    <a:pt x="26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765897" y="3967383"/>
            <a:ext cx="685800" cy="685800"/>
            <a:chOff x="3352800" y="4197350"/>
            <a:chExt cx="685800" cy="685800"/>
          </a:xfrm>
          <a:solidFill>
            <a:schemeClr val="accent1"/>
          </a:solidFill>
        </p:grpSpPr>
        <p:sp>
          <p:nvSpPr>
            <p:cNvPr id="37" name="Freeform 43"/>
            <p:cNvSpPr>
              <a:spLocks noEditPoints="1"/>
            </p:cNvSpPr>
            <p:nvPr/>
          </p:nvSpPr>
          <p:spPr bwMode="auto">
            <a:xfrm>
              <a:off x="3352800" y="4197350"/>
              <a:ext cx="685800" cy="685800"/>
            </a:xfrm>
            <a:custGeom>
              <a:avLst/>
              <a:gdLst>
                <a:gd name="T0" fmla="*/ 90 w 180"/>
                <a:gd name="T1" fmla="*/ 180 h 180"/>
                <a:gd name="T2" fmla="*/ 0 w 180"/>
                <a:gd name="T3" fmla="*/ 90 h 180"/>
                <a:gd name="T4" fmla="*/ 90 w 180"/>
                <a:gd name="T5" fmla="*/ 0 h 180"/>
                <a:gd name="T6" fmla="*/ 180 w 180"/>
                <a:gd name="T7" fmla="*/ 90 h 180"/>
                <a:gd name="T8" fmla="*/ 90 w 180"/>
                <a:gd name="T9" fmla="*/ 180 h 180"/>
                <a:gd name="T10" fmla="*/ 90 w 180"/>
                <a:gd name="T11" fmla="*/ 4 h 180"/>
                <a:gd name="T12" fmla="*/ 4 w 180"/>
                <a:gd name="T13" fmla="*/ 90 h 180"/>
                <a:gd name="T14" fmla="*/ 90 w 180"/>
                <a:gd name="T15" fmla="*/ 176 h 180"/>
                <a:gd name="T16" fmla="*/ 176 w 180"/>
                <a:gd name="T17" fmla="*/ 90 h 180"/>
                <a:gd name="T18" fmla="*/ 90 w 180"/>
                <a:gd name="T19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0" h="180">
                  <a:moveTo>
                    <a:pt x="90" y="180"/>
                  </a:moveTo>
                  <a:cubicBezTo>
                    <a:pt x="41" y="180"/>
                    <a:pt x="0" y="139"/>
                    <a:pt x="0" y="90"/>
                  </a:cubicBezTo>
                  <a:cubicBezTo>
                    <a:pt x="0" y="40"/>
                    <a:pt x="41" y="0"/>
                    <a:pt x="90" y="0"/>
                  </a:cubicBezTo>
                  <a:cubicBezTo>
                    <a:pt x="140" y="0"/>
                    <a:pt x="180" y="40"/>
                    <a:pt x="180" y="90"/>
                  </a:cubicBezTo>
                  <a:cubicBezTo>
                    <a:pt x="180" y="139"/>
                    <a:pt x="140" y="180"/>
                    <a:pt x="90" y="180"/>
                  </a:cubicBezTo>
                  <a:close/>
                  <a:moveTo>
                    <a:pt x="90" y="4"/>
                  </a:moveTo>
                  <a:cubicBezTo>
                    <a:pt x="43" y="4"/>
                    <a:pt x="4" y="42"/>
                    <a:pt x="4" y="90"/>
                  </a:cubicBezTo>
                  <a:cubicBezTo>
                    <a:pt x="4" y="137"/>
                    <a:pt x="43" y="176"/>
                    <a:pt x="90" y="176"/>
                  </a:cubicBezTo>
                  <a:cubicBezTo>
                    <a:pt x="138" y="176"/>
                    <a:pt x="176" y="137"/>
                    <a:pt x="176" y="90"/>
                  </a:cubicBezTo>
                  <a:cubicBezTo>
                    <a:pt x="176" y="42"/>
                    <a:pt x="138" y="4"/>
                    <a:pt x="9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38" name="Freeform 44"/>
            <p:cNvSpPr>
              <a:spLocks noEditPoints="1"/>
            </p:cNvSpPr>
            <p:nvPr/>
          </p:nvSpPr>
          <p:spPr bwMode="auto">
            <a:xfrm>
              <a:off x="3513138" y="4403725"/>
              <a:ext cx="354013" cy="228600"/>
            </a:xfrm>
            <a:custGeom>
              <a:avLst/>
              <a:gdLst>
                <a:gd name="T0" fmla="*/ 91 w 93"/>
                <a:gd name="T1" fmla="*/ 60 h 60"/>
                <a:gd name="T2" fmla="*/ 2 w 93"/>
                <a:gd name="T3" fmla="*/ 60 h 60"/>
                <a:gd name="T4" fmla="*/ 0 w 93"/>
                <a:gd name="T5" fmla="*/ 58 h 60"/>
                <a:gd name="T6" fmla="*/ 0 w 93"/>
                <a:gd name="T7" fmla="*/ 2 h 60"/>
                <a:gd name="T8" fmla="*/ 2 w 93"/>
                <a:gd name="T9" fmla="*/ 0 h 60"/>
                <a:gd name="T10" fmla="*/ 91 w 93"/>
                <a:gd name="T11" fmla="*/ 0 h 60"/>
                <a:gd name="T12" fmla="*/ 93 w 93"/>
                <a:gd name="T13" fmla="*/ 2 h 60"/>
                <a:gd name="T14" fmla="*/ 93 w 93"/>
                <a:gd name="T15" fmla="*/ 58 h 60"/>
                <a:gd name="T16" fmla="*/ 91 w 93"/>
                <a:gd name="T17" fmla="*/ 60 h 60"/>
                <a:gd name="T18" fmla="*/ 4 w 93"/>
                <a:gd name="T19" fmla="*/ 56 h 60"/>
                <a:gd name="T20" fmla="*/ 89 w 93"/>
                <a:gd name="T21" fmla="*/ 56 h 60"/>
                <a:gd name="T22" fmla="*/ 89 w 93"/>
                <a:gd name="T23" fmla="*/ 4 h 60"/>
                <a:gd name="T24" fmla="*/ 4 w 93"/>
                <a:gd name="T25" fmla="*/ 4 h 60"/>
                <a:gd name="T26" fmla="*/ 4 w 93"/>
                <a:gd name="T27" fmla="*/ 5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60">
                  <a:moveTo>
                    <a:pt x="91" y="60"/>
                  </a:moveTo>
                  <a:cubicBezTo>
                    <a:pt x="2" y="60"/>
                    <a:pt x="2" y="60"/>
                    <a:pt x="2" y="60"/>
                  </a:cubicBezTo>
                  <a:cubicBezTo>
                    <a:pt x="1" y="60"/>
                    <a:pt x="0" y="59"/>
                    <a:pt x="0" y="58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92" y="0"/>
                    <a:pt x="93" y="0"/>
                    <a:pt x="93" y="2"/>
                  </a:cubicBezTo>
                  <a:cubicBezTo>
                    <a:pt x="93" y="58"/>
                    <a:pt x="93" y="58"/>
                    <a:pt x="93" y="58"/>
                  </a:cubicBezTo>
                  <a:cubicBezTo>
                    <a:pt x="93" y="59"/>
                    <a:pt x="92" y="60"/>
                    <a:pt x="91" y="60"/>
                  </a:cubicBezTo>
                  <a:close/>
                  <a:moveTo>
                    <a:pt x="4" y="56"/>
                  </a:moveTo>
                  <a:cubicBezTo>
                    <a:pt x="89" y="56"/>
                    <a:pt x="89" y="56"/>
                    <a:pt x="89" y="56"/>
                  </a:cubicBezTo>
                  <a:cubicBezTo>
                    <a:pt x="89" y="4"/>
                    <a:pt x="89" y="4"/>
                    <a:pt x="89" y="4"/>
                  </a:cubicBezTo>
                  <a:cubicBezTo>
                    <a:pt x="4" y="4"/>
                    <a:pt x="4" y="4"/>
                    <a:pt x="4" y="4"/>
                  </a:cubicBezTo>
                  <a:lnTo>
                    <a:pt x="4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39" name="Freeform 45"/>
            <p:cNvSpPr>
              <a:spLocks noEditPoints="1"/>
            </p:cNvSpPr>
            <p:nvPr/>
          </p:nvSpPr>
          <p:spPr bwMode="auto">
            <a:xfrm>
              <a:off x="3551238" y="4441825"/>
              <a:ext cx="277813" cy="152400"/>
            </a:xfrm>
            <a:custGeom>
              <a:avLst/>
              <a:gdLst>
                <a:gd name="T0" fmla="*/ 166 w 175"/>
                <a:gd name="T1" fmla="*/ 9 h 96"/>
                <a:gd name="T2" fmla="*/ 166 w 175"/>
                <a:gd name="T3" fmla="*/ 86 h 96"/>
                <a:gd name="T4" fmla="*/ 10 w 175"/>
                <a:gd name="T5" fmla="*/ 86 h 96"/>
                <a:gd name="T6" fmla="*/ 10 w 175"/>
                <a:gd name="T7" fmla="*/ 9 h 96"/>
                <a:gd name="T8" fmla="*/ 166 w 175"/>
                <a:gd name="T9" fmla="*/ 9 h 96"/>
                <a:gd name="T10" fmla="*/ 175 w 175"/>
                <a:gd name="T11" fmla="*/ 0 h 96"/>
                <a:gd name="T12" fmla="*/ 0 w 175"/>
                <a:gd name="T13" fmla="*/ 0 h 96"/>
                <a:gd name="T14" fmla="*/ 0 w 175"/>
                <a:gd name="T15" fmla="*/ 96 h 96"/>
                <a:gd name="T16" fmla="*/ 175 w 175"/>
                <a:gd name="T17" fmla="*/ 96 h 96"/>
                <a:gd name="T18" fmla="*/ 175 w 175"/>
                <a:gd name="T19" fmla="*/ 0 h 96"/>
                <a:gd name="T20" fmla="*/ 175 w 175"/>
                <a:gd name="T21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5" h="96">
                  <a:moveTo>
                    <a:pt x="166" y="9"/>
                  </a:moveTo>
                  <a:lnTo>
                    <a:pt x="166" y="86"/>
                  </a:lnTo>
                  <a:lnTo>
                    <a:pt x="10" y="86"/>
                  </a:lnTo>
                  <a:lnTo>
                    <a:pt x="10" y="9"/>
                  </a:lnTo>
                  <a:lnTo>
                    <a:pt x="166" y="9"/>
                  </a:lnTo>
                  <a:close/>
                  <a:moveTo>
                    <a:pt x="175" y="0"/>
                  </a:moveTo>
                  <a:lnTo>
                    <a:pt x="0" y="0"/>
                  </a:lnTo>
                  <a:lnTo>
                    <a:pt x="0" y="96"/>
                  </a:lnTo>
                  <a:lnTo>
                    <a:pt x="175" y="96"/>
                  </a:lnTo>
                  <a:lnTo>
                    <a:pt x="175" y="0"/>
                  </a:lnTo>
                  <a:lnTo>
                    <a:pt x="1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40" name="Freeform 46"/>
            <p:cNvSpPr>
              <a:spLocks noEditPoints="1"/>
            </p:cNvSpPr>
            <p:nvPr/>
          </p:nvSpPr>
          <p:spPr bwMode="auto">
            <a:xfrm>
              <a:off x="3551238" y="4441825"/>
              <a:ext cx="277813" cy="152400"/>
            </a:xfrm>
            <a:custGeom>
              <a:avLst/>
              <a:gdLst>
                <a:gd name="T0" fmla="*/ 166 w 175"/>
                <a:gd name="T1" fmla="*/ 9 h 96"/>
                <a:gd name="T2" fmla="*/ 166 w 175"/>
                <a:gd name="T3" fmla="*/ 86 h 96"/>
                <a:gd name="T4" fmla="*/ 10 w 175"/>
                <a:gd name="T5" fmla="*/ 86 h 96"/>
                <a:gd name="T6" fmla="*/ 10 w 175"/>
                <a:gd name="T7" fmla="*/ 9 h 96"/>
                <a:gd name="T8" fmla="*/ 166 w 175"/>
                <a:gd name="T9" fmla="*/ 9 h 96"/>
                <a:gd name="T10" fmla="*/ 175 w 175"/>
                <a:gd name="T11" fmla="*/ 0 h 96"/>
                <a:gd name="T12" fmla="*/ 0 w 175"/>
                <a:gd name="T13" fmla="*/ 0 h 96"/>
                <a:gd name="T14" fmla="*/ 0 w 175"/>
                <a:gd name="T15" fmla="*/ 96 h 96"/>
                <a:gd name="T16" fmla="*/ 175 w 175"/>
                <a:gd name="T17" fmla="*/ 96 h 96"/>
                <a:gd name="T18" fmla="*/ 175 w 175"/>
                <a:gd name="T19" fmla="*/ 0 h 96"/>
                <a:gd name="T20" fmla="*/ 175 w 175"/>
                <a:gd name="T21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5" h="96">
                  <a:moveTo>
                    <a:pt x="166" y="9"/>
                  </a:moveTo>
                  <a:lnTo>
                    <a:pt x="166" y="86"/>
                  </a:lnTo>
                  <a:lnTo>
                    <a:pt x="10" y="86"/>
                  </a:lnTo>
                  <a:lnTo>
                    <a:pt x="10" y="9"/>
                  </a:lnTo>
                  <a:lnTo>
                    <a:pt x="166" y="9"/>
                  </a:lnTo>
                  <a:moveTo>
                    <a:pt x="175" y="0"/>
                  </a:moveTo>
                  <a:lnTo>
                    <a:pt x="0" y="0"/>
                  </a:lnTo>
                  <a:lnTo>
                    <a:pt x="0" y="96"/>
                  </a:lnTo>
                  <a:lnTo>
                    <a:pt x="175" y="96"/>
                  </a:lnTo>
                  <a:lnTo>
                    <a:pt x="175" y="0"/>
                  </a:lnTo>
                  <a:lnTo>
                    <a:pt x="175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41" name="Freeform 47"/>
            <p:cNvSpPr/>
            <p:nvPr/>
          </p:nvSpPr>
          <p:spPr bwMode="auto">
            <a:xfrm>
              <a:off x="3471863" y="4662488"/>
              <a:ext cx="441325" cy="15875"/>
            </a:xfrm>
            <a:custGeom>
              <a:avLst/>
              <a:gdLst>
                <a:gd name="T0" fmla="*/ 114 w 116"/>
                <a:gd name="T1" fmla="*/ 4 h 4"/>
                <a:gd name="T2" fmla="*/ 2 w 116"/>
                <a:gd name="T3" fmla="*/ 4 h 4"/>
                <a:gd name="T4" fmla="*/ 0 w 116"/>
                <a:gd name="T5" fmla="*/ 2 h 4"/>
                <a:gd name="T6" fmla="*/ 2 w 116"/>
                <a:gd name="T7" fmla="*/ 0 h 4"/>
                <a:gd name="T8" fmla="*/ 114 w 116"/>
                <a:gd name="T9" fmla="*/ 0 h 4"/>
                <a:gd name="T10" fmla="*/ 116 w 116"/>
                <a:gd name="T11" fmla="*/ 2 h 4"/>
                <a:gd name="T12" fmla="*/ 114 w 116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4">
                  <a:moveTo>
                    <a:pt x="114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15" y="0"/>
                    <a:pt x="116" y="1"/>
                    <a:pt x="116" y="2"/>
                  </a:cubicBezTo>
                  <a:cubicBezTo>
                    <a:pt x="116" y="3"/>
                    <a:pt x="115" y="4"/>
                    <a:pt x="11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</p:grpSp>
      <p:grpSp>
        <p:nvGrpSpPr>
          <p:cNvPr id="42" name="组合 67"/>
          <p:cNvGrpSpPr/>
          <p:nvPr/>
        </p:nvGrpSpPr>
        <p:grpSpPr bwMode="auto">
          <a:xfrm>
            <a:off x="7934325" y="3967376"/>
            <a:ext cx="685800" cy="687387"/>
            <a:chOff x="5138738" y="4175125"/>
            <a:chExt cx="685800" cy="687388"/>
          </a:xfrm>
          <a:solidFill>
            <a:schemeClr val="accent1"/>
          </a:solidFill>
        </p:grpSpPr>
        <p:sp>
          <p:nvSpPr>
            <p:cNvPr id="43" name="Freeform 51"/>
            <p:cNvSpPr>
              <a:spLocks noEditPoints="1"/>
            </p:cNvSpPr>
            <p:nvPr/>
          </p:nvSpPr>
          <p:spPr bwMode="auto">
            <a:xfrm>
              <a:off x="5138738" y="4175125"/>
              <a:ext cx="685800" cy="687388"/>
            </a:xfrm>
            <a:custGeom>
              <a:avLst/>
              <a:gdLst>
                <a:gd name="T0" fmla="*/ 342900 w 180"/>
                <a:gd name="T1" fmla="*/ 687388 h 180"/>
                <a:gd name="T2" fmla="*/ 0 w 180"/>
                <a:gd name="T3" fmla="*/ 343694 h 180"/>
                <a:gd name="T4" fmla="*/ 342900 w 180"/>
                <a:gd name="T5" fmla="*/ 0 h 180"/>
                <a:gd name="T6" fmla="*/ 685800 w 180"/>
                <a:gd name="T7" fmla="*/ 343694 h 180"/>
                <a:gd name="T8" fmla="*/ 342900 w 180"/>
                <a:gd name="T9" fmla="*/ 687388 h 180"/>
                <a:gd name="T10" fmla="*/ 342900 w 180"/>
                <a:gd name="T11" fmla="*/ 15275 h 180"/>
                <a:gd name="T12" fmla="*/ 15240 w 180"/>
                <a:gd name="T13" fmla="*/ 343694 h 180"/>
                <a:gd name="T14" fmla="*/ 342900 w 180"/>
                <a:gd name="T15" fmla="*/ 672113 h 180"/>
                <a:gd name="T16" fmla="*/ 670560 w 180"/>
                <a:gd name="T17" fmla="*/ 343694 h 180"/>
                <a:gd name="T18" fmla="*/ 342900 w 180"/>
                <a:gd name="T19" fmla="*/ 15275 h 18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80" h="180">
                  <a:moveTo>
                    <a:pt x="90" y="180"/>
                  </a:moveTo>
                  <a:cubicBezTo>
                    <a:pt x="41" y="180"/>
                    <a:pt x="0" y="139"/>
                    <a:pt x="0" y="90"/>
                  </a:cubicBezTo>
                  <a:cubicBezTo>
                    <a:pt x="0" y="40"/>
                    <a:pt x="41" y="0"/>
                    <a:pt x="90" y="0"/>
                  </a:cubicBezTo>
                  <a:cubicBezTo>
                    <a:pt x="140" y="0"/>
                    <a:pt x="180" y="40"/>
                    <a:pt x="180" y="90"/>
                  </a:cubicBezTo>
                  <a:cubicBezTo>
                    <a:pt x="180" y="139"/>
                    <a:pt x="140" y="180"/>
                    <a:pt x="90" y="180"/>
                  </a:cubicBezTo>
                  <a:close/>
                  <a:moveTo>
                    <a:pt x="90" y="4"/>
                  </a:moveTo>
                  <a:cubicBezTo>
                    <a:pt x="43" y="4"/>
                    <a:pt x="4" y="42"/>
                    <a:pt x="4" y="90"/>
                  </a:cubicBezTo>
                  <a:cubicBezTo>
                    <a:pt x="4" y="137"/>
                    <a:pt x="43" y="176"/>
                    <a:pt x="90" y="176"/>
                  </a:cubicBezTo>
                  <a:cubicBezTo>
                    <a:pt x="138" y="176"/>
                    <a:pt x="176" y="137"/>
                    <a:pt x="176" y="90"/>
                  </a:cubicBezTo>
                  <a:cubicBezTo>
                    <a:pt x="176" y="42"/>
                    <a:pt x="138" y="4"/>
                    <a:pt x="9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44" name="Freeform 52"/>
            <p:cNvSpPr/>
            <p:nvPr/>
          </p:nvSpPr>
          <p:spPr bwMode="auto">
            <a:xfrm>
              <a:off x="5421313" y="4525963"/>
              <a:ext cx="179388" cy="42863"/>
            </a:xfrm>
            <a:custGeom>
              <a:avLst/>
              <a:gdLst>
                <a:gd name="T0" fmla="*/ 171754 w 47"/>
                <a:gd name="T1" fmla="*/ 42863 h 11"/>
                <a:gd name="T2" fmla="*/ 167938 w 47"/>
                <a:gd name="T3" fmla="*/ 42863 h 11"/>
                <a:gd name="T4" fmla="*/ 11450 w 47"/>
                <a:gd name="T5" fmla="*/ 23380 h 11"/>
                <a:gd name="T6" fmla="*/ 0 w 47"/>
                <a:gd name="T7" fmla="*/ 15587 h 11"/>
                <a:gd name="T8" fmla="*/ 7634 w 47"/>
                <a:gd name="T9" fmla="*/ 7793 h 11"/>
                <a:gd name="T10" fmla="*/ 175571 w 47"/>
                <a:gd name="T11" fmla="*/ 27276 h 11"/>
                <a:gd name="T12" fmla="*/ 179388 w 47"/>
                <a:gd name="T13" fmla="*/ 38966 h 11"/>
                <a:gd name="T14" fmla="*/ 171754 w 47"/>
                <a:gd name="T15" fmla="*/ 42863 h 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7" h="11">
                  <a:moveTo>
                    <a:pt x="45" y="11"/>
                  </a:moveTo>
                  <a:cubicBezTo>
                    <a:pt x="45" y="11"/>
                    <a:pt x="44" y="11"/>
                    <a:pt x="44" y="11"/>
                  </a:cubicBezTo>
                  <a:cubicBezTo>
                    <a:pt x="31" y="6"/>
                    <a:pt x="17" y="4"/>
                    <a:pt x="3" y="6"/>
                  </a:cubicBezTo>
                  <a:cubicBezTo>
                    <a:pt x="1" y="6"/>
                    <a:pt x="0" y="5"/>
                    <a:pt x="0" y="4"/>
                  </a:cubicBezTo>
                  <a:cubicBezTo>
                    <a:pt x="0" y="3"/>
                    <a:pt x="1" y="2"/>
                    <a:pt x="2" y="2"/>
                  </a:cubicBezTo>
                  <a:cubicBezTo>
                    <a:pt x="17" y="0"/>
                    <a:pt x="32" y="2"/>
                    <a:pt x="46" y="7"/>
                  </a:cubicBezTo>
                  <a:cubicBezTo>
                    <a:pt x="47" y="7"/>
                    <a:pt x="47" y="8"/>
                    <a:pt x="47" y="10"/>
                  </a:cubicBezTo>
                  <a:cubicBezTo>
                    <a:pt x="46" y="10"/>
                    <a:pt x="46" y="11"/>
                    <a:pt x="45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45" name="Freeform 53"/>
            <p:cNvSpPr/>
            <p:nvPr/>
          </p:nvSpPr>
          <p:spPr bwMode="auto">
            <a:xfrm>
              <a:off x="5310188" y="4549775"/>
              <a:ext cx="53975" cy="34925"/>
            </a:xfrm>
            <a:custGeom>
              <a:avLst/>
              <a:gdLst>
                <a:gd name="T0" fmla="*/ 7711 w 14"/>
                <a:gd name="T1" fmla="*/ 34925 h 9"/>
                <a:gd name="T2" fmla="*/ 0 w 14"/>
                <a:gd name="T3" fmla="*/ 31044 h 9"/>
                <a:gd name="T4" fmla="*/ 3855 w 14"/>
                <a:gd name="T5" fmla="*/ 19403 h 9"/>
                <a:gd name="T6" fmla="*/ 42409 w 14"/>
                <a:gd name="T7" fmla="*/ 3881 h 9"/>
                <a:gd name="T8" fmla="*/ 53975 w 14"/>
                <a:gd name="T9" fmla="*/ 7761 h 9"/>
                <a:gd name="T10" fmla="*/ 50120 w 14"/>
                <a:gd name="T11" fmla="*/ 19403 h 9"/>
                <a:gd name="T12" fmla="*/ 11566 w 14"/>
                <a:gd name="T13" fmla="*/ 34925 h 9"/>
                <a:gd name="T14" fmla="*/ 7711 w 14"/>
                <a:gd name="T15" fmla="*/ 34925 h 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4" h="9">
                  <a:moveTo>
                    <a:pt x="2" y="9"/>
                  </a:moveTo>
                  <a:cubicBezTo>
                    <a:pt x="1" y="9"/>
                    <a:pt x="1" y="9"/>
                    <a:pt x="0" y="8"/>
                  </a:cubicBezTo>
                  <a:cubicBezTo>
                    <a:pt x="0" y="7"/>
                    <a:pt x="0" y="6"/>
                    <a:pt x="1" y="5"/>
                  </a:cubicBezTo>
                  <a:cubicBezTo>
                    <a:pt x="4" y="4"/>
                    <a:pt x="8" y="2"/>
                    <a:pt x="11" y="1"/>
                  </a:cubicBezTo>
                  <a:cubicBezTo>
                    <a:pt x="12" y="0"/>
                    <a:pt x="13" y="1"/>
                    <a:pt x="14" y="2"/>
                  </a:cubicBezTo>
                  <a:cubicBezTo>
                    <a:pt x="14" y="3"/>
                    <a:pt x="14" y="4"/>
                    <a:pt x="13" y="5"/>
                  </a:cubicBezTo>
                  <a:cubicBezTo>
                    <a:pt x="9" y="6"/>
                    <a:pt x="6" y="7"/>
                    <a:pt x="3" y="9"/>
                  </a:cubicBezTo>
                  <a:cubicBezTo>
                    <a:pt x="3" y="9"/>
                    <a:pt x="2" y="9"/>
                    <a:pt x="2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46" name="Freeform 54"/>
            <p:cNvSpPr/>
            <p:nvPr/>
          </p:nvSpPr>
          <p:spPr bwMode="auto">
            <a:xfrm>
              <a:off x="5367338" y="4384675"/>
              <a:ext cx="160338" cy="290513"/>
            </a:xfrm>
            <a:custGeom>
              <a:avLst/>
              <a:gdLst>
                <a:gd name="T0" fmla="*/ 152703 w 42"/>
                <a:gd name="T1" fmla="*/ 290513 h 76"/>
                <a:gd name="T2" fmla="*/ 145068 w 42"/>
                <a:gd name="T3" fmla="*/ 282868 h 76"/>
                <a:gd name="T4" fmla="*/ 3818 w 42"/>
                <a:gd name="T5" fmla="*/ 15290 h 76"/>
                <a:gd name="T6" fmla="*/ 3818 w 42"/>
                <a:gd name="T7" fmla="*/ 3823 h 76"/>
                <a:gd name="T8" fmla="*/ 11453 w 42"/>
                <a:gd name="T9" fmla="*/ 0 h 76"/>
                <a:gd name="T10" fmla="*/ 160338 w 42"/>
                <a:gd name="T11" fmla="*/ 282868 h 76"/>
                <a:gd name="T12" fmla="*/ 152703 w 42"/>
                <a:gd name="T13" fmla="*/ 290513 h 7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2" h="76">
                  <a:moveTo>
                    <a:pt x="40" y="76"/>
                  </a:moveTo>
                  <a:cubicBezTo>
                    <a:pt x="39" y="76"/>
                    <a:pt x="38" y="75"/>
                    <a:pt x="38" y="74"/>
                  </a:cubicBezTo>
                  <a:cubicBezTo>
                    <a:pt x="38" y="46"/>
                    <a:pt x="24" y="19"/>
                    <a:pt x="1" y="4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1" y="0"/>
                    <a:pt x="3" y="0"/>
                    <a:pt x="3" y="0"/>
                  </a:cubicBezTo>
                  <a:cubicBezTo>
                    <a:pt x="28" y="17"/>
                    <a:pt x="42" y="44"/>
                    <a:pt x="42" y="74"/>
                  </a:cubicBezTo>
                  <a:cubicBezTo>
                    <a:pt x="42" y="75"/>
                    <a:pt x="41" y="76"/>
                    <a:pt x="40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47" name="Freeform 55"/>
            <p:cNvSpPr/>
            <p:nvPr/>
          </p:nvSpPr>
          <p:spPr bwMode="auto">
            <a:xfrm>
              <a:off x="5413375" y="4351338"/>
              <a:ext cx="95250" cy="92075"/>
            </a:xfrm>
            <a:custGeom>
              <a:avLst/>
              <a:gdLst>
                <a:gd name="T0" fmla="*/ 87630 w 25"/>
                <a:gd name="T1" fmla="*/ 92075 h 24"/>
                <a:gd name="T2" fmla="*/ 83820 w 25"/>
                <a:gd name="T3" fmla="*/ 92075 h 24"/>
                <a:gd name="T4" fmla="*/ 3810 w 25"/>
                <a:gd name="T5" fmla="*/ 11509 h 24"/>
                <a:gd name="T6" fmla="*/ 3810 w 25"/>
                <a:gd name="T7" fmla="*/ 3836 h 24"/>
                <a:gd name="T8" fmla="*/ 15240 w 25"/>
                <a:gd name="T9" fmla="*/ 3836 h 24"/>
                <a:gd name="T10" fmla="*/ 91440 w 25"/>
                <a:gd name="T11" fmla="*/ 76729 h 24"/>
                <a:gd name="T12" fmla="*/ 95250 w 25"/>
                <a:gd name="T13" fmla="*/ 88239 h 24"/>
                <a:gd name="T14" fmla="*/ 87630 w 25"/>
                <a:gd name="T15" fmla="*/ 92075 h 2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5" h="24">
                  <a:moveTo>
                    <a:pt x="23" y="24"/>
                  </a:moveTo>
                  <a:cubicBezTo>
                    <a:pt x="23" y="24"/>
                    <a:pt x="22" y="24"/>
                    <a:pt x="22" y="24"/>
                  </a:cubicBezTo>
                  <a:cubicBezTo>
                    <a:pt x="14" y="18"/>
                    <a:pt x="7" y="11"/>
                    <a:pt x="1" y="3"/>
                  </a:cubicBezTo>
                  <a:cubicBezTo>
                    <a:pt x="0" y="2"/>
                    <a:pt x="0" y="1"/>
                    <a:pt x="1" y="1"/>
                  </a:cubicBezTo>
                  <a:cubicBezTo>
                    <a:pt x="2" y="0"/>
                    <a:pt x="3" y="0"/>
                    <a:pt x="4" y="1"/>
                  </a:cubicBezTo>
                  <a:cubicBezTo>
                    <a:pt x="10" y="8"/>
                    <a:pt x="16" y="15"/>
                    <a:pt x="24" y="20"/>
                  </a:cubicBezTo>
                  <a:cubicBezTo>
                    <a:pt x="25" y="21"/>
                    <a:pt x="25" y="22"/>
                    <a:pt x="25" y="23"/>
                  </a:cubicBezTo>
                  <a:cubicBezTo>
                    <a:pt x="24" y="24"/>
                    <a:pt x="24" y="24"/>
                    <a:pt x="23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48" name="Freeform 56"/>
            <p:cNvSpPr/>
            <p:nvPr/>
          </p:nvSpPr>
          <p:spPr bwMode="auto">
            <a:xfrm>
              <a:off x="5557838" y="4457700"/>
              <a:ext cx="88900" cy="38100"/>
            </a:xfrm>
            <a:custGeom>
              <a:avLst/>
              <a:gdLst>
                <a:gd name="T0" fmla="*/ 81170 w 23"/>
                <a:gd name="T1" fmla="*/ 38100 h 10"/>
                <a:gd name="T2" fmla="*/ 77304 w 23"/>
                <a:gd name="T3" fmla="*/ 38100 h 10"/>
                <a:gd name="T4" fmla="*/ 3865 w 23"/>
                <a:gd name="T5" fmla="*/ 19050 h 10"/>
                <a:gd name="T6" fmla="*/ 0 w 23"/>
                <a:gd name="T7" fmla="*/ 7620 h 10"/>
                <a:gd name="T8" fmla="*/ 11596 w 23"/>
                <a:gd name="T9" fmla="*/ 3810 h 10"/>
                <a:gd name="T10" fmla="*/ 81170 w 23"/>
                <a:gd name="T11" fmla="*/ 22860 h 10"/>
                <a:gd name="T12" fmla="*/ 88900 w 23"/>
                <a:gd name="T13" fmla="*/ 30480 h 10"/>
                <a:gd name="T14" fmla="*/ 81170 w 23"/>
                <a:gd name="T15" fmla="*/ 38100 h 1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3" h="10">
                  <a:moveTo>
                    <a:pt x="21" y="10"/>
                  </a:moveTo>
                  <a:cubicBezTo>
                    <a:pt x="21" y="10"/>
                    <a:pt x="21" y="10"/>
                    <a:pt x="20" y="10"/>
                  </a:cubicBezTo>
                  <a:cubicBezTo>
                    <a:pt x="14" y="9"/>
                    <a:pt x="7" y="7"/>
                    <a:pt x="1" y="5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0" y="1"/>
                    <a:pt x="2" y="0"/>
                    <a:pt x="3" y="1"/>
                  </a:cubicBezTo>
                  <a:cubicBezTo>
                    <a:pt x="8" y="3"/>
                    <a:pt x="15" y="5"/>
                    <a:pt x="21" y="6"/>
                  </a:cubicBezTo>
                  <a:cubicBezTo>
                    <a:pt x="22" y="6"/>
                    <a:pt x="23" y="7"/>
                    <a:pt x="23" y="8"/>
                  </a:cubicBezTo>
                  <a:cubicBezTo>
                    <a:pt x="23" y="9"/>
                    <a:pt x="22" y="10"/>
                    <a:pt x="21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49" name="Freeform 57"/>
            <p:cNvSpPr>
              <a:spLocks noEditPoints="1"/>
            </p:cNvSpPr>
            <p:nvPr/>
          </p:nvSpPr>
          <p:spPr bwMode="auto">
            <a:xfrm>
              <a:off x="5489575" y="4408488"/>
              <a:ext cx="87313" cy="87313"/>
            </a:xfrm>
            <a:custGeom>
              <a:avLst/>
              <a:gdLst>
                <a:gd name="T0" fmla="*/ 41758 w 23"/>
                <a:gd name="T1" fmla="*/ 87313 h 23"/>
                <a:gd name="T2" fmla="*/ 0 w 23"/>
                <a:gd name="T3" fmla="*/ 41758 h 23"/>
                <a:gd name="T4" fmla="*/ 41758 w 23"/>
                <a:gd name="T5" fmla="*/ 0 h 23"/>
                <a:gd name="T6" fmla="*/ 87313 w 23"/>
                <a:gd name="T7" fmla="*/ 41758 h 23"/>
                <a:gd name="T8" fmla="*/ 41758 w 23"/>
                <a:gd name="T9" fmla="*/ 87313 h 23"/>
                <a:gd name="T10" fmla="*/ 41758 w 23"/>
                <a:gd name="T11" fmla="*/ 15185 h 23"/>
                <a:gd name="T12" fmla="*/ 15185 w 23"/>
                <a:gd name="T13" fmla="*/ 41758 h 23"/>
                <a:gd name="T14" fmla="*/ 41758 w 23"/>
                <a:gd name="T15" fmla="*/ 72128 h 23"/>
                <a:gd name="T16" fmla="*/ 72128 w 23"/>
                <a:gd name="T17" fmla="*/ 41758 h 23"/>
                <a:gd name="T18" fmla="*/ 41758 w 23"/>
                <a:gd name="T19" fmla="*/ 15185 h 2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8" y="0"/>
                    <a:pt x="23" y="5"/>
                    <a:pt x="23" y="11"/>
                  </a:cubicBezTo>
                  <a:cubicBezTo>
                    <a:pt x="23" y="18"/>
                    <a:pt x="18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7"/>
                    <a:pt x="4" y="11"/>
                  </a:cubicBezTo>
                  <a:cubicBezTo>
                    <a:pt x="4" y="15"/>
                    <a:pt x="7" y="19"/>
                    <a:pt x="11" y="19"/>
                  </a:cubicBezTo>
                  <a:cubicBezTo>
                    <a:pt x="15" y="19"/>
                    <a:pt x="19" y="15"/>
                    <a:pt x="19" y="11"/>
                  </a:cubicBezTo>
                  <a:cubicBezTo>
                    <a:pt x="19" y="7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50" name="Freeform 58"/>
            <p:cNvSpPr>
              <a:spLocks noEditPoints="1"/>
            </p:cNvSpPr>
            <p:nvPr/>
          </p:nvSpPr>
          <p:spPr bwMode="auto">
            <a:xfrm>
              <a:off x="5581650" y="4533900"/>
              <a:ext cx="87313" cy="88900"/>
            </a:xfrm>
            <a:custGeom>
              <a:avLst/>
              <a:gdLst>
                <a:gd name="T0" fmla="*/ 41758 w 23"/>
                <a:gd name="T1" fmla="*/ 88900 h 23"/>
                <a:gd name="T2" fmla="*/ 0 w 23"/>
                <a:gd name="T3" fmla="*/ 42517 h 23"/>
                <a:gd name="T4" fmla="*/ 41758 w 23"/>
                <a:gd name="T5" fmla="*/ 0 h 23"/>
                <a:gd name="T6" fmla="*/ 87313 w 23"/>
                <a:gd name="T7" fmla="*/ 42517 h 23"/>
                <a:gd name="T8" fmla="*/ 41758 w 23"/>
                <a:gd name="T9" fmla="*/ 88900 h 23"/>
                <a:gd name="T10" fmla="*/ 41758 w 23"/>
                <a:gd name="T11" fmla="*/ 15461 h 23"/>
                <a:gd name="T12" fmla="*/ 15185 w 23"/>
                <a:gd name="T13" fmla="*/ 42517 h 23"/>
                <a:gd name="T14" fmla="*/ 41758 w 23"/>
                <a:gd name="T15" fmla="*/ 73439 h 23"/>
                <a:gd name="T16" fmla="*/ 72128 w 23"/>
                <a:gd name="T17" fmla="*/ 42517 h 23"/>
                <a:gd name="T18" fmla="*/ 41758 w 23"/>
                <a:gd name="T19" fmla="*/ 15461 h 2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8" y="0"/>
                    <a:pt x="23" y="5"/>
                    <a:pt x="23" y="11"/>
                  </a:cubicBezTo>
                  <a:cubicBezTo>
                    <a:pt x="23" y="18"/>
                    <a:pt x="18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7"/>
                    <a:pt x="4" y="11"/>
                  </a:cubicBezTo>
                  <a:cubicBezTo>
                    <a:pt x="4" y="15"/>
                    <a:pt x="7" y="19"/>
                    <a:pt x="11" y="19"/>
                  </a:cubicBezTo>
                  <a:cubicBezTo>
                    <a:pt x="15" y="19"/>
                    <a:pt x="19" y="15"/>
                    <a:pt x="19" y="11"/>
                  </a:cubicBezTo>
                  <a:cubicBezTo>
                    <a:pt x="19" y="7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51" name="Freeform 59"/>
            <p:cNvSpPr/>
            <p:nvPr/>
          </p:nvSpPr>
          <p:spPr bwMode="auto">
            <a:xfrm>
              <a:off x="5299075" y="4343400"/>
              <a:ext cx="347663" cy="347663"/>
            </a:xfrm>
            <a:custGeom>
              <a:avLst/>
              <a:gdLst>
                <a:gd name="T0" fmla="*/ 175742 w 91"/>
                <a:gd name="T1" fmla="*/ 347663 h 91"/>
                <a:gd name="T2" fmla="*/ 0 w 91"/>
                <a:gd name="T3" fmla="*/ 175742 h 91"/>
                <a:gd name="T4" fmla="*/ 175742 w 91"/>
                <a:gd name="T5" fmla="*/ 0 h 91"/>
                <a:gd name="T6" fmla="*/ 347663 w 91"/>
                <a:gd name="T7" fmla="*/ 175742 h 91"/>
                <a:gd name="T8" fmla="*/ 347663 w 91"/>
                <a:gd name="T9" fmla="*/ 202485 h 91"/>
                <a:gd name="T10" fmla="*/ 332381 w 91"/>
                <a:gd name="T11" fmla="*/ 198665 h 91"/>
                <a:gd name="T12" fmla="*/ 332381 w 91"/>
                <a:gd name="T13" fmla="*/ 175742 h 91"/>
                <a:gd name="T14" fmla="*/ 175742 w 91"/>
                <a:gd name="T15" fmla="*/ 15282 h 91"/>
                <a:gd name="T16" fmla="*/ 15282 w 91"/>
                <a:gd name="T17" fmla="*/ 175742 h 91"/>
                <a:gd name="T18" fmla="*/ 175742 w 91"/>
                <a:gd name="T19" fmla="*/ 332381 h 91"/>
                <a:gd name="T20" fmla="*/ 305638 w 91"/>
                <a:gd name="T21" fmla="*/ 263613 h 91"/>
                <a:gd name="T22" fmla="*/ 317099 w 91"/>
                <a:gd name="T23" fmla="*/ 271254 h 91"/>
                <a:gd name="T24" fmla="*/ 175742 w 91"/>
                <a:gd name="T25" fmla="*/ 347663 h 9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1" h="91">
                  <a:moveTo>
                    <a:pt x="46" y="91"/>
                  </a:moveTo>
                  <a:cubicBezTo>
                    <a:pt x="21" y="91"/>
                    <a:pt x="0" y="71"/>
                    <a:pt x="0" y="46"/>
                  </a:cubicBezTo>
                  <a:cubicBezTo>
                    <a:pt x="0" y="21"/>
                    <a:pt x="21" y="0"/>
                    <a:pt x="46" y="0"/>
                  </a:cubicBezTo>
                  <a:cubicBezTo>
                    <a:pt x="71" y="0"/>
                    <a:pt x="91" y="21"/>
                    <a:pt x="91" y="46"/>
                  </a:cubicBezTo>
                  <a:cubicBezTo>
                    <a:pt x="91" y="48"/>
                    <a:pt x="91" y="50"/>
                    <a:pt x="91" y="53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7" y="50"/>
                    <a:pt x="87" y="48"/>
                    <a:pt x="87" y="46"/>
                  </a:cubicBezTo>
                  <a:cubicBezTo>
                    <a:pt x="87" y="23"/>
                    <a:pt x="69" y="4"/>
                    <a:pt x="46" y="4"/>
                  </a:cubicBezTo>
                  <a:cubicBezTo>
                    <a:pt x="23" y="4"/>
                    <a:pt x="4" y="23"/>
                    <a:pt x="4" y="46"/>
                  </a:cubicBezTo>
                  <a:cubicBezTo>
                    <a:pt x="4" y="69"/>
                    <a:pt x="23" y="87"/>
                    <a:pt x="46" y="87"/>
                  </a:cubicBezTo>
                  <a:cubicBezTo>
                    <a:pt x="60" y="87"/>
                    <a:pt x="72" y="80"/>
                    <a:pt x="80" y="69"/>
                  </a:cubicBezTo>
                  <a:cubicBezTo>
                    <a:pt x="83" y="71"/>
                    <a:pt x="83" y="71"/>
                    <a:pt x="83" y="71"/>
                  </a:cubicBezTo>
                  <a:cubicBezTo>
                    <a:pt x="75" y="84"/>
                    <a:pt x="61" y="91"/>
                    <a:pt x="46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52" name="Freeform 60"/>
            <p:cNvSpPr>
              <a:spLocks noEditPoints="1"/>
            </p:cNvSpPr>
            <p:nvPr/>
          </p:nvSpPr>
          <p:spPr bwMode="auto">
            <a:xfrm>
              <a:off x="5353050" y="4511675"/>
              <a:ext cx="84138" cy="84138"/>
            </a:xfrm>
            <a:custGeom>
              <a:avLst/>
              <a:gdLst>
                <a:gd name="T0" fmla="*/ 42069 w 22"/>
                <a:gd name="T1" fmla="*/ 84138 h 22"/>
                <a:gd name="T2" fmla="*/ 0 w 22"/>
                <a:gd name="T3" fmla="*/ 42069 h 22"/>
                <a:gd name="T4" fmla="*/ 42069 w 22"/>
                <a:gd name="T5" fmla="*/ 0 h 22"/>
                <a:gd name="T6" fmla="*/ 84138 w 22"/>
                <a:gd name="T7" fmla="*/ 42069 h 22"/>
                <a:gd name="T8" fmla="*/ 42069 w 22"/>
                <a:gd name="T9" fmla="*/ 84138 h 22"/>
                <a:gd name="T10" fmla="*/ 42069 w 22"/>
                <a:gd name="T11" fmla="*/ 15298 h 22"/>
                <a:gd name="T12" fmla="*/ 15298 w 22"/>
                <a:gd name="T13" fmla="*/ 42069 h 22"/>
                <a:gd name="T14" fmla="*/ 42069 w 22"/>
                <a:gd name="T15" fmla="*/ 68840 h 22"/>
                <a:gd name="T16" fmla="*/ 68840 w 22"/>
                <a:gd name="T17" fmla="*/ 42069 h 22"/>
                <a:gd name="T18" fmla="*/ 42069 w 22"/>
                <a:gd name="T19" fmla="*/ 15298 h 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2" h="22">
                  <a:moveTo>
                    <a:pt x="11" y="22"/>
                  </a:moveTo>
                  <a:cubicBezTo>
                    <a:pt x="5" y="22"/>
                    <a:pt x="0" y="17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2" y="5"/>
                    <a:pt x="22" y="11"/>
                  </a:cubicBezTo>
                  <a:cubicBezTo>
                    <a:pt x="22" y="17"/>
                    <a:pt x="17" y="22"/>
                    <a:pt x="11" y="22"/>
                  </a:cubicBezTo>
                  <a:close/>
                  <a:moveTo>
                    <a:pt x="11" y="4"/>
                  </a:moveTo>
                  <a:cubicBezTo>
                    <a:pt x="7" y="4"/>
                    <a:pt x="4" y="7"/>
                    <a:pt x="4" y="11"/>
                  </a:cubicBezTo>
                  <a:cubicBezTo>
                    <a:pt x="4" y="15"/>
                    <a:pt x="7" y="18"/>
                    <a:pt x="11" y="18"/>
                  </a:cubicBezTo>
                  <a:cubicBezTo>
                    <a:pt x="15" y="18"/>
                    <a:pt x="18" y="15"/>
                    <a:pt x="18" y="11"/>
                  </a:cubicBezTo>
                  <a:cubicBezTo>
                    <a:pt x="18" y="7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</p:grpSp>
      <p:sp>
        <p:nvSpPr>
          <p:cNvPr id="53" name="文本框 71"/>
          <p:cNvSpPr txBox="1">
            <a:spLocks noChangeArrowheads="1"/>
          </p:cNvSpPr>
          <p:nvPr/>
        </p:nvSpPr>
        <p:spPr bwMode="auto">
          <a:xfrm>
            <a:off x="2435225" y="1420813"/>
            <a:ext cx="16208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文本框 72"/>
          <p:cNvSpPr txBox="1">
            <a:spLocks noChangeArrowheads="1"/>
          </p:cNvSpPr>
          <p:nvPr/>
        </p:nvSpPr>
        <p:spPr bwMode="auto">
          <a:xfrm>
            <a:off x="5524500" y="1420813"/>
            <a:ext cx="16208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73"/>
          <p:cNvSpPr txBox="1">
            <a:spLocks noChangeArrowheads="1"/>
          </p:cNvSpPr>
          <p:nvPr/>
        </p:nvSpPr>
        <p:spPr bwMode="auto">
          <a:xfrm>
            <a:off x="8737600" y="1420813"/>
            <a:ext cx="16224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文本框 74"/>
          <p:cNvSpPr txBox="1">
            <a:spLocks noChangeArrowheads="1"/>
          </p:cNvSpPr>
          <p:nvPr/>
        </p:nvSpPr>
        <p:spPr bwMode="auto">
          <a:xfrm>
            <a:off x="2435225" y="4041775"/>
            <a:ext cx="16208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文本框 75"/>
          <p:cNvSpPr txBox="1">
            <a:spLocks noChangeArrowheads="1"/>
          </p:cNvSpPr>
          <p:nvPr/>
        </p:nvSpPr>
        <p:spPr bwMode="auto">
          <a:xfrm>
            <a:off x="5524500" y="4041775"/>
            <a:ext cx="16208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文本框 76"/>
          <p:cNvSpPr txBox="1">
            <a:spLocks noChangeArrowheads="1"/>
          </p:cNvSpPr>
          <p:nvPr/>
        </p:nvSpPr>
        <p:spPr bwMode="auto">
          <a:xfrm>
            <a:off x="8737600" y="4041775"/>
            <a:ext cx="16224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矩形 78"/>
          <p:cNvSpPr>
            <a:spLocks noChangeArrowheads="1"/>
          </p:cNvSpPr>
          <p:nvPr/>
        </p:nvSpPr>
        <p:spPr bwMode="auto">
          <a:xfrm>
            <a:off x="1679575" y="2230438"/>
            <a:ext cx="2376488" cy="116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 dirty="0">
                <a:latin typeface="宋体" panose="02010600030101010101" pitchFamily="2" charset="-122"/>
              </a:rPr>
              <a:t>zero</a:t>
            </a:r>
            <a:r>
              <a:rPr lang="zh-CN" altLang="en-US" sz="1400" dirty="0"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矩形 80"/>
          <p:cNvSpPr>
            <a:spLocks noChangeArrowheads="1"/>
          </p:cNvSpPr>
          <p:nvPr/>
        </p:nvSpPr>
        <p:spPr bwMode="auto">
          <a:xfrm>
            <a:off x="4770438" y="2230438"/>
            <a:ext cx="2374900" cy="116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>
                <a:latin typeface="宋体" panose="02010600030101010101" pitchFamily="2" charset="-122"/>
              </a:rPr>
              <a:t>zero</a:t>
            </a:r>
            <a:r>
              <a:rPr lang="zh-CN" altLang="en-US" sz="1400"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矩形 81"/>
          <p:cNvSpPr>
            <a:spLocks noChangeArrowheads="1"/>
          </p:cNvSpPr>
          <p:nvPr/>
        </p:nvSpPr>
        <p:spPr bwMode="auto">
          <a:xfrm>
            <a:off x="7859713" y="2230438"/>
            <a:ext cx="2376487" cy="116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>
                <a:latin typeface="宋体" panose="02010600030101010101" pitchFamily="2" charset="-122"/>
              </a:rPr>
              <a:t>zero</a:t>
            </a:r>
            <a:r>
              <a:rPr lang="zh-CN" altLang="en-US" sz="1400"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矩形 82"/>
          <p:cNvSpPr>
            <a:spLocks noChangeArrowheads="1"/>
          </p:cNvSpPr>
          <p:nvPr/>
        </p:nvSpPr>
        <p:spPr bwMode="auto">
          <a:xfrm>
            <a:off x="1679575" y="4860925"/>
            <a:ext cx="2376488" cy="116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>
                <a:latin typeface="宋体" panose="02010600030101010101" pitchFamily="2" charset="-122"/>
              </a:rPr>
              <a:t>zero</a:t>
            </a:r>
            <a:r>
              <a:rPr lang="zh-CN" altLang="en-US" sz="1400"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矩形 83"/>
          <p:cNvSpPr>
            <a:spLocks noChangeArrowheads="1"/>
          </p:cNvSpPr>
          <p:nvPr/>
        </p:nvSpPr>
        <p:spPr bwMode="auto">
          <a:xfrm>
            <a:off x="4770438" y="4860925"/>
            <a:ext cx="2374900" cy="116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>
                <a:latin typeface="宋体" panose="02010600030101010101" pitchFamily="2" charset="-122"/>
              </a:rPr>
              <a:t>zero</a:t>
            </a:r>
            <a:r>
              <a:rPr lang="zh-CN" altLang="en-US" sz="1400"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矩形 84"/>
          <p:cNvSpPr>
            <a:spLocks noChangeArrowheads="1"/>
          </p:cNvSpPr>
          <p:nvPr/>
        </p:nvSpPr>
        <p:spPr bwMode="auto">
          <a:xfrm>
            <a:off x="7859713" y="4860925"/>
            <a:ext cx="2376487" cy="116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>
                <a:latin typeface="宋体" panose="02010600030101010101" pitchFamily="2" charset="-122"/>
              </a:rPr>
              <a:t>zero</a:t>
            </a:r>
            <a:r>
              <a:rPr lang="zh-CN" altLang="en-US" sz="1400"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5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160025" y="161016"/>
            <a:ext cx="498951" cy="498614"/>
          </a:xfrm>
          <a:prstGeom prst="roundRect">
            <a:avLst/>
          </a:prstGeom>
          <a:solidFill>
            <a:srgbClr val="FEAE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02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793505" y="161016"/>
            <a:ext cx="2735204" cy="498614"/>
          </a:xfrm>
          <a:prstGeom prst="roundRect">
            <a:avLst/>
          </a:prstGeom>
          <a:noFill/>
          <a:ln>
            <a:solidFill>
              <a:srgbClr val="FEAE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 lnSpcReduction="10000"/>
          </a:bodyPr>
          <a:lstStyle/>
          <a:p>
            <a:pPr algn="ctr">
              <a:lnSpc>
                <a:spcPct val="110000"/>
              </a:lnSpc>
            </a:pPr>
            <a:r>
              <a:rPr lang="zh-CN" altLang="en-US" sz="240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项目行业市场分析</a:t>
            </a:r>
            <a:endParaRPr lang="zh-CN" altLang="en-US" sz="240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1"/>
          <p:cNvSpPr/>
          <p:nvPr/>
        </p:nvSpPr>
        <p:spPr>
          <a:xfrm>
            <a:off x="2138363" y="1454150"/>
            <a:ext cx="1836737" cy="2130425"/>
          </a:xfrm>
          <a:custGeom>
            <a:avLst/>
            <a:gdLst/>
            <a:ahLst/>
            <a:cxnLst/>
            <a:rect l="l" t="t" r="r" b="b"/>
            <a:pathLst>
              <a:path w="3240360" h="3757972">
                <a:moveTo>
                  <a:pt x="1620180" y="0"/>
                </a:moveTo>
                <a:cubicBezTo>
                  <a:pt x="2514981" y="0"/>
                  <a:pt x="3240360" y="725379"/>
                  <a:pt x="3240360" y="1620180"/>
                </a:cubicBezTo>
                <a:cubicBezTo>
                  <a:pt x="3240360" y="2212023"/>
                  <a:pt x="2923020" y="2729746"/>
                  <a:pt x="2448272" y="3010903"/>
                </a:cubicBezTo>
                <a:lnTo>
                  <a:pt x="2448272" y="3511913"/>
                </a:lnTo>
                <a:cubicBezTo>
                  <a:pt x="2448272" y="3647808"/>
                  <a:pt x="2338108" y="3757972"/>
                  <a:pt x="2202213" y="3757972"/>
                </a:cubicBezTo>
                <a:lnTo>
                  <a:pt x="1038147" y="3757972"/>
                </a:lnTo>
                <a:cubicBezTo>
                  <a:pt x="902252" y="3757972"/>
                  <a:pt x="792088" y="3647808"/>
                  <a:pt x="792088" y="3511913"/>
                </a:cubicBezTo>
                <a:lnTo>
                  <a:pt x="792088" y="3010903"/>
                </a:lnTo>
                <a:cubicBezTo>
                  <a:pt x="317340" y="2729746"/>
                  <a:pt x="0" y="2212023"/>
                  <a:pt x="0" y="1620180"/>
                </a:cubicBezTo>
                <a:cubicBezTo>
                  <a:pt x="0" y="725379"/>
                  <a:pt x="725379" y="0"/>
                  <a:pt x="1620180" y="0"/>
                </a:cubicBezTo>
                <a:close/>
              </a:path>
            </a:pathLst>
          </a:custGeom>
          <a:noFill/>
          <a:ln w="203200" cap="flat" cmpd="sng" algn="ctr">
            <a:solidFill>
              <a:schemeClr val="accent2"/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kern="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sz="3600" kern="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圆角矩形 28"/>
          <p:cNvSpPr>
            <a:spLocks noChangeArrowheads="1"/>
          </p:cNvSpPr>
          <p:nvPr/>
        </p:nvSpPr>
        <p:spPr bwMode="auto">
          <a:xfrm>
            <a:off x="2635250" y="3735388"/>
            <a:ext cx="858838" cy="177800"/>
          </a:xfrm>
          <a:prstGeom prst="roundRect">
            <a:avLst>
              <a:gd name="adj" fmla="val 50000"/>
            </a:avLst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zh-CN" sz="1300">
              <a:solidFill>
                <a:srgbClr val="3C72A4"/>
              </a:solidFill>
            </a:endParaRPr>
          </a:p>
        </p:txBody>
      </p:sp>
      <p:sp>
        <p:nvSpPr>
          <p:cNvPr id="8" name="圆角矩形 29"/>
          <p:cNvSpPr>
            <a:spLocks noChangeArrowheads="1"/>
          </p:cNvSpPr>
          <p:nvPr/>
        </p:nvSpPr>
        <p:spPr bwMode="auto">
          <a:xfrm>
            <a:off x="2709863" y="3990975"/>
            <a:ext cx="709612" cy="17938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zh-CN" sz="1300">
              <a:solidFill>
                <a:srgbClr val="3C72A4"/>
              </a:solidFill>
            </a:endParaRPr>
          </a:p>
        </p:txBody>
      </p:sp>
      <p:sp>
        <p:nvSpPr>
          <p:cNvPr id="9" name="圆角矩形 30"/>
          <p:cNvSpPr>
            <a:spLocks noChangeArrowheads="1"/>
          </p:cNvSpPr>
          <p:nvPr/>
        </p:nvSpPr>
        <p:spPr bwMode="auto">
          <a:xfrm>
            <a:off x="2635250" y="4248150"/>
            <a:ext cx="858838" cy="177800"/>
          </a:xfrm>
          <a:prstGeom prst="roundRect">
            <a:avLst>
              <a:gd name="adj" fmla="val 50000"/>
            </a:avLst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zh-CN" sz="1300">
              <a:solidFill>
                <a:srgbClr val="3C72A4"/>
              </a:solidFill>
            </a:endParaRPr>
          </a:p>
        </p:txBody>
      </p:sp>
      <p:sp>
        <p:nvSpPr>
          <p:cNvPr id="10" name="圆角矩形 31"/>
          <p:cNvSpPr>
            <a:spLocks noChangeArrowheads="1"/>
          </p:cNvSpPr>
          <p:nvPr/>
        </p:nvSpPr>
        <p:spPr bwMode="auto">
          <a:xfrm>
            <a:off x="2794000" y="4505325"/>
            <a:ext cx="541338" cy="13493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zh-CN" sz="1300">
              <a:solidFill>
                <a:srgbClr val="FFFFFF"/>
              </a:solidFill>
            </a:endParaRPr>
          </a:p>
        </p:txBody>
      </p:sp>
      <p:sp>
        <p:nvSpPr>
          <p:cNvPr id="11" name="椭圆 32"/>
          <p:cNvSpPr>
            <a:spLocks noChangeArrowheads="1"/>
          </p:cNvSpPr>
          <p:nvPr/>
        </p:nvSpPr>
        <p:spPr bwMode="auto">
          <a:xfrm>
            <a:off x="825500" y="1400175"/>
            <a:ext cx="485775" cy="485775"/>
          </a:xfrm>
          <a:prstGeom prst="ellipse">
            <a:avLst/>
          </a:prstGeom>
          <a:noFill/>
          <a:ln w="57150" algn="ctr">
            <a:solidFill>
              <a:schemeClr val="accent3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latin typeface="Agency FB" panose="020B050302020202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01</a:t>
            </a:r>
            <a:endParaRPr lang="en-US" altLang="zh-CN" sz="2400" b="1">
              <a:latin typeface="Agency FB" panose="020B050302020202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cxnSp>
        <p:nvCxnSpPr>
          <p:cNvPr id="12" name="直接连接符 33"/>
          <p:cNvCxnSpPr>
            <a:cxnSpLocks noChangeShapeType="1"/>
          </p:cNvCxnSpPr>
          <p:nvPr/>
        </p:nvCxnSpPr>
        <p:spPr bwMode="auto">
          <a:xfrm>
            <a:off x="1382713" y="1704975"/>
            <a:ext cx="647700" cy="271463"/>
          </a:xfrm>
          <a:prstGeom prst="line">
            <a:avLst/>
          </a:prstGeom>
          <a:noFill/>
          <a:ln w="38100" algn="ctr">
            <a:solidFill>
              <a:schemeClr val="accent3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" name="椭圆 34"/>
          <p:cNvSpPr>
            <a:spLocks noChangeArrowheads="1"/>
          </p:cNvSpPr>
          <p:nvPr/>
        </p:nvSpPr>
        <p:spPr bwMode="auto">
          <a:xfrm>
            <a:off x="4810125" y="1400175"/>
            <a:ext cx="485775" cy="485775"/>
          </a:xfrm>
          <a:prstGeom prst="ellipse">
            <a:avLst/>
          </a:prstGeom>
          <a:noFill/>
          <a:ln w="57150" algn="ctr">
            <a:solidFill>
              <a:schemeClr val="accent3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latin typeface="Agency FB" panose="020B050302020202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02</a:t>
            </a:r>
            <a:endParaRPr lang="en-US" altLang="zh-CN" sz="2400" b="1">
              <a:latin typeface="Agency FB" panose="020B050302020202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cxnSp>
        <p:nvCxnSpPr>
          <p:cNvPr id="14" name="直接连接符 35"/>
          <p:cNvCxnSpPr>
            <a:cxnSpLocks noChangeShapeType="1"/>
          </p:cNvCxnSpPr>
          <p:nvPr/>
        </p:nvCxnSpPr>
        <p:spPr bwMode="auto">
          <a:xfrm rot="8309691">
            <a:off x="4095750" y="1690688"/>
            <a:ext cx="647700" cy="269875"/>
          </a:xfrm>
          <a:prstGeom prst="line">
            <a:avLst/>
          </a:prstGeom>
          <a:noFill/>
          <a:ln w="38100" algn="ctr">
            <a:solidFill>
              <a:schemeClr val="accent3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椭圆 36"/>
          <p:cNvSpPr>
            <a:spLocks noChangeArrowheads="1"/>
          </p:cNvSpPr>
          <p:nvPr/>
        </p:nvSpPr>
        <p:spPr bwMode="auto">
          <a:xfrm>
            <a:off x="1457325" y="3987800"/>
            <a:ext cx="485775" cy="485775"/>
          </a:xfrm>
          <a:prstGeom prst="ellipse">
            <a:avLst/>
          </a:prstGeom>
          <a:noFill/>
          <a:ln w="57150" algn="ctr">
            <a:solidFill>
              <a:schemeClr val="accent3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latin typeface="Agency FB" panose="020B050302020202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03</a:t>
            </a:r>
            <a:endParaRPr lang="en-US" altLang="zh-CN" sz="2400" b="1">
              <a:latin typeface="Agency FB" panose="020B050302020202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cxnSp>
        <p:nvCxnSpPr>
          <p:cNvPr id="16" name="直接连接符 37"/>
          <p:cNvCxnSpPr>
            <a:cxnSpLocks noChangeShapeType="1"/>
          </p:cNvCxnSpPr>
          <p:nvPr/>
        </p:nvCxnSpPr>
        <p:spPr bwMode="auto">
          <a:xfrm rot="-3781756">
            <a:off x="1855788" y="3668712"/>
            <a:ext cx="647700" cy="269875"/>
          </a:xfrm>
          <a:prstGeom prst="line">
            <a:avLst/>
          </a:prstGeom>
          <a:noFill/>
          <a:ln w="38100" algn="ctr">
            <a:solidFill>
              <a:schemeClr val="accent3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" name="椭圆 38"/>
          <p:cNvSpPr>
            <a:spLocks noChangeArrowheads="1"/>
          </p:cNvSpPr>
          <p:nvPr/>
        </p:nvSpPr>
        <p:spPr bwMode="auto">
          <a:xfrm>
            <a:off x="4211638" y="3987800"/>
            <a:ext cx="485775" cy="485775"/>
          </a:xfrm>
          <a:prstGeom prst="ellipse">
            <a:avLst/>
          </a:prstGeom>
          <a:noFill/>
          <a:ln w="57150" algn="ctr">
            <a:solidFill>
              <a:schemeClr val="accent3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latin typeface="Agency FB" panose="020B050302020202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04</a:t>
            </a:r>
            <a:endParaRPr lang="en-US" altLang="zh-CN" sz="2400" b="1">
              <a:latin typeface="Agency FB" panose="020B050302020202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cxnSp>
        <p:nvCxnSpPr>
          <p:cNvPr id="18" name="直接连接符 39"/>
          <p:cNvCxnSpPr>
            <a:cxnSpLocks noChangeShapeType="1"/>
          </p:cNvCxnSpPr>
          <p:nvPr/>
        </p:nvCxnSpPr>
        <p:spPr bwMode="auto">
          <a:xfrm flipH="1" flipV="1">
            <a:off x="3679825" y="3575050"/>
            <a:ext cx="557213" cy="438150"/>
          </a:xfrm>
          <a:prstGeom prst="line">
            <a:avLst/>
          </a:prstGeom>
          <a:noFill/>
          <a:ln w="38100" algn="ctr">
            <a:solidFill>
              <a:schemeClr val="accent3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" name="TextBox 45"/>
          <p:cNvSpPr txBox="1">
            <a:spLocks noChangeArrowheads="1"/>
          </p:cNvSpPr>
          <p:nvPr/>
        </p:nvSpPr>
        <p:spPr bwMode="auto">
          <a:xfrm flipH="1">
            <a:off x="460375" y="2027238"/>
            <a:ext cx="1216025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CN" altLang="en-US" sz="1800">
                <a:latin typeface="宋体" panose="02010600030101010101" pitchFamily="2" charset="-122"/>
                <a:cs typeface="Times New Roman" panose="02020603050405020304" pitchFamily="18" charset="0"/>
              </a:rPr>
              <a:t>标</a:t>
            </a:r>
            <a:r>
              <a:rPr lang="en-US" altLang="zh-CN" sz="1800">
                <a:latin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sz="1800">
                <a:latin typeface="宋体" panose="02010600030101010101" pitchFamily="2" charset="-122"/>
                <a:cs typeface="Times New Roman" panose="02020603050405020304" pitchFamily="18" charset="0"/>
              </a:rPr>
              <a:t>题</a:t>
            </a:r>
            <a:endParaRPr lang="zh-CN" altLang="en-US" sz="1800">
              <a:latin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0" name="TextBox 46"/>
          <p:cNvSpPr txBox="1"/>
          <p:nvPr/>
        </p:nvSpPr>
        <p:spPr>
          <a:xfrm>
            <a:off x="176213" y="2286000"/>
            <a:ext cx="1692275" cy="1212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>
                <a:latin typeface="宋体" panose="02010600030101010101" pitchFamily="2" charset="-122"/>
                <a:ea typeface="宋体" panose="02010600030101010101" pitchFamily="2" charset="-122"/>
              </a:rPr>
              <a:t>zero</a:t>
            </a:r>
            <a:r>
              <a:rPr lang="zh-CN" altLang="en-US" sz="1400" dirty="0">
                <a:latin typeface="宋体" panose="02010600030101010101" pitchFamily="2" charset="-122"/>
                <a:ea typeface="宋体" panose="02010600030101010101" pitchFamily="2" charset="-122"/>
              </a:rPr>
              <a:t>极简主义设计，极致简约风潮流所向，通用设计，完美兼容。</a:t>
            </a:r>
            <a:endParaRPr lang="en-US" altLang="zh-CN" sz="1400" kern="0" dirty="0">
              <a:latin typeface="宋体" panose="02010600030101010101" pitchFamily="2" charset="-122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1" name="TextBox 47"/>
          <p:cNvSpPr txBox="1">
            <a:spLocks noChangeArrowheads="1"/>
          </p:cNvSpPr>
          <p:nvPr/>
        </p:nvSpPr>
        <p:spPr bwMode="auto">
          <a:xfrm flipH="1">
            <a:off x="4446588" y="2027238"/>
            <a:ext cx="1214437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CN" altLang="en-US" sz="1800">
                <a:latin typeface="宋体" panose="02010600030101010101" pitchFamily="2" charset="-122"/>
                <a:cs typeface="Times New Roman" panose="02020603050405020304" pitchFamily="18" charset="0"/>
              </a:rPr>
              <a:t>标</a:t>
            </a:r>
            <a:r>
              <a:rPr lang="en-US" altLang="zh-CN" sz="1800">
                <a:latin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sz="1800">
                <a:latin typeface="宋体" panose="02010600030101010101" pitchFamily="2" charset="-122"/>
                <a:cs typeface="Times New Roman" panose="02020603050405020304" pitchFamily="18" charset="0"/>
              </a:rPr>
              <a:t>题</a:t>
            </a:r>
            <a:endParaRPr lang="zh-CN" altLang="en-US" sz="1800">
              <a:latin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2" name="TextBox 48"/>
          <p:cNvSpPr txBox="1"/>
          <p:nvPr/>
        </p:nvSpPr>
        <p:spPr>
          <a:xfrm>
            <a:off x="4195763" y="2286000"/>
            <a:ext cx="1716087" cy="1212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>
                <a:latin typeface="宋体" panose="02010600030101010101" pitchFamily="2" charset="-122"/>
                <a:ea typeface="宋体" panose="02010600030101010101" pitchFamily="2" charset="-122"/>
              </a:rPr>
              <a:t>zero</a:t>
            </a:r>
            <a:r>
              <a:rPr lang="zh-CN" altLang="en-US" sz="1400" dirty="0">
                <a:latin typeface="宋体" panose="02010600030101010101" pitchFamily="2" charset="-122"/>
                <a:ea typeface="宋体" panose="02010600030101010101" pitchFamily="2" charset="-122"/>
              </a:rPr>
              <a:t>极简主义设计，极致简约风潮流所向，通用设计，完美兼容。</a:t>
            </a:r>
            <a:endParaRPr lang="en-US" altLang="zh-CN" sz="1400" kern="0" dirty="0">
              <a:latin typeface="宋体" panose="02010600030101010101" pitchFamily="2" charset="-122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3" name="TextBox 49"/>
          <p:cNvSpPr txBox="1">
            <a:spLocks noChangeArrowheads="1"/>
          </p:cNvSpPr>
          <p:nvPr/>
        </p:nvSpPr>
        <p:spPr bwMode="auto">
          <a:xfrm flipH="1">
            <a:off x="1093788" y="4603750"/>
            <a:ext cx="1214437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CN" altLang="en-US" sz="1800">
                <a:latin typeface="宋体" panose="02010600030101010101" pitchFamily="2" charset="-122"/>
                <a:cs typeface="Times New Roman" panose="02020603050405020304" pitchFamily="18" charset="0"/>
              </a:rPr>
              <a:t>标</a:t>
            </a:r>
            <a:r>
              <a:rPr lang="en-US" altLang="zh-CN" sz="1800">
                <a:latin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sz="1800">
                <a:latin typeface="宋体" panose="02010600030101010101" pitchFamily="2" charset="-122"/>
                <a:cs typeface="Times New Roman" panose="02020603050405020304" pitchFamily="18" charset="0"/>
              </a:rPr>
              <a:t>题</a:t>
            </a:r>
            <a:endParaRPr lang="zh-CN" altLang="en-US" sz="1800">
              <a:latin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4" name="TextBox 50"/>
          <p:cNvSpPr txBox="1"/>
          <p:nvPr/>
        </p:nvSpPr>
        <p:spPr>
          <a:xfrm>
            <a:off x="842963" y="4862513"/>
            <a:ext cx="1716087" cy="1212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>
                <a:latin typeface="宋体" panose="02010600030101010101" pitchFamily="2" charset="-122"/>
                <a:ea typeface="宋体" panose="02010600030101010101" pitchFamily="2" charset="-122"/>
              </a:rPr>
              <a:t>zero</a:t>
            </a:r>
            <a:r>
              <a:rPr lang="zh-CN" altLang="en-US" sz="1400" dirty="0">
                <a:latin typeface="宋体" panose="02010600030101010101" pitchFamily="2" charset="-122"/>
                <a:ea typeface="宋体" panose="02010600030101010101" pitchFamily="2" charset="-122"/>
              </a:rPr>
              <a:t>极简主义设计，极致简约风潮流所向，通用设计，完美兼容。</a:t>
            </a:r>
            <a:endParaRPr lang="en-US" altLang="zh-CN" sz="1400" kern="0" dirty="0">
              <a:latin typeface="宋体" panose="02010600030101010101" pitchFamily="2" charset="-122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5" name="TextBox 51"/>
          <p:cNvSpPr txBox="1">
            <a:spLocks noChangeArrowheads="1"/>
          </p:cNvSpPr>
          <p:nvPr/>
        </p:nvSpPr>
        <p:spPr bwMode="auto">
          <a:xfrm flipH="1">
            <a:off x="3848100" y="4603750"/>
            <a:ext cx="1214438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CN" altLang="en-US" sz="1800">
                <a:latin typeface="宋体" panose="02010600030101010101" pitchFamily="2" charset="-122"/>
                <a:cs typeface="Times New Roman" panose="02020603050405020304" pitchFamily="18" charset="0"/>
              </a:rPr>
              <a:t>标</a:t>
            </a:r>
            <a:r>
              <a:rPr lang="en-US" altLang="zh-CN" sz="1800">
                <a:latin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sz="1800">
                <a:latin typeface="宋体" panose="02010600030101010101" pitchFamily="2" charset="-122"/>
                <a:cs typeface="Times New Roman" panose="02020603050405020304" pitchFamily="18" charset="0"/>
              </a:rPr>
              <a:t>题</a:t>
            </a:r>
            <a:endParaRPr lang="zh-CN" altLang="en-US" sz="1800">
              <a:latin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6" name="TextBox 52"/>
          <p:cNvSpPr txBox="1"/>
          <p:nvPr/>
        </p:nvSpPr>
        <p:spPr>
          <a:xfrm>
            <a:off x="3597275" y="4862513"/>
            <a:ext cx="1716088" cy="1212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>
                <a:latin typeface="宋体" panose="02010600030101010101" pitchFamily="2" charset="-122"/>
                <a:ea typeface="宋体" panose="02010600030101010101" pitchFamily="2" charset="-122"/>
              </a:rPr>
              <a:t>zero</a:t>
            </a:r>
            <a:r>
              <a:rPr lang="zh-CN" altLang="en-US" sz="1400" dirty="0">
                <a:latin typeface="宋体" panose="02010600030101010101" pitchFamily="2" charset="-122"/>
                <a:ea typeface="宋体" panose="02010600030101010101" pitchFamily="2" charset="-122"/>
              </a:rPr>
              <a:t>极简主义设计，极致简约风潮流所向，通用设计，完美兼容。</a:t>
            </a:r>
            <a:endParaRPr lang="en-US" altLang="zh-CN" sz="1400" kern="0" dirty="0">
              <a:latin typeface="宋体" panose="02010600030101010101" pitchFamily="2" charset="-122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8294688" y="4992688"/>
            <a:ext cx="1677987" cy="6064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圆角矩形 34"/>
          <p:cNvSpPr/>
          <p:nvPr/>
        </p:nvSpPr>
        <p:spPr>
          <a:xfrm>
            <a:off x="9082088" y="1847850"/>
            <a:ext cx="107950" cy="3446463"/>
          </a:xfrm>
          <a:prstGeom prst="roundRect">
            <a:avLst>
              <a:gd name="adj" fmla="val 50000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五边形 35"/>
          <p:cNvSpPr/>
          <p:nvPr/>
        </p:nvSpPr>
        <p:spPr>
          <a:xfrm rot="201853">
            <a:off x="8859838" y="2152650"/>
            <a:ext cx="1319212" cy="403225"/>
          </a:xfrm>
          <a:prstGeom prst="homePlate">
            <a:avLst/>
          </a:prstGeom>
          <a:solidFill>
            <a:schemeClr val="accent4"/>
          </a:solidFill>
          <a:ln>
            <a:noFill/>
          </a:ln>
          <a:effectLst>
            <a:outerShdw dist="38100" dir="3000000" algn="tl" rotWithShape="0">
              <a:schemeClr val="accent4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7"/>
          <p:cNvSpPr txBox="1">
            <a:spLocks noChangeArrowheads="1"/>
          </p:cNvSpPr>
          <p:nvPr/>
        </p:nvSpPr>
        <p:spPr bwMode="auto">
          <a:xfrm rot="201853">
            <a:off x="10325100" y="2071688"/>
            <a:ext cx="1547813" cy="80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>
                <a:latin typeface="宋体" panose="02010600030101010101" pitchFamily="2" charset="-122"/>
              </a:rPr>
              <a:t>zero</a:t>
            </a:r>
            <a:r>
              <a:rPr lang="zh-CN" altLang="en-US" sz="1400" dirty="0">
                <a:latin typeface="宋体" panose="02010600030101010101" pitchFamily="2" charset="-122"/>
              </a:rPr>
              <a:t>极简主义设计，极致简约风潮流所向，通用设计，完美兼容。</a:t>
            </a:r>
            <a:endParaRPr lang="en-US" altLang="zh-CN" sz="1400" kern="0" dirty="0">
              <a:latin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1" name="五边形 37"/>
          <p:cNvSpPr/>
          <p:nvPr/>
        </p:nvSpPr>
        <p:spPr>
          <a:xfrm rot="21347357" flipH="1">
            <a:off x="8081963" y="2840038"/>
            <a:ext cx="1319212" cy="403225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>
            <a:outerShdw dist="38100" dir="7800000" algn="tl" rotWithShape="0">
              <a:schemeClr val="accent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12"/>
          <p:cNvSpPr txBox="1">
            <a:spLocks noChangeArrowheads="1"/>
          </p:cNvSpPr>
          <p:nvPr/>
        </p:nvSpPr>
        <p:spPr bwMode="auto">
          <a:xfrm rot="21347357" flipH="1">
            <a:off x="6391275" y="2781300"/>
            <a:ext cx="154622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>
                <a:latin typeface="宋体" panose="02010600030101010101" pitchFamily="2" charset="-122"/>
              </a:rPr>
              <a:t>zero</a:t>
            </a:r>
            <a:r>
              <a:rPr lang="zh-CN" altLang="en-US" sz="1400" dirty="0">
                <a:latin typeface="宋体" panose="02010600030101010101" pitchFamily="2" charset="-122"/>
              </a:rPr>
              <a:t>极简主义设计，极致简约风潮流所向，通用设计，完美兼容。</a:t>
            </a:r>
            <a:endParaRPr lang="en-US" altLang="zh-CN" sz="1400" kern="0" dirty="0">
              <a:latin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3" name="五边形 39"/>
          <p:cNvSpPr/>
          <p:nvPr/>
        </p:nvSpPr>
        <p:spPr>
          <a:xfrm rot="201853">
            <a:off x="8859838" y="3602038"/>
            <a:ext cx="1319212" cy="403225"/>
          </a:xfrm>
          <a:prstGeom prst="homePlate">
            <a:avLst/>
          </a:prstGeom>
          <a:solidFill>
            <a:schemeClr val="accent3"/>
          </a:solidFill>
          <a:ln>
            <a:noFill/>
          </a:ln>
          <a:effectLst>
            <a:outerShdw dist="38100" dir="3000000" algn="tl" rotWithShape="0">
              <a:schemeClr val="accent3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1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15"/>
          <p:cNvSpPr txBox="1">
            <a:spLocks noChangeArrowheads="1"/>
          </p:cNvSpPr>
          <p:nvPr/>
        </p:nvSpPr>
        <p:spPr bwMode="auto">
          <a:xfrm rot="201853">
            <a:off x="10325100" y="3521075"/>
            <a:ext cx="1547813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>
                <a:latin typeface="宋体" panose="02010600030101010101" pitchFamily="2" charset="-122"/>
              </a:rPr>
              <a:t>zero</a:t>
            </a:r>
            <a:r>
              <a:rPr lang="zh-CN" altLang="en-US" sz="1400" dirty="0">
                <a:latin typeface="宋体" panose="02010600030101010101" pitchFamily="2" charset="-122"/>
              </a:rPr>
              <a:t>极简主义设计，极致简约风潮流所向，通用设计，完美兼容。</a:t>
            </a:r>
            <a:endParaRPr lang="en-US" altLang="zh-CN" sz="1400" kern="0" dirty="0">
              <a:latin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5" name="五边形 41"/>
          <p:cNvSpPr/>
          <p:nvPr/>
        </p:nvSpPr>
        <p:spPr>
          <a:xfrm rot="21347357" flipH="1">
            <a:off x="8081963" y="4303713"/>
            <a:ext cx="1319212" cy="403225"/>
          </a:xfrm>
          <a:prstGeom prst="homePlate">
            <a:avLst/>
          </a:prstGeom>
          <a:solidFill>
            <a:schemeClr val="accent2"/>
          </a:solidFill>
          <a:ln>
            <a:noFill/>
          </a:ln>
          <a:effectLst>
            <a:outerShdw dist="38100" dir="7800000" algn="tl" rotWithShape="0">
              <a:schemeClr val="accent2">
                <a:lumMod val="60000"/>
                <a:lumOff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1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18"/>
          <p:cNvSpPr txBox="1">
            <a:spLocks noChangeArrowheads="1"/>
          </p:cNvSpPr>
          <p:nvPr/>
        </p:nvSpPr>
        <p:spPr bwMode="auto">
          <a:xfrm rot="21347357" flipH="1">
            <a:off x="6391275" y="4244975"/>
            <a:ext cx="154622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>
                <a:latin typeface="宋体" panose="02010600030101010101" pitchFamily="2" charset="-122"/>
              </a:rPr>
              <a:t>zero</a:t>
            </a:r>
            <a:r>
              <a:rPr lang="zh-CN" altLang="en-US" sz="1400" dirty="0">
                <a:latin typeface="宋体" panose="02010600030101010101" pitchFamily="2" charset="-122"/>
              </a:rPr>
              <a:t>极简主义设计，极致简约风潮流所向，通用设计，完美兼容。</a:t>
            </a:r>
            <a:endParaRPr lang="en-US" altLang="zh-CN" sz="1400" kern="0" dirty="0">
              <a:latin typeface="宋体" panose="02010600030101010101" pitchFamily="2" charset="-122"/>
              <a:cs typeface="Arial" panose="020B0604020202020204" pitchFamily="34" charset="0"/>
            </a:endParaRPr>
          </a:p>
        </p:txBody>
      </p:sp>
      <p:cxnSp>
        <p:nvCxnSpPr>
          <p:cNvPr id="37" name="直接连接符 36"/>
          <p:cNvCxnSpPr/>
          <p:nvPr/>
        </p:nvCxnSpPr>
        <p:spPr>
          <a:xfrm>
            <a:off x="6096000" y="1300163"/>
            <a:ext cx="0" cy="4775200"/>
          </a:xfrm>
          <a:prstGeom prst="line">
            <a:avLst/>
          </a:prstGeom>
          <a:ln>
            <a:solidFill>
              <a:srgbClr val="0020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  <p:bldP spid="15" grpId="0" animBg="1"/>
      <p:bldP spid="17" grpId="0" animBg="1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160025" y="161016"/>
            <a:ext cx="498951" cy="498614"/>
          </a:xfrm>
          <a:prstGeom prst="roundRect">
            <a:avLst/>
          </a:prstGeom>
          <a:solidFill>
            <a:srgbClr val="FEAE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02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793505" y="161016"/>
            <a:ext cx="2735204" cy="498614"/>
          </a:xfrm>
          <a:prstGeom prst="roundRect">
            <a:avLst/>
          </a:prstGeom>
          <a:noFill/>
          <a:ln>
            <a:solidFill>
              <a:srgbClr val="FEAE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 lnSpcReduction="10000"/>
          </a:bodyPr>
          <a:lstStyle/>
          <a:p>
            <a:pPr algn="ctr">
              <a:lnSpc>
                <a:spcPct val="110000"/>
              </a:lnSpc>
            </a:pPr>
            <a:r>
              <a:rPr lang="zh-CN" altLang="en-US" sz="240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项目行业市场分析</a:t>
            </a:r>
            <a:endParaRPr lang="zh-CN" altLang="en-US" sz="240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Freeform 5"/>
          <p:cNvSpPr/>
          <p:nvPr/>
        </p:nvSpPr>
        <p:spPr bwMode="auto">
          <a:xfrm>
            <a:off x="2101850" y="2301875"/>
            <a:ext cx="2619375" cy="3044825"/>
          </a:xfrm>
          <a:custGeom>
            <a:avLst/>
            <a:gdLst>
              <a:gd name="T0" fmla="*/ 2880 w 5977"/>
              <a:gd name="T1" fmla="*/ 366 h 6949"/>
              <a:gd name="T2" fmla="*/ 2537 w 5977"/>
              <a:gd name="T3" fmla="*/ 1873 h 6949"/>
              <a:gd name="T4" fmla="*/ 1824 w 5977"/>
              <a:gd name="T5" fmla="*/ 603 h 6949"/>
              <a:gd name="T6" fmla="*/ 1753 w 5977"/>
              <a:gd name="T7" fmla="*/ 670 h 6949"/>
              <a:gd name="T8" fmla="*/ 2538 w 5977"/>
              <a:gd name="T9" fmla="*/ 2541 h 6949"/>
              <a:gd name="T10" fmla="*/ 2222 w 5977"/>
              <a:gd name="T11" fmla="*/ 2790 h 6949"/>
              <a:gd name="T12" fmla="*/ 535 w 5977"/>
              <a:gd name="T13" fmla="*/ 1885 h 6949"/>
              <a:gd name="T14" fmla="*/ 376 w 5977"/>
              <a:gd name="T15" fmla="*/ 1956 h 6949"/>
              <a:gd name="T16" fmla="*/ 1565 w 5977"/>
              <a:gd name="T17" fmla="*/ 2480 h 6949"/>
              <a:gd name="T18" fmla="*/ 2389 w 5977"/>
              <a:gd name="T19" fmla="*/ 3537 h 6949"/>
              <a:gd name="T20" fmla="*/ 2135 w 5977"/>
              <a:gd name="T21" fmla="*/ 4240 h 6949"/>
              <a:gd name="T22" fmla="*/ 12 w 5977"/>
              <a:gd name="T23" fmla="*/ 3875 h 6949"/>
              <a:gd name="T24" fmla="*/ 0 w 5977"/>
              <a:gd name="T25" fmla="*/ 4054 h 6949"/>
              <a:gd name="T26" fmla="*/ 2184 w 5977"/>
              <a:gd name="T27" fmla="*/ 4580 h 6949"/>
              <a:gd name="T28" fmla="*/ 2243 w 5977"/>
              <a:gd name="T29" fmla="*/ 6033 h 6949"/>
              <a:gd name="T30" fmla="*/ 1565 w 5977"/>
              <a:gd name="T31" fmla="*/ 6635 h 6949"/>
              <a:gd name="T32" fmla="*/ 908 w 5977"/>
              <a:gd name="T33" fmla="*/ 6761 h 6949"/>
              <a:gd name="T34" fmla="*/ 3978 w 5977"/>
              <a:gd name="T35" fmla="*/ 6888 h 6949"/>
              <a:gd name="T36" fmla="*/ 4444 w 5977"/>
              <a:gd name="T37" fmla="*/ 6786 h 6949"/>
              <a:gd name="T38" fmla="*/ 3990 w 5977"/>
              <a:gd name="T39" fmla="*/ 6677 h 6949"/>
              <a:gd name="T40" fmla="*/ 3121 w 5977"/>
              <a:gd name="T41" fmla="*/ 6098 h 6949"/>
              <a:gd name="T42" fmla="*/ 3103 w 5977"/>
              <a:gd name="T43" fmla="*/ 4773 h 6949"/>
              <a:gd name="T44" fmla="*/ 4614 w 5977"/>
              <a:gd name="T45" fmla="*/ 4157 h 6949"/>
              <a:gd name="T46" fmla="*/ 5977 w 5977"/>
              <a:gd name="T47" fmla="*/ 4030 h 6949"/>
              <a:gd name="T48" fmla="*/ 5970 w 5977"/>
              <a:gd name="T49" fmla="*/ 3829 h 6949"/>
              <a:gd name="T50" fmla="*/ 5710 w 5977"/>
              <a:gd name="T51" fmla="*/ 3898 h 6949"/>
              <a:gd name="T52" fmla="*/ 3071 w 5977"/>
              <a:gd name="T53" fmla="*/ 4243 h 6949"/>
              <a:gd name="T54" fmla="*/ 3308 w 5977"/>
              <a:gd name="T55" fmla="*/ 2959 h 6949"/>
              <a:gd name="T56" fmla="*/ 5462 w 5977"/>
              <a:gd name="T57" fmla="*/ 2202 h 6949"/>
              <a:gd name="T58" fmla="*/ 5391 w 5977"/>
              <a:gd name="T59" fmla="*/ 2119 h 6949"/>
              <a:gd name="T60" fmla="*/ 3824 w 5977"/>
              <a:gd name="T61" fmla="*/ 2471 h 6949"/>
              <a:gd name="T62" fmla="*/ 2916 w 5977"/>
              <a:gd name="T63" fmla="*/ 2840 h 6949"/>
              <a:gd name="T64" fmla="*/ 3083 w 5977"/>
              <a:gd name="T65" fmla="*/ 2377 h 6949"/>
              <a:gd name="T66" fmla="*/ 4059 w 5977"/>
              <a:gd name="T67" fmla="*/ 1013 h 6949"/>
              <a:gd name="T68" fmla="*/ 3418 w 5977"/>
              <a:gd name="T69" fmla="*/ 1832 h 6949"/>
              <a:gd name="T70" fmla="*/ 2806 w 5977"/>
              <a:gd name="T71" fmla="*/ 2127 h 6949"/>
              <a:gd name="T72" fmla="*/ 2979 w 5977"/>
              <a:gd name="T73" fmla="*/ 540 h 6949"/>
              <a:gd name="T74" fmla="*/ 2932 w 5977"/>
              <a:gd name="T75" fmla="*/ 1 h 6949"/>
              <a:gd name="T76" fmla="*/ 2785 w 5977"/>
              <a:gd name="T77" fmla="*/ 0 h 69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5977" h="6949">
                <a:moveTo>
                  <a:pt x="2785" y="0"/>
                </a:moveTo>
                <a:cubicBezTo>
                  <a:pt x="2841" y="42"/>
                  <a:pt x="2858" y="134"/>
                  <a:pt x="2880" y="366"/>
                </a:cubicBezTo>
                <a:cubicBezTo>
                  <a:pt x="2910" y="674"/>
                  <a:pt x="2891" y="857"/>
                  <a:pt x="2760" y="1513"/>
                </a:cubicBezTo>
                <a:cubicBezTo>
                  <a:pt x="2638" y="2133"/>
                  <a:pt x="2639" y="2130"/>
                  <a:pt x="2537" y="1873"/>
                </a:cubicBezTo>
                <a:cubicBezTo>
                  <a:pt x="2413" y="1562"/>
                  <a:pt x="2149" y="1060"/>
                  <a:pt x="1997" y="847"/>
                </a:cubicBezTo>
                <a:cubicBezTo>
                  <a:pt x="1912" y="730"/>
                  <a:pt x="1834" y="619"/>
                  <a:pt x="1824" y="603"/>
                </a:cubicBezTo>
                <a:cubicBezTo>
                  <a:pt x="1821" y="599"/>
                  <a:pt x="1822" y="588"/>
                  <a:pt x="1825" y="573"/>
                </a:cubicBezTo>
                <a:cubicBezTo>
                  <a:pt x="1802" y="607"/>
                  <a:pt x="1779" y="639"/>
                  <a:pt x="1753" y="670"/>
                </a:cubicBezTo>
                <a:cubicBezTo>
                  <a:pt x="1818" y="723"/>
                  <a:pt x="2054" y="1118"/>
                  <a:pt x="2190" y="1400"/>
                </a:cubicBezTo>
                <a:cubicBezTo>
                  <a:pt x="2346" y="1724"/>
                  <a:pt x="2539" y="2359"/>
                  <a:pt x="2538" y="2541"/>
                </a:cubicBezTo>
                <a:cubicBezTo>
                  <a:pt x="2537" y="2685"/>
                  <a:pt x="2494" y="2855"/>
                  <a:pt x="2446" y="2903"/>
                </a:cubicBezTo>
                <a:cubicBezTo>
                  <a:pt x="2409" y="2940"/>
                  <a:pt x="2382" y="2926"/>
                  <a:pt x="2222" y="2790"/>
                </a:cubicBezTo>
                <a:cubicBezTo>
                  <a:pt x="1978" y="2584"/>
                  <a:pt x="1756" y="2436"/>
                  <a:pt x="1436" y="2266"/>
                </a:cubicBezTo>
                <a:cubicBezTo>
                  <a:pt x="1187" y="2133"/>
                  <a:pt x="694" y="1925"/>
                  <a:pt x="535" y="1885"/>
                </a:cubicBezTo>
                <a:cubicBezTo>
                  <a:pt x="470" y="1868"/>
                  <a:pt x="435" y="1856"/>
                  <a:pt x="420" y="1823"/>
                </a:cubicBezTo>
                <a:cubicBezTo>
                  <a:pt x="408" y="1868"/>
                  <a:pt x="393" y="1913"/>
                  <a:pt x="376" y="1956"/>
                </a:cubicBezTo>
                <a:cubicBezTo>
                  <a:pt x="383" y="1953"/>
                  <a:pt x="389" y="1951"/>
                  <a:pt x="395" y="1951"/>
                </a:cubicBezTo>
                <a:cubicBezTo>
                  <a:pt x="549" y="1951"/>
                  <a:pt x="1204" y="2247"/>
                  <a:pt x="1565" y="2480"/>
                </a:cubicBezTo>
                <a:cubicBezTo>
                  <a:pt x="1801" y="2632"/>
                  <a:pt x="2168" y="2981"/>
                  <a:pt x="2287" y="3167"/>
                </a:cubicBezTo>
                <a:cubicBezTo>
                  <a:pt x="2358" y="3279"/>
                  <a:pt x="2375" y="3338"/>
                  <a:pt x="2389" y="3537"/>
                </a:cubicBezTo>
                <a:cubicBezTo>
                  <a:pt x="2407" y="3784"/>
                  <a:pt x="2356" y="4253"/>
                  <a:pt x="2309" y="4282"/>
                </a:cubicBezTo>
                <a:cubicBezTo>
                  <a:pt x="2294" y="4291"/>
                  <a:pt x="2216" y="4272"/>
                  <a:pt x="2135" y="4240"/>
                </a:cubicBezTo>
                <a:cubicBezTo>
                  <a:pt x="1771" y="4095"/>
                  <a:pt x="1129" y="3975"/>
                  <a:pt x="401" y="3915"/>
                </a:cubicBezTo>
                <a:cubicBezTo>
                  <a:pt x="234" y="3901"/>
                  <a:pt x="89" y="3886"/>
                  <a:pt x="12" y="3875"/>
                </a:cubicBezTo>
                <a:cubicBezTo>
                  <a:pt x="12" y="3877"/>
                  <a:pt x="12" y="3878"/>
                  <a:pt x="12" y="3880"/>
                </a:cubicBezTo>
                <a:cubicBezTo>
                  <a:pt x="12" y="3939"/>
                  <a:pt x="8" y="3997"/>
                  <a:pt x="0" y="4054"/>
                </a:cubicBezTo>
                <a:lnTo>
                  <a:pt x="229" y="4057"/>
                </a:lnTo>
                <a:cubicBezTo>
                  <a:pt x="1035" y="4066"/>
                  <a:pt x="1849" y="4284"/>
                  <a:pt x="2184" y="4580"/>
                </a:cubicBezTo>
                <a:cubicBezTo>
                  <a:pt x="2296" y="4678"/>
                  <a:pt x="2311" y="4707"/>
                  <a:pt x="2329" y="4848"/>
                </a:cubicBezTo>
                <a:cubicBezTo>
                  <a:pt x="2353" y="5035"/>
                  <a:pt x="2303" y="5720"/>
                  <a:pt x="2243" y="6033"/>
                </a:cubicBezTo>
                <a:cubicBezTo>
                  <a:pt x="2219" y="6155"/>
                  <a:pt x="2177" y="6286"/>
                  <a:pt x="2148" y="6324"/>
                </a:cubicBezTo>
                <a:cubicBezTo>
                  <a:pt x="2078" y="6419"/>
                  <a:pt x="1739" y="6599"/>
                  <a:pt x="1565" y="6635"/>
                </a:cubicBezTo>
                <a:cubicBezTo>
                  <a:pt x="1488" y="6651"/>
                  <a:pt x="1312" y="6682"/>
                  <a:pt x="1175" y="6704"/>
                </a:cubicBezTo>
                <a:cubicBezTo>
                  <a:pt x="1037" y="6727"/>
                  <a:pt x="917" y="6752"/>
                  <a:pt x="908" y="6761"/>
                </a:cubicBezTo>
                <a:cubicBezTo>
                  <a:pt x="846" y="6823"/>
                  <a:pt x="1154" y="6882"/>
                  <a:pt x="1733" y="6919"/>
                </a:cubicBezTo>
                <a:cubicBezTo>
                  <a:pt x="2214" y="6949"/>
                  <a:pt x="3600" y="6930"/>
                  <a:pt x="3978" y="6888"/>
                </a:cubicBezTo>
                <a:cubicBezTo>
                  <a:pt x="4141" y="6870"/>
                  <a:pt x="4313" y="6840"/>
                  <a:pt x="4359" y="6821"/>
                </a:cubicBezTo>
                <a:lnTo>
                  <a:pt x="4444" y="6786"/>
                </a:lnTo>
                <a:lnTo>
                  <a:pt x="4380" y="6752"/>
                </a:lnTo>
                <a:cubicBezTo>
                  <a:pt x="4344" y="6733"/>
                  <a:pt x="4169" y="6699"/>
                  <a:pt x="3990" y="6677"/>
                </a:cubicBezTo>
                <a:cubicBezTo>
                  <a:pt x="3636" y="6633"/>
                  <a:pt x="3384" y="6538"/>
                  <a:pt x="3223" y="6387"/>
                </a:cubicBezTo>
                <a:cubicBezTo>
                  <a:pt x="3147" y="6317"/>
                  <a:pt x="3136" y="6284"/>
                  <a:pt x="3121" y="6098"/>
                </a:cubicBezTo>
                <a:cubicBezTo>
                  <a:pt x="3098" y="5808"/>
                  <a:pt x="3092" y="5584"/>
                  <a:pt x="3098" y="5147"/>
                </a:cubicBezTo>
                <a:lnTo>
                  <a:pt x="3103" y="4773"/>
                </a:lnTo>
                <a:lnTo>
                  <a:pt x="3201" y="4665"/>
                </a:lnTo>
                <a:cubicBezTo>
                  <a:pt x="3389" y="4458"/>
                  <a:pt x="3879" y="4281"/>
                  <a:pt x="4614" y="4157"/>
                </a:cubicBezTo>
                <a:cubicBezTo>
                  <a:pt x="4997" y="4092"/>
                  <a:pt x="5912" y="4000"/>
                  <a:pt x="5966" y="4021"/>
                </a:cubicBezTo>
                <a:cubicBezTo>
                  <a:pt x="5969" y="4022"/>
                  <a:pt x="5973" y="4026"/>
                  <a:pt x="5977" y="4030"/>
                </a:cubicBezTo>
                <a:cubicBezTo>
                  <a:pt x="5971" y="3983"/>
                  <a:pt x="5968" y="3935"/>
                  <a:pt x="5968" y="3887"/>
                </a:cubicBezTo>
                <a:cubicBezTo>
                  <a:pt x="5968" y="3867"/>
                  <a:pt x="5969" y="3848"/>
                  <a:pt x="5970" y="3829"/>
                </a:cubicBezTo>
                <a:cubicBezTo>
                  <a:pt x="5961" y="3854"/>
                  <a:pt x="5951" y="3871"/>
                  <a:pt x="5942" y="3877"/>
                </a:cubicBezTo>
                <a:cubicBezTo>
                  <a:pt x="5925" y="3888"/>
                  <a:pt x="5821" y="3898"/>
                  <a:pt x="5710" y="3898"/>
                </a:cubicBezTo>
                <a:cubicBezTo>
                  <a:pt x="5247" y="3899"/>
                  <a:pt x="4355" y="4013"/>
                  <a:pt x="3586" y="4169"/>
                </a:cubicBezTo>
                <a:cubicBezTo>
                  <a:pt x="3302" y="4226"/>
                  <a:pt x="3085" y="4257"/>
                  <a:pt x="3071" y="4243"/>
                </a:cubicBezTo>
                <a:cubicBezTo>
                  <a:pt x="3043" y="4215"/>
                  <a:pt x="2962" y="3612"/>
                  <a:pt x="2962" y="3431"/>
                </a:cubicBezTo>
                <a:cubicBezTo>
                  <a:pt x="2962" y="3287"/>
                  <a:pt x="3037" y="3185"/>
                  <a:pt x="3308" y="2959"/>
                </a:cubicBezTo>
                <a:cubicBezTo>
                  <a:pt x="3708" y="2626"/>
                  <a:pt x="4264" y="2412"/>
                  <a:pt x="5130" y="2260"/>
                </a:cubicBezTo>
                <a:lnTo>
                  <a:pt x="5462" y="2202"/>
                </a:lnTo>
                <a:cubicBezTo>
                  <a:pt x="5441" y="2169"/>
                  <a:pt x="5420" y="2136"/>
                  <a:pt x="5403" y="2101"/>
                </a:cubicBezTo>
                <a:cubicBezTo>
                  <a:pt x="5400" y="2110"/>
                  <a:pt x="5397" y="2116"/>
                  <a:pt x="5391" y="2119"/>
                </a:cubicBezTo>
                <a:cubicBezTo>
                  <a:pt x="5374" y="2130"/>
                  <a:pt x="5204" y="2161"/>
                  <a:pt x="5015" y="2189"/>
                </a:cubicBezTo>
                <a:cubicBezTo>
                  <a:pt x="4603" y="2249"/>
                  <a:pt x="4090" y="2371"/>
                  <a:pt x="3824" y="2471"/>
                </a:cubicBezTo>
                <a:cubicBezTo>
                  <a:pt x="3718" y="2511"/>
                  <a:pt x="3480" y="2623"/>
                  <a:pt x="3296" y="2720"/>
                </a:cubicBezTo>
                <a:cubicBezTo>
                  <a:pt x="2967" y="2892"/>
                  <a:pt x="2959" y="2895"/>
                  <a:pt x="2916" y="2840"/>
                </a:cubicBezTo>
                <a:cubicBezTo>
                  <a:pt x="2888" y="2802"/>
                  <a:pt x="2878" y="2747"/>
                  <a:pt x="2887" y="2673"/>
                </a:cubicBezTo>
                <a:cubicBezTo>
                  <a:pt x="2899" y="2585"/>
                  <a:pt x="2938" y="2526"/>
                  <a:pt x="3083" y="2377"/>
                </a:cubicBezTo>
                <a:cubicBezTo>
                  <a:pt x="3474" y="1976"/>
                  <a:pt x="3779" y="1561"/>
                  <a:pt x="3990" y="1139"/>
                </a:cubicBezTo>
                <a:cubicBezTo>
                  <a:pt x="4014" y="1091"/>
                  <a:pt x="4038" y="1048"/>
                  <a:pt x="4059" y="1013"/>
                </a:cubicBezTo>
                <a:cubicBezTo>
                  <a:pt x="4029" y="994"/>
                  <a:pt x="4001" y="975"/>
                  <a:pt x="3973" y="953"/>
                </a:cubicBezTo>
                <a:cubicBezTo>
                  <a:pt x="3895" y="1157"/>
                  <a:pt x="3635" y="1579"/>
                  <a:pt x="3418" y="1832"/>
                </a:cubicBezTo>
                <a:cubicBezTo>
                  <a:pt x="3264" y="2012"/>
                  <a:pt x="2893" y="2318"/>
                  <a:pt x="2830" y="2318"/>
                </a:cubicBezTo>
                <a:cubicBezTo>
                  <a:pt x="2793" y="2318"/>
                  <a:pt x="2789" y="2289"/>
                  <a:pt x="2806" y="2127"/>
                </a:cubicBezTo>
                <a:cubicBezTo>
                  <a:pt x="2817" y="2022"/>
                  <a:pt x="2845" y="1835"/>
                  <a:pt x="2867" y="1711"/>
                </a:cubicBezTo>
                <a:cubicBezTo>
                  <a:pt x="2974" y="1120"/>
                  <a:pt x="2996" y="891"/>
                  <a:pt x="2979" y="540"/>
                </a:cubicBezTo>
                <a:cubicBezTo>
                  <a:pt x="2970" y="346"/>
                  <a:pt x="2955" y="140"/>
                  <a:pt x="2946" y="84"/>
                </a:cubicBezTo>
                <a:lnTo>
                  <a:pt x="2932" y="1"/>
                </a:lnTo>
                <a:cubicBezTo>
                  <a:pt x="2909" y="2"/>
                  <a:pt x="2886" y="3"/>
                  <a:pt x="2863" y="3"/>
                </a:cubicBezTo>
                <a:cubicBezTo>
                  <a:pt x="2836" y="3"/>
                  <a:pt x="2811" y="2"/>
                  <a:pt x="2785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en-US" dirty="0">
              <a:latin typeface="宋体" panose="02010600030101010101" pitchFamily="2" charset="-122"/>
            </a:endParaRPr>
          </a:p>
        </p:txBody>
      </p:sp>
      <p:sp>
        <p:nvSpPr>
          <p:cNvPr id="7" name="橢圓 4"/>
          <p:cNvSpPr/>
          <p:nvPr/>
        </p:nvSpPr>
        <p:spPr>
          <a:xfrm>
            <a:off x="1641475" y="2674938"/>
            <a:ext cx="712788" cy="7112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254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/>
          <a:lstStyle>
            <a:lvl1pPr marL="233680" indent="-23368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lnSpc>
                <a:spcPct val="95000"/>
              </a:lnSpc>
              <a:spcBef>
                <a:spcPct val="50000"/>
              </a:spcBef>
              <a:spcAft>
                <a:spcPct val="35000"/>
              </a:spcAft>
              <a:buClr>
                <a:srgbClr val="678BA8"/>
              </a:buClr>
              <a:buFontTx/>
              <a:buChar char="•"/>
              <a:defRPr/>
            </a:pPr>
            <a:endParaRPr lang="zh-TW" altLang="en-US" sz="3200">
              <a:solidFill>
                <a:srgbClr val="000000"/>
              </a:solidFill>
              <a:latin typeface="Arial" panose="020B06040202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8" name="橢圓 6"/>
          <p:cNvSpPr/>
          <p:nvPr/>
        </p:nvSpPr>
        <p:spPr>
          <a:xfrm>
            <a:off x="3054350" y="1709738"/>
            <a:ext cx="712788" cy="712787"/>
          </a:xfrm>
          <a:prstGeom prst="ellipse">
            <a:avLst/>
          </a:prstGeom>
          <a:solidFill>
            <a:schemeClr val="bg1">
              <a:lumMod val="95000"/>
            </a:schemeClr>
          </a:solidFill>
          <a:ln w="254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/>
          <a:lstStyle>
            <a:lvl1pPr marL="233680" indent="-23368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lnSpc>
                <a:spcPct val="95000"/>
              </a:lnSpc>
              <a:spcBef>
                <a:spcPct val="50000"/>
              </a:spcBef>
              <a:spcAft>
                <a:spcPct val="35000"/>
              </a:spcAft>
              <a:buClr>
                <a:srgbClr val="678BA8"/>
              </a:buClr>
              <a:buFontTx/>
              <a:buChar char="•"/>
              <a:defRPr/>
            </a:pPr>
            <a:endParaRPr lang="zh-TW" altLang="en-US" sz="3200">
              <a:solidFill>
                <a:srgbClr val="000000"/>
              </a:solidFill>
              <a:latin typeface="Arial" panose="020B06040202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9" name="橢圓 8"/>
          <p:cNvSpPr/>
          <p:nvPr/>
        </p:nvSpPr>
        <p:spPr>
          <a:xfrm>
            <a:off x="4364038" y="2917825"/>
            <a:ext cx="712787" cy="7112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254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/>
          <a:lstStyle>
            <a:lvl1pPr marL="233680" indent="-23368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lnSpc>
                <a:spcPct val="95000"/>
              </a:lnSpc>
              <a:spcBef>
                <a:spcPct val="50000"/>
              </a:spcBef>
              <a:spcAft>
                <a:spcPct val="35000"/>
              </a:spcAft>
              <a:buClr>
                <a:srgbClr val="678BA8"/>
              </a:buClr>
              <a:buFontTx/>
              <a:buChar char="•"/>
              <a:defRPr/>
            </a:pPr>
            <a:endParaRPr lang="zh-TW" altLang="en-US" sz="3200">
              <a:solidFill>
                <a:srgbClr val="000000"/>
              </a:solidFill>
              <a:latin typeface="Arial" panose="020B06040202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235575" y="4059238"/>
            <a:ext cx="1262063" cy="609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此处输入文本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此处输入文本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14300" y="4059238"/>
            <a:ext cx="1262063" cy="609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此处输入文本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此处输入文本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556125" y="1963738"/>
            <a:ext cx="1262063" cy="609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此处输入文本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此处输入文本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03288" y="1963738"/>
            <a:ext cx="1262062" cy="609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此处输入文本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此处输入文本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14" name="组合 13"/>
          <p:cNvGrpSpPr/>
          <p:nvPr/>
        </p:nvGrpSpPr>
        <p:grpSpPr bwMode="auto">
          <a:xfrm>
            <a:off x="1446213" y="3638550"/>
            <a:ext cx="711200" cy="712788"/>
            <a:chOff x="4143988" y="3636247"/>
            <a:chExt cx="711200" cy="712787"/>
          </a:xfrm>
        </p:grpSpPr>
        <p:sp>
          <p:nvSpPr>
            <p:cNvPr id="15" name="橢圓 3"/>
            <p:cNvSpPr>
              <a:spLocks noChangeArrowheads="1"/>
            </p:cNvSpPr>
            <p:nvPr/>
          </p:nvSpPr>
          <p:spPr bwMode="auto">
            <a:xfrm>
              <a:off x="4143988" y="3636247"/>
              <a:ext cx="711200" cy="71278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marL="233680" indent="-23368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95000"/>
                </a:lnSpc>
                <a:spcBef>
                  <a:spcPct val="50000"/>
                </a:spcBef>
                <a:spcAft>
                  <a:spcPct val="35000"/>
                </a:spcAft>
                <a:buClr>
                  <a:srgbClr val="678BA8"/>
                </a:buClr>
                <a:buFontTx/>
                <a:buChar char="•"/>
              </a:pPr>
              <a:endParaRPr lang="zh-TW" altLang="en-US" sz="3200" dirty="0">
                <a:solidFill>
                  <a:srgbClr val="000000"/>
                </a:solidFill>
                <a:latin typeface="Arial" panose="020B0604020202020204" pitchFamily="34" charset="0"/>
                <a:ea typeface="Microsoft JhengHei" panose="020B0604030504040204" pitchFamily="34" charset="-120"/>
              </a:endParaRPr>
            </a:p>
          </p:txBody>
        </p:sp>
        <p:sp>
          <p:nvSpPr>
            <p:cNvPr id="16" name="KSO_Shape"/>
            <p:cNvSpPr/>
            <p:nvPr/>
          </p:nvSpPr>
          <p:spPr bwMode="auto">
            <a:xfrm>
              <a:off x="4269400" y="3799760"/>
              <a:ext cx="458788" cy="385761"/>
            </a:xfrm>
            <a:custGeom>
              <a:avLst/>
              <a:gdLst>
                <a:gd name="T0" fmla="*/ 1134092 w 2300288"/>
                <a:gd name="T1" fmla="*/ 968860 h 1936750"/>
                <a:gd name="T2" fmla="*/ 1214775 w 2300288"/>
                <a:gd name="T3" fmla="*/ 1049028 h 1936750"/>
                <a:gd name="T4" fmla="*/ 1216884 w 2300288"/>
                <a:gd name="T5" fmla="*/ 1064537 h 1936750"/>
                <a:gd name="T6" fmla="*/ 1151230 w 2300288"/>
                <a:gd name="T7" fmla="*/ 1136031 h 1936750"/>
                <a:gd name="T8" fmla="*/ 1182871 w 2300288"/>
                <a:gd name="T9" fmla="*/ 1247216 h 1936750"/>
                <a:gd name="T10" fmla="*/ 1204228 w 2300288"/>
                <a:gd name="T11" fmla="*/ 1413599 h 1936750"/>
                <a:gd name="T12" fmla="*/ 1046025 w 2300288"/>
                <a:gd name="T13" fmla="*/ 1361555 h 1936750"/>
                <a:gd name="T14" fmla="*/ 1071074 w 2300288"/>
                <a:gd name="T15" fmla="*/ 1209103 h 1936750"/>
                <a:gd name="T16" fmla="*/ 1033632 w 2300288"/>
                <a:gd name="T17" fmla="*/ 1075313 h 1936750"/>
                <a:gd name="T18" fmla="*/ 1028095 w 2300288"/>
                <a:gd name="T19" fmla="*/ 1060068 h 1936750"/>
                <a:gd name="T20" fmla="*/ 1033632 w 2300288"/>
                <a:gd name="T21" fmla="*/ 1045086 h 1936750"/>
                <a:gd name="T22" fmla="*/ 1116162 w 2300288"/>
                <a:gd name="T23" fmla="*/ 967020 h 1936750"/>
                <a:gd name="T24" fmla="*/ 1415999 w 2300288"/>
                <a:gd name="T25" fmla="*/ 862909 h 1936750"/>
                <a:gd name="T26" fmla="*/ 1591713 w 2300288"/>
                <a:gd name="T27" fmla="*/ 924102 h 1936750"/>
                <a:gd name="T28" fmla="*/ 1763745 w 2300288"/>
                <a:gd name="T29" fmla="*/ 983456 h 1936750"/>
                <a:gd name="T30" fmla="*/ 1808726 w 2300288"/>
                <a:gd name="T31" fmla="*/ 1009194 h 1936750"/>
                <a:gd name="T32" fmla="*/ 1836345 w 2300288"/>
                <a:gd name="T33" fmla="*/ 1041235 h 1936750"/>
                <a:gd name="T34" fmla="*/ 1870541 w 2300288"/>
                <a:gd name="T35" fmla="*/ 1114771 h 1936750"/>
                <a:gd name="T36" fmla="*/ 1893952 w 2300288"/>
                <a:gd name="T37" fmla="*/ 1212469 h 1936750"/>
                <a:gd name="T38" fmla="*/ 1905000 w 2300288"/>
                <a:gd name="T39" fmla="*/ 1335643 h 1936750"/>
                <a:gd name="T40" fmla="*/ 1899740 w 2300288"/>
                <a:gd name="T41" fmla="*/ 1362957 h 1936750"/>
                <a:gd name="T42" fmla="*/ 1874487 w 2300288"/>
                <a:gd name="T43" fmla="*/ 1383704 h 1936750"/>
                <a:gd name="T44" fmla="*/ 1781895 w 2300288"/>
                <a:gd name="T45" fmla="*/ 1418897 h 1936750"/>
                <a:gd name="T46" fmla="*/ 1625909 w 2300288"/>
                <a:gd name="T47" fmla="*/ 1447524 h 1936750"/>
                <a:gd name="T48" fmla="*/ 1404950 w 2300288"/>
                <a:gd name="T49" fmla="*/ 1464857 h 1936750"/>
                <a:gd name="T50" fmla="*/ 948915 w 2300288"/>
                <a:gd name="T51" fmla="*/ 1532887 h 1936750"/>
                <a:gd name="T52" fmla="*/ 96732 w 2300288"/>
                <a:gd name="T53" fmla="*/ 835367 h 1936750"/>
                <a:gd name="T54" fmla="*/ 1152637 w 2300288"/>
                <a:gd name="T55" fmla="*/ 1576 h 1936750"/>
                <a:gd name="T56" fmla="*/ 1203190 w 2300288"/>
                <a:gd name="T57" fmla="*/ 12613 h 1936750"/>
                <a:gd name="T58" fmla="*/ 1249793 w 2300288"/>
                <a:gd name="T59" fmla="*/ 32847 h 1936750"/>
                <a:gd name="T60" fmla="*/ 1292446 w 2300288"/>
                <a:gd name="T61" fmla="*/ 62015 h 1936750"/>
                <a:gd name="T62" fmla="*/ 1357480 w 2300288"/>
                <a:gd name="T63" fmla="*/ 134804 h 1936750"/>
                <a:gd name="T64" fmla="*/ 1402767 w 2300288"/>
                <a:gd name="T65" fmla="*/ 235972 h 1936750"/>
                <a:gd name="T66" fmla="*/ 1414352 w 2300288"/>
                <a:gd name="T67" fmla="*/ 301403 h 1936750"/>
                <a:gd name="T68" fmla="*/ 1414615 w 2300288"/>
                <a:gd name="T69" fmla="*/ 367360 h 1936750"/>
                <a:gd name="T70" fmla="*/ 1402767 w 2300288"/>
                <a:gd name="T71" fmla="*/ 444090 h 1936750"/>
                <a:gd name="T72" fmla="*/ 1379596 w 2300288"/>
                <a:gd name="T73" fmla="*/ 521346 h 1936750"/>
                <a:gd name="T74" fmla="*/ 1346158 w 2300288"/>
                <a:gd name="T75" fmla="*/ 595186 h 1936750"/>
                <a:gd name="T76" fmla="*/ 1304295 w 2300288"/>
                <a:gd name="T77" fmla="*/ 661143 h 1936750"/>
                <a:gd name="T78" fmla="*/ 1223990 w 2300288"/>
                <a:gd name="T79" fmla="*/ 866108 h 1936750"/>
                <a:gd name="T80" fmla="*/ 1146318 w 2300288"/>
                <a:gd name="T81" fmla="*/ 934430 h 1936750"/>
                <a:gd name="T82" fmla="*/ 1120778 w 2300288"/>
                <a:gd name="T83" fmla="*/ 944678 h 1936750"/>
                <a:gd name="T84" fmla="*/ 1086550 w 2300288"/>
                <a:gd name="T85" fmla="*/ 925758 h 1936750"/>
                <a:gd name="T86" fmla="*/ 993607 w 2300288"/>
                <a:gd name="T87" fmla="*/ 837202 h 1936750"/>
                <a:gd name="T88" fmla="*/ 928310 w 2300288"/>
                <a:gd name="T89" fmla="*/ 643274 h 1936750"/>
                <a:gd name="T90" fmla="*/ 888553 w 2300288"/>
                <a:gd name="T91" fmla="*/ 574427 h 1936750"/>
                <a:gd name="T92" fmla="*/ 858011 w 2300288"/>
                <a:gd name="T93" fmla="*/ 499273 h 1936750"/>
                <a:gd name="T94" fmla="*/ 837737 w 2300288"/>
                <a:gd name="T95" fmla="*/ 421754 h 1936750"/>
                <a:gd name="T96" fmla="*/ 829575 w 2300288"/>
                <a:gd name="T97" fmla="*/ 346075 h 1936750"/>
                <a:gd name="T98" fmla="*/ 832734 w 2300288"/>
                <a:gd name="T99" fmla="*/ 284848 h 1936750"/>
                <a:gd name="T100" fmla="*/ 852482 w 2300288"/>
                <a:gd name="T101" fmla="*/ 204965 h 1936750"/>
                <a:gd name="T102" fmla="*/ 905667 w 2300288"/>
                <a:gd name="T103" fmla="*/ 109840 h 1936750"/>
                <a:gd name="T104" fmla="*/ 964645 w 2300288"/>
                <a:gd name="T105" fmla="*/ 52818 h 1936750"/>
                <a:gd name="T106" fmla="*/ 1008615 w 2300288"/>
                <a:gd name="T107" fmla="*/ 26277 h 1936750"/>
                <a:gd name="T108" fmla="*/ 1056535 w 2300288"/>
                <a:gd name="T109" fmla="*/ 8671 h 1936750"/>
                <a:gd name="T110" fmla="*/ 1107614 w 2300288"/>
                <a:gd name="T111" fmla="*/ 262 h 193675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2300288" h="1936750">
                  <a:moveTo>
                    <a:pt x="1352860" y="1166813"/>
                  </a:moveTo>
                  <a:lnTo>
                    <a:pt x="1355725" y="1166813"/>
                  </a:lnTo>
                  <a:lnTo>
                    <a:pt x="1358272" y="1166813"/>
                  </a:lnTo>
                  <a:lnTo>
                    <a:pt x="1361456" y="1167131"/>
                  </a:lnTo>
                  <a:lnTo>
                    <a:pt x="1364003" y="1168083"/>
                  </a:lnTo>
                  <a:lnTo>
                    <a:pt x="1366869" y="1168718"/>
                  </a:lnTo>
                  <a:lnTo>
                    <a:pt x="1369416" y="1170306"/>
                  </a:lnTo>
                  <a:lnTo>
                    <a:pt x="1371644" y="1171258"/>
                  </a:lnTo>
                  <a:lnTo>
                    <a:pt x="1374192" y="1173163"/>
                  </a:lnTo>
                  <a:lnTo>
                    <a:pt x="1376420" y="1175386"/>
                  </a:lnTo>
                  <a:lnTo>
                    <a:pt x="1461429" y="1260158"/>
                  </a:lnTo>
                  <a:lnTo>
                    <a:pt x="1463339" y="1262381"/>
                  </a:lnTo>
                  <a:lnTo>
                    <a:pt x="1465249" y="1264603"/>
                  </a:lnTo>
                  <a:lnTo>
                    <a:pt x="1466841" y="1267143"/>
                  </a:lnTo>
                  <a:lnTo>
                    <a:pt x="1467797" y="1269683"/>
                  </a:lnTo>
                  <a:lnTo>
                    <a:pt x="1469070" y="1272223"/>
                  </a:lnTo>
                  <a:lnTo>
                    <a:pt x="1469388" y="1275081"/>
                  </a:lnTo>
                  <a:lnTo>
                    <a:pt x="1469707" y="1277938"/>
                  </a:lnTo>
                  <a:lnTo>
                    <a:pt x="1470025" y="1280478"/>
                  </a:lnTo>
                  <a:lnTo>
                    <a:pt x="1469707" y="1283336"/>
                  </a:lnTo>
                  <a:lnTo>
                    <a:pt x="1469388" y="1285876"/>
                  </a:lnTo>
                  <a:lnTo>
                    <a:pt x="1469070" y="1289051"/>
                  </a:lnTo>
                  <a:lnTo>
                    <a:pt x="1467797" y="1291591"/>
                  </a:lnTo>
                  <a:lnTo>
                    <a:pt x="1466841" y="1294131"/>
                  </a:lnTo>
                  <a:lnTo>
                    <a:pt x="1465249" y="1296671"/>
                  </a:lnTo>
                  <a:lnTo>
                    <a:pt x="1463339" y="1298893"/>
                  </a:lnTo>
                  <a:lnTo>
                    <a:pt x="1461429" y="1301116"/>
                  </a:lnTo>
                  <a:lnTo>
                    <a:pt x="1390111" y="1372236"/>
                  </a:lnTo>
                  <a:lnTo>
                    <a:pt x="1396160" y="1386206"/>
                  </a:lnTo>
                  <a:lnTo>
                    <a:pt x="1401573" y="1402081"/>
                  </a:lnTo>
                  <a:lnTo>
                    <a:pt x="1407304" y="1420178"/>
                  </a:lnTo>
                  <a:lnTo>
                    <a:pt x="1412716" y="1439228"/>
                  </a:lnTo>
                  <a:lnTo>
                    <a:pt x="1418447" y="1460501"/>
                  </a:lnTo>
                  <a:lnTo>
                    <a:pt x="1423541" y="1483043"/>
                  </a:lnTo>
                  <a:lnTo>
                    <a:pt x="1428317" y="1506538"/>
                  </a:lnTo>
                  <a:lnTo>
                    <a:pt x="1433093" y="1531938"/>
                  </a:lnTo>
                  <a:lnTo>
                    <a:pt x="1437550" y="1558608"/>
                  </a:lnTo>
                  <a:lnTo>
                    <a:pt x="1441689" y="1586231"/>
                  </a:lnTo>
                  <a:lnTo>
                    <a:pt x="1445191" y="1614806"/>
                  </a:lnTo>
                  <a:lnTo>
                    <a:pt x="1448693" y="1644651"/>
                  </a:lnTo>
                  <a:lnTo>
                    <a:pt x="1451559" y="1675448"/>
                  </a:lnTo>
                  <a:lnTo>
                    <a:pt x="1454106" y="1707516"/>
                  </a:lnTo>
                  <a:lnTo>
                    <a:pt x="1456016" y="1739901"/>
                  </a:lnTo>
                  <a:lnTo>
                    <a:pt x="1457608" y="1773238"/>
                  </a:lnTo>
                  <a:lnTo>
                    <a:pt x="1254161" y="1773238"/>
                  </a:lnTo>
                  <a:lnTo>
                    <a:pt x="1255753" y="1739901"/>
                  </a:lnTo>
                  <a:lnTo>
                    <a:pt x="1257344" y="1707516"/>
                  </a:lnTo>
                  <a:lnTo>
                    <a:pt x="1260210" y="1675448"/>
                  </a:lnTo>
                  <a:lnTo>
                    <a:pt x="1263075" y="1644651"/>
                  </a:lnTo>
                  <a:lnTo>
                    <a:pt x="1266259" y="1614806"/>
                  </a:lnTo>
                  <a:lnTo>
                    <a:pt x="1270080" y="1586231"/>
                  </a:lnTo>
                  <a:lnTo>
                    <a:pt x="1274219" y="1558608"/>
                  </a:lnTo>
                  <a:lnTo>
                    <a:pt x="1278676" y="1531938"/>
                  </a:lnTo>
                  <a:lnTo>
                    <a:pt x="1283452" y="1506538"/>
                  </a:lnTo>
                  <a:lnTo>
                    <a:pt x="1288228" y="1483043"/>
                  </a:lnTo>
                  <a:lnTo>
                    <a:pt x="1293322" y="1460501"/>
                  </a:lnTo>
                  <a:lnTo>
                    <a:pt x="1298734" y="1439228"/>
                  </a:lnTo>
                  <a:lnTo>
                    <a:pt x="1304465" y="1419861"/>
                  </a:lnTo>
                  <a:lnTo>
                    <a:pt x="1309878" y="1402081"/>
                  </a:lnTo>
                  <a:lnTo>
                    <a:pt x="1315609" y="1386206"/>
                  </a:lnTo>
                  <a:lnTo>
                    <a:pt x="1321340" y="1371918"/>
                  </a:lnTo>
                  <a:lnTo>
                    <a:pt x="1250022" y="1301116"/>
                  </a:lnTo>
                  <a:lnTo>
                    <a:pt x="1248111" y="1298893"/>
                  </a:lnTo>
                  <a:lnTo>
                    <a:pt x="1246519" y="1296671"/>
                  </a:lnTo>
                  <a:lnTo>
                    <a:pt x="1244927" y="1294131"/>
                  </a:lnTo>
                  <a:lnTo>
                    <a:pt x="1243654" y="1291591"/>
                  </a:lnTo>
                  <a:lnTo>
                    <a:pt x="1242699" y="1289051"/>
                  </a:lnTo>
                  <a:lnTo>
                    <a:pt x="1242380" y="1285876"/>
                  </a:lnTo>
                  <a:lnTo>
                    <a:pt x="1242062" y="1283336"/>
                  </a:lnTo>
                  <a:lnTo>
                    <a:pt x="1241425" y="1280478"/>
                  </a:lnTo>
                  <a:lnTo>
                    <a:pt x="1242062" y="1277938"/>
                  </a:lnTo>
                  <a:lnTo>
                    <a:pt x="1242380" y="1275081"/>
                  </a:lnTo>
                  <a:lnTo>
                    <a:pt x="1243017" y="1272223"/>
                  </a:lnTo>
                  <a:lnTo>
                    <a:pt x="1243654" y="1269683"/>
                  </a:lnTo>
                  <a:lnTo>
                    <a:pt x="1244927" y="1267143"/>
                  </a:lnTo>
                  <a:lnTo>
                    <a:pt x="1246519" y="1264603"/>
                  </a:lnTo>
                  <a:lnTo>
                    <a:pt x="1248111" y="1262381"/>
                  </a:lnTo>
                  <a:lnTo>
                    <a:pt x="1250340" y="1260158"/>
                  </a:lnTo>
                  <a:lnTo>
                    <a:pt x="1335030" y="1175386"/>
                  </a:lnTo>
                  <a:lnTo>
                    <a:pt x="1337259" y="1173163"/>
                  </a:lnTo>
                  <a:lnTo>
                    <a:pt x="1339806" y="1171258"/>
                  </a:lnTo>
                  <a:lnTo>
                    <a:pt x="1342035" y="1170306"/>
                  </a:lnTo>
                  <a:lnTo>
                    <a:pt x="1344582" y="1168718"/>
                  </a:lnTo>
                  <a:lnTo>
                    <a:pt x="1347766" y="1168083"/>
                  </a:lnTo>
                  <a:lnTo>
                    <a:pt x="1350313" y="1167131"/>
                  </a:lnTo>
                  <a:lnTo>
                    <a:pt x="1352860" y="1166813"/>
                  </a:lnTo>
                  <a:close/>
                  <a:moveTo>
                    <a:pt x="1634223" y="1009650"/>
                  </a:moveTo>
                  <a:lnTo>
                    <a:pt x="1652963" y="1018533"/>
                  </a:lnTo>
                  <a:lnTo>
                    <a:pt x="1672339" y="1027098"/>
                  </a:lnTo>
                  <a:lnTo>
                    <a:pt x="1691079" y="1034712"/>
                  </a:lnTo>
                  <a:lnTo>
                    <a:pt x="1709819" y="1042326"/>
                  </a:lnTo>
                  <a:lnTo>
                    <a:pt x="1728241" y="1049939"/>
                  </a:lnTo>
                  <a:lnTo>
                    <a:pt x="1746663" y="1057236"/>
                  </a:lnTo>
                  <a:lnTo>
                    <a:pt x="1783191" y="1070560"/>
                  </a:lnTo>
                  <a:lnTo>
                    <a:pt x="1819083" y="1082932"/>
                  </a:lnTo>
                  <a:lnTo>
                    <a:pt x="1854022" y="1094670"/>
                  </a:lnTo>
                  <a:lnTo>
                    <a:pt x="1888325" y="1105773"/>
                  </a:lnTo>
                  <a:lnTo>
                    <a:pt x="1921994" y="1116242"/>
                  </a:lnTo>
                  <a:lnTo>
                    <a:pt x="1986155" y="1136545"/>
                  </a:lnTo>
                  <a:lnTo>
                    <a:pt x="2017282" y="1146379"/>
                  </a:lnTo>
                  <a:lnTo>
                    <a:pt x="2046821" y="1156213"/>
                  </a:lnTo>
                  <a:lnTo>
                    <a:pt x="2075408" y="1166682"/>
                  </a:lnTo>
                  <a:lnTo>
                    <a:pt x="2103042" y="1176834"/>
                  </a:lnTo>
                  <a:lnTo>
                    <a:pt x="2116700" y="1182544"/>
                  </a:lnTo>
                  <a:lnTo>
                    <a:pt x="2129722" y="1187937"/>
                  </a:lnTo>
                  <a:lnTo>
                    <a:pt x="2142427" y="1193965"/>
                  </a:lnTo>
                  <a:lnTo>
                    <a:pt x="2155132" y="1199675"/>
                  </a:lnTo>
                  <a:lnTo>
                    <a:pt x="2161167" y="1203164"/>
                  </a:lnTo>
                  <a:lnTo>
                    <a:pt x="2166885" y="1206337"/>
                  </a:lnTo>
                  <a:lnTo>
                    <a:pt x="2172920" y="1210461"/>
                  </a:lnTo>
                  <a:lnTo>
                    <a:pt x="2178319" y="1214585"/>
                  </a:lnTo>
                  <a:lnTo>
                    <a:pt x="2184037" y="1219026"/>
                  </a:lnTo>
                  <a:lnTo>
                    <a:pt x="2189119" y="1223785"/>
                  </a:lnTo>
                  <a:lnTo>
                    <a:pt x="2194201" y="1228861"/>
                  </a:lnTo>
                  <a:lnTo>
                    <a:pt x="2198965" y="1233936"/>
                  </a:lnTo>
                  <a:lnTo>
                    <a:pt x="2203729" y="1239647"/>
                  </a:lnTo>
                  <a:lnTo>
                    <a:pt x="2208494" y="1245357"/>
                  </a:lnTo>
                  <a:lnTo>
                    <a:pt x="2212941" y="1251384"/>
                  </a:lnTo>
                  <a:lnTo>
                    <a:pt x="2217387" y="1257729"/>
                  </a:lnTo>
                  <a:lnTo>
                    <a:pt x="2221517" y="1264391"/>
                  </a:lnTo>
                  <a:lnTo>
                    <a:pt x="2225646" y="1271053"/>
                  </a:lnTo>
                  <a:lnTo>
                    <a:pt x="2233269" y="1285011"/>
                  </a:lnTo>
                  <a:lnTo>
                    <a:pt x="2240257" y="1299287"/>
                  </a:lnTo>
                  <a:lnTo>
                    <a:pt x="2246927" y="1314832"/>
                  </a:lnTo>
                  <a:lnTo>
                    <a:pt x="2253279" y="1330693"/>
                  </a:lnTo>
                  <a:lnTo>
                    <a:pt x="2258679" y="1346555"/>
                  </a:lnTo>
                  <a:lnTo>
                    <a:pt x="2264079" y="1363052"/>
                  </a:lnTo>
                  <a:lnTo>
                    <a:pt x="2268843" y="1379865"/>
                  </a:lnTo>
                  <a:lnTo>
                    <a:pt x="2273290" y="1396996"/>
                  </a:lnTo>
                  <a:lnTo>
                    <a:pt x="2277101" y="1413809"/>
                  </a:lnTo>
                  <a:lnTo>
                    <a:pt x="2280595" y="1430940"/>
                  </a:lnTo>
                  <a:lnTo>
                    <a:pt x="2283772" y="1447754"/>
                  </a:lnTo>
                  <a:lnTo>
                    <a:pt x="2286948" y="1464567"/>
                  </a:lnTo>
                  <a:lnTo>
                    <a:pt x="2288854" y="1481381"/>
                  </a:lnTo>
                  <a:lnTo>
                    <a:pt x="2291077" y="1497243"/>
                  </a:lnTo>
                  <a:lnTo>
                    <a:pt x="2293300" y="1513104"/>
                  </a:lnTo>
                  <a:lnTo>
                    <a:pt x="2296477" y="1542925"/>
                  </a:lnTo>
                  <a:lnTo>
                    <a:pt x="2298382" y="1570207"/>
                  </a:lnTo>
                  <a:lnTo>
                    <a:pt x="2299653" y="1593682"/>
                  </a:lnTo>
                  <a:lnTo>
                    <a:pt x="2300288" y="1613351"/>
                  </a:lnTo>
                  <a:lnTo>
                    <a:pt x="2300288" y="1627944"/>
                  </a:lnTo>
                  <a:lnTo>
                    <a:pt x="2300288" y="1630799"/>
                  </a:lnTo>
                  <a:lnTo>
                    <a:pt x="2299653" y="1633971"/>
                  </a:lnTo>
                  <a:lnTo>
                    <a:pt x="2299018" y="1636827"/>
                  </a:lnTo>
                  <a:lnTo>
                    <a:pt x="2297430" y="1639999"/>
                  </a:lnTo>
                  <a:lnTo>
                    <a:pt x="2296159" y="1643171"/>
                  </a:lnTo>
                  <a:lnTo>
                    <a:pt x="2293936" y="1646344"/>
                  </a:lnTo>
                  <a:lnTo>
                    <a:pt x="2291077" y="1649199"/>
                  </a:lnTo>
                  <a:lnTo>
                    <a:pt x="2288536" y="1652688"/>
                  </a:lnTo>
                  <a:lnTo>
                    <a:pt x="2285360" y="1655544"/>
                  </a:lnTo>
                  <a:lnTo>
                    <a:pt x="2281548" y="1659033"/>
                  </a:lnTo>
                  <a:lnTo>
                    <a:pt x="2278054" y="1661888"/>
                  </a:lnTo>
                  <a:lnTo>
                    <a:pt x="2273608" y="1665061"/>
                  </a:lnTo>
                  <a:lnTo>
                    <a:pt x="2263443" y="1671405"/>
                  </a:lnTo>
                  <a:lnTo>
                    <a:pt x="2252644" y="1677750"/>
                  </a:lnTo>
                  <a:lnTo>
                    <a:pt x="2239621" y="1684095"/>
                  </a:lnTo>
                  <a:lnTo>
                    <a:pt x="2225328" y="1690122"/>
                  </a:lnTo>
                  <a:lnTo>
                    <a:pt x="2208811" y="1696150"/>
                  </a:lnTo>
                  <a:lnTo>
                    <a:pt x="2191660" y="1701860"/>
                  </a:lnTo>
                  <a:lnTo>
                    <a:pt x="2172602" y="1707888"/>
                  </a:lnTo>
                  <a:lnTo>
                    <a:pt x="2151639" y="1713915"/>
                  </a:lnTo>
                  <a:lnTo>
                    <a:pt x="2129722" y="1719308"/>
                  </a:lnTo>
                  <a:lnTo>
                    <a:pt x="2105900" y="1724384"/>
                  </a:lnTo>
                  <a:lnTo>
                    <a:pt x="2080490" y="1730094"/>
                  </a:lnTo>
                  <a:lnTo>
                    <a:pt x="2053809" y="1734853"/>
                  </a:lnTo>
                  <a:lnTo>
                    <a:pt x="2025223" y="1739611"/>
                  </a:lnTo>
                  <a:lnTo>
                    <a:pt x="1995048" y="1744052"/>
                  </a:lnTo>
                  <a:lnTo>
                    <a:pt x="1963285" y="1748494"/>
                  </a:lnTo>
                  <a:lnTo>
                    <a:pt x="1930252" y="1752618"/>
                  </a:lnTo>
                  <a:lnTo>
                    <a:pt x="1895313" y="1756107"/>
                  </a:lnTo>
                  <a:lnTo>
                    <a:pt x="1858786" y="1759597"/>
                  </a:lnTo>
                  <a:lnTo>
                    <a:pt x="1820671" y="1762452"/>
                  </a:lnTo>
                  <a:lnTo>
                    <a:pt x="1780967" y="1765307"/>
                  </a:lnTo>
                  <a:lnTo>
                    <a:pt x="1739676" y="1767528"/>
                  </a:lnTo>
                  <a:lnTo>
                    <a:pt x="1696478" y="1769431"/>
                  </a:lnTo>
                  <a:lnTo>
                    <a:pt x="1652011" y="1771335"/>
                  </a:lnTo>
                  <a:lnTo>
                    <a:pt x="1605955" y="1772287"/>
                  </a:lnTo>
                  <a:lnTo>
                    <a:pt x="1557993" y="1773238"/>
                  </a:lnTo>
                  <a:lnTo>
                    <a:pt x="1508125" y="1773238"/>
                  </a:lnTo>
                  <a:lnTo>
                    <a:pt x="1634223" y="1009650"/>
                  </a:lnTo>
                  <a:close/>
                  <a:moveTo>
                    <a:pt x="969658" y="942975"/>
                  </a:moveTo>
                  <a:lnTo>
                    <a:pt x="1145815" y="1851606"/>
                  </a:lnTo>
                  <a:lnTo>
                    <a:pt x="1263254" y="1851606"/>
                  </a:lnTo>
                  <a:lnTo>
                    <a:pt x="2020888" y="1851606"/>
                  </a:lnTo>
                  <a:lnTo>
                    <a:pt x="2020888" y="1936750"/>
                  </a:lnTo>
                  <a:lnTo>
                    <a:pt x="1163907" y="1936750"/>
                  </a:lnTo>
                  <a:lnTo>
                    <a:pt x="194249" y="1936750"/>
                  </a:lnTo>
                  <a:lnTo>
                    <a:pt x="0" y="1009057"/>
                  </a:lnTo>
                  <a:lnTo>
                    <a:pt x="116804" y="1009057"/>
                  </a:lnTo>
                  <a:lnTo>
                    <a:pt x="969658" y="942975"/>
                  </a:lnTo>
                  <a:close/>
                  <a:moveTo>
                    <a:pt x="1346346" y="0"/>
                  </a:moveTo>
                  <a:lnTo>
                    <a:pt x="1355566" y="0"/>
                  </a:lnTo>
                  <a:lnTo>
                    <a:pt x="1364786" y="0"/>
                  </a:lnTo>
                  <a:lnTo>
                    <a:pt x="1373688" y="317"/>
                  </a:lnTo>
                  <a:lnTo>
                    <a:pt x="1382908" y="952"/>
                  </a:lnTo>
                  <a:lnTo>
                    <a:pt x="1391810" y="1904"/>
                  </a:lnTo>
                  <a:lnTo>
                    <a:pt x="1400712" y="3174"/>
                  </a:lnTo>
                  <a:lnTo>
                    <a:pt x="1409613" y="4444"/>
                  </a:lnTo>
                  <a:lnTo>
                    <a:pt x="1418515" y="6348"/>
                  </a:lnTo>
                  <a:lnTo>
                    <a:pt x="1426782" y="8252"/>
                  </a:lnTo>
                  <a:lnTo>
                    <a:pt x="1435684" y="10474"/>
                  </a:lnTo>
                  <a:lnTo>
                    <a:pt x="1444268" y="12379"/>
                  </a:lnTo>
                  <a:lnTo>
                    <a:pt x="1452852" y="15236"/>
                  </a:lnTo>
                  <a:lnTo>
                    <a:pt x="1460800" y="18092"/>
                  </a:lnTo>
                  <a:lnTo>
                    <a:pt x="1469384" y="21266"/>
                  </a:lnTo>
                  <a:lnTo>
                    <a:pt x="1477650" y="24758"/>
                  </a:lnTo>
                  <a:lnTo>
                    <a:pt x="1485598" y="27932"/>
                  </a:lnTo>
                  <a:lnTo>
                    <a:pt x="1493228" y="31741"/>
                  </a:lnTo>
                  <a:lnTo>
                    <a:pt x="1501495" y="35867"/>
                  </a:lnTo>
                  <a:lnTo>
                    <a:pt x="1509125" y="39676"/>
                  </a:lnTo>
                  <a:lnTo>
                    <a:pt x="1517073" y="44120"/>
                  </a:lnTo>
                  <a:lnTo>
                    <a:pt x="1524385" y="48881"/>
                  </a:lnTo>
                  <a:lnTo>
                    <a:pt x="1531698" y="53960"/>
                  </a:lnTo>
                  <a:lnTo>
                    <a:pt x="1539010" y="58721"/>
                  </a:lnTo>
                  <a:lnTo>
                    <a:pt x="1546640" y="63800"/>
                  </a:lnTo>
                  <a:lnTo>
                    <a:pt x="1553635" y="69196"/>
                  </a:lnTo>
                  <a:lnTo>
                    <a:pt x="1560629" y="74909"/>
                  </a:lnTo>
                  <a:lnTo>
                    <a:pt x="1567624" y="80305"/>
                  </a:lnTo>
                  <a:lnTo>
                    <a:pt x="1580976" y="92684"/>
                  </a:lnTo>
                  <a:lnTo>
                    <a:pt x="1593694" y="105380"/>
                  </a:lnTo>
                  <a:lnTo>
                    <a:pt x="1606093" y="118712"/>
                  </a:lnTo>
                  <a:lnTo>
                    <a:pt x="1617856" y="132678"/>
                  </a:lnTo>
                  <a:lnTo>
                    <a:pt x="1628984" y="147596"/>
                  </a:lnTo>
                  <a:lnTo>
                    <a:pt x="1639157" y="162832"/>
                  </a:lnTo>
                  <a:lnTo>
                    <a:pt x="1649331" y="178703"/>
                  </a:lnTo>
                  <a:lnTo>
                    <a:pt x="1658551" y="195525"/>
                  </a:lnTo>
                  <a:lnTo>
                    <a:pt x="1666817" y="212348"/>
                  </a:lnTo>
                  <a:lnTo>
                    <a:pt x="1674765" y="229806"/>
                  </a:lnTo>
                  <a:lnTo>
                    <a:pt x="1682078" y="247581"/>
                  </a:lnTo>
                  <a:lnTo>
                    <a:pt x="1688436" y="266308"/>
                  </a:lnTo>
                  <a:lnTo>
                    <a:pt x="1693841" y="285036"/>
                  </a:lnTo>
                  <a:lnTo>
                    <a:pt x="1698610" y="304080"/>
                  </a:lnTo>
                  <a:lnTo>
                    <a:pt x="1700517" y="314237"/>
                  </a:lnTo>
                  <a:lnTo>
                    <a:pt x="1702743" y="324077"/>
                  </a:lnTo>
                  <a:lnTo>
                    <a:pt x="1704332" y="333917"/>
                  </a:lnTo>
                  <a:lnTo>
                    <a:pt x="1705604" y="344074"/>
                  </a:lnTo>
                  <a:lnTo>
                    <a:pt x="1706876" y="353914"/>
                  </a:lnTo>
                  <a:lnTo>
                    <a:pt x="1707830" y="364071"/>
                  </a:lnTo>
                  <a:lnTo>
                    <a:pt x="1708466" y="374546"/>
                  </a:lnTo>
                  <a:lnTo>
                    <a:pt x="1709419" y="385020"/>
                  </a:lnTo>
                  <a:lnTo>
                    <a:pt x="1709737" y="395178"/>
                  </a:lnTo>
                  <a:lnTo>
                    <a:pt x="1709737" y="405652"/>
                  </a:lnTo>
                  <a:lnTo>
                    <a:pt x="1709737" y="418031"/>
                  </a:lnTo>
                  <a:lnTo>
                    <a:pt x="1709101" y="431045"/>
                  </a:lnTo>
                  <a:lnTo>
                    <a:pt x="1708148" y="443742"/>
                  </a:lnTo>
                  <a:lnTo>
                    <a:pt x="1707194" y="456755"/>
                  </a:lnTo>
                  <a:lnTo>
                    <a:pt x="1705604" y="470087"/>
                  </a:lnTo>
                  <a:lnTo>
                    <a:pt x="1703697" y="482783"/>
                  </a:lnTo>
                  <a:lnTo>
                    <a:pt x="1702107" y="496114"/>
                  </a:lnTo>
                  <a:lnTo>
                    <a:pt x="1699881" y="509446"/>
                  </a:lnTo>
                  <a:lnTo>
                    <a:pt x="1696702" y="522777"/>
                  </a:lnTo>
                  <a:lnTo>
                    <a:pt x="1693841" y="536426"/>
                  </a:lnTo>
                  <a:lnTo>
                    <a:pt x="1690979" y="549757"/>
                  </a:lnTo>
                  <a:lnTo>
                    <a:pt x="1687164" y="562771"/>
                  </a:lnTo>
                  <a:lnTo>
                    <a:pt x="1683667" y="576420"/>
                  </a:lnTo>
                  <a:lnTo>
                    <a:pt x="1679534" y="589751"/>
                  </a:lnTo>
                  <a:lnTo>
                    <a:pt x="1675401" y="603082"/>
                  </a:lnTo>
                  <a:lnTo>
                    <a:pt x="1670632" y="616414"/>
                  </a:lnTo>
                  <a:lnTo>
                    <a:pt x="1665863" y="629745"/>
                  </a:lnTo>
                  <a:lnTo>
                    <a:pt x="1661094" y="642441"/>
                  </a:lnTo>
                  <a:lnTo>
                    <a:pt x="1655372" y="655773"/>
                  </a:lnTo>
                  <a:lnTo>
                    <a:pt x="1650285" y="668787"/>
                  </a:lnTo>
                  <a:lnTo>
                    <a:pt x="1644244" y="681166"/>
                  </a:lnTo>
                  <a:lnTo>
                    <a:pt x="1638521" y="693862"/>
                  </a:lnTo>
                  <a:lnTo>
                    <a:pt x="1632163" y="706241"/>
                  </a:lnTo>
                  <a:lnTo>
                    <a:pt x="1625486" y="718938"/>
                  </a:lnTo>
                  <a:lnTo>
                    <a:pt x="1618810" y="730682"/>
                  </a:lnTo>
                  <a:lnTo>
                    <a:pt x="1612133" y="742744"/>
                  </a:lnTo>
                  <a:lnTo>
                    <a:pt x="1605139" y="754170"/>
                  </a:lnTo>
                  <a:lnTo>
                    <a:pt x="1597827" y="765597"/>
                  </a:lnTo>
                  <a:lnTo>
                    <a:pt x="1590514" y="777024"/>
                  </a:lnTo>
                  <a:lnTo>
                    <a:pt x="1582566" y="787816"/>
                  </a:lnTo>
                  <a:lnTo>
                    <a:pt x="1574936" y="798608"/>
                  </a:lnTo>
                  <a:lnTo>
                    <a:pt x="1566988" y="808765"/>
                  </a:lnTo>
                  <a:lnTo>
                    <a:pt x="1566988" y="950966"/>
                  </a:lnTo>
                  <a:lnTo>
                    <a:pt x="1559357" y="959219"/>
                  </a:lnTo>
                  <a:lnTo>
                    <a:pt x="1539964" y="980485"/>
                  </a:lnTo>
                  <a:lnTo>
                    <a:pt x="1511350" y="1011274"/>
                  </a:lnTo>
                  <a:lnTo>
                    <a:pt x="1495136" y="1028415"/>
                  </a:lnTo>
                  <a:lnTo>
                    <a:pt x="1477968" y="1046190"/>
                  </a:lnTo>
                  <a:lnTo>
                    <a:pt x="1459846" y="1063965"/>
                  </a:lnTo>
                  <a:lnTo>
                    <a:pt x="1441724" y="1081105"/>
                  </a:lnTo>
                  <a:lnTo>
                    <a:pt x="1423920" y="1096976"/>
                  </a:lnTo>
                  <a:lnTo>
                    <a:pt x="1407388" y="1111576"/>
                  </a:lnTo>
                  <a:lnTo>
                    <a:pt x="1399122" y="1118242"/>
                  </a:lnTo>
                  <a:lnTo>
                    <a:pt x="1391492" y="1123638"/>
                  </a:lnTo>
                  <a:lnTo>
                    <a:pt x="1384179" y="1128717"/>
                  </a:lnTo>
                  <a:lnTo>
                    <a:pt x="1377503" y="1133160"/>
                  </a:lnTo>
                  <a:lnTo>
                    <a:pt x="1371144" y="1136652"/>
                  </a:lnTo>
                  <a:lnTo>
                    <a:pt x="1365104" y="1139191"/>
                  </a:lnTo>
                  <a:lnTo>
                    <a:pt x="1360017" y="1140461"/>
                  </a:lnTo>
                  <a:lnTo>
                    <a:pt x="1357791" y="1141096"/>
                  </a:lnTo>
                  <a:lnTo>
                    <a:pt x="1355566" y="1141413"/>
                  </a:lnTo>
                  <a:lnTo>
                    <a:pt x="1353340" y="1141096"/>
                  </a:lnTo>
                  <a:lnTo>
                    <a:pt x="1351115" y="1140461"/>
                  </a:lnTo>
                  <a:lnTo>
                    <a:pt x="1346028" y="1139191"/>
                  </a:lnTo>
                  <a:lnTo>
                    <a:pt x="1340305" y="1136652"/>
                  </a:lnTo>
                  <a:lnTo>
                    <a:pt x="1333947" y="1133160"/>
                  </a:lnTo>
                  <a:lnTo>
                    <a:pt x="1327270" y="1128717"/>
                  </a:lnTo>
                  <a:lnTo>
                    <a:pt x="1319958" y="1123638"/>
                  </a:lnTo>
                  <a:lnTo>
                    <a:pt x="1312010" y="1118242"/>
                  </a:lnTo>
                  <a:lnTo>
                    <a:pt x="1304061" y="1111576"/>
                  </a:lnTo>
                  <a:lnTo>
                    <a:pt x="1287211" y="1096976"/>
                  </a:lnTo>
                  <a:lnTo>
                    <a:pt x="1269725" y="1081105"/>
                  </a:lnTo>
                  <a:lnTo>
                    <a:pt x="1251603" y="1063965"/>
                  </a:lnTo>
                  <a:lnTo>
                    <a:pt x="1233482" y="1046190"/>
                  </a:lnTo>
                  <a:lnTo>
                    <a:pt x="1215996" y="1028415"/>
                  </a:lnTo>
                  <a:lnTo>
                    <a:pt x="1199781" y="1011274"/>
                  </a:lnTo>
                  <a:lnTo>
                    <a:pt x="1171486" y="980485"/>
                  </a:lnTo>
                  <a:lnTo>
                    <a:pt x="1151774" y="959219"/>
                  </a:lnTo>
                  <a:lnTo>
                    <a:pt x="1144462" y="950966"/>
                  </a:lnTo>
                  <a:lnTo>
                    <a:pt x="1144462" y="808765"/>
                  </a:lnTo>
                  <a:lnTo>
                    <a:pt x="1136196" y="798608"/>
                  </a:lnTo>
                  <a:lnTo>
                    <a:pt x="1128565" y="787816"/>
                  </a:lnTo>
                  <a:lnTo>
                    <a:pt x="1120935" y="777024"/>
                  </a:lnTo>
                  <a:lnTo>
                    <a:pt x="1113305" y="765597"/>
                  </a:lnTo>
                  <a:lnTo>
                    <a:pt x="1105993" y="754170"/>
                  </a:lnTo>
                  <a:lnTo>
                    <a:pt x="1098998" y="742744"/>
                  </a:lnTo>
                  <a:lnTo>
                    <a:pt x="1092322" y="730682"/>
                  </a:lnTo>
                  <a:lnTo>
                    <a:pt x="1085645" y="718938"/>
                  </a:lnTo>
                  <a:lnTo>
                    <a:pt x="1078969" y="706241"/>
                  </a:lnTo>
                  <a:lnTo>
                    <a:pt x="1072928" y="693862"/>
                  </a:lnTo>
                  <a:lnTo>
                    <a:pt x="1066887" y="681166"/>
                  </a:lnTo>
                  <a:lnTo>
                    <a:pt x="1061165" y="668787"/>
                  </a:lnTo>
                  <a:lnTo>
                    <a:pt x="1055442" y="655773"/>
                  </a:lnTo>
                  <a:lnTo>
                    <a:pt x="1050355" y="642441"/>
                  </a:lnTo>
                  <a:lnTo>
                    <a:pt x="1045268" y="629745"/>
                  </a:lnTo>
                  <a:lnTo>
                    <a:pt x="1040499" y="616414"/>
                  </a:lnTo>
                  <a:lnTo>
                    <a:pt x="1036048" y="603082"/>
                  </a:lnTo>
                  <a:lnTo>
                    <a:pt x="1031915" y="589751"/>
                  </a:lnTo>
                  <a:lnTo>
                    <a:pt x="1027782" y="576420"/>
                  </a:lnTo>
                  <a:lnTo>
                    <a:pt x="1023967" y="562771"/>
                  </a:lnTo>
                  <a:lnTo>
                    <a:pt x="1020470" y="549757"/>
                  </a:lnTo>
                  <a:lnTo>
                    <a:pt x="1016973" y="536426"/>
                  </a:lnTo>
                  <a:lnTo>
                    <a:pt x="1014429" y="522777"/>
                  </a:lnTo>
                  <a:lnTo>
                    <a:pt x="1011568" y="509446"/>
                  </a:lnTo>
                  <a:lnTo>
                    <a:pt x="1009343" y="496114"/>
                  </a:lnTo>
                  <a:lnTo>
                    <a:pt x="1007435" y="482783"/>
                  </a:lnTo>
                  <a:lnTo>
                    <a:pt x="1005527" y="470087"/>
                  </a:lnTo>
                  <a:lnTo>
                    <a:pt x="1004256" y="456755"/>
                  </a:lnTo>
                  <a:lnTo>
                    <a:pt x="1002984" y="443742"/>
                  </a:lnTo>
                  <a:lnTo>
                    <a:pt x="1002348" y="431045"/>
                  </a:lnTo>
                  <a:lnTo>
                    <a:pt x="1001712" y="418031"/>
                  </a:lnTo>
                  <a:lnTo>
                    <a:pt x="1001712" y="405652"/>
                  </a:lnTo>
                  <a:lnTo>
                    <a:pt x="1001712" y="395178"/>
                  </a:lnTo>
                  <a:lnTo>
                    <a:pt x="1002030" y="385020"/>
                  </a:lnTo>
                  <a:lnTo>
                    <a:pt x="1002666" y="374546"/>
                  </a:lnTo>
                  <a:lnTo>
                    <a:pt x="1003302" y="364071"/>
                  </a:lnTo>
                  <a:lnTo>
                    <a:pt x="1004574" y="353914"/>
                  </a:lnTo>
                  <a:lnTo>
                    <a:pt x="1005527" y="344074"/>
                  </a:lnTo>
                  <a:lnTo>
                    <a:pt x="1007117" y="333917"/>
                  </a:lnTo>
                  <a:lnTo>
                    <a:pt x="1008707" y="324077"/>
                  </a:lnTo>
                  <a:lnTo>
                    <a:pt x="1010296" y="314237"/>
                  </a:lnTo>
                  <a:lnTo>
                    <a:pt x="1012522" y="304080"/>
                  </a:lnTo>
                  <a:lnTo>
                    <a:pt x="1017609" y="285036"/>
                  </a:lnTo>
                  <a:lnTo>
                    <a:pt x="1023013" y="266308"/>
                  </a:lnTo>
                  <a:lnTo>
                    <a:pt x="1029372" y="247581"/>
                  </a:lnTo>
                  <a:lnTo>
                    <a:pt x="1036366" y="229806"/>
                  </a:lnTo>
                  <a:lnTo>
                    <a:pt x="1044315" y="212348"/>
                  </a:lnTo>
                  <a:lnTo>
                    <a:pt x="1052899" y="195525"/>
                  </a:lnTo>
                  <a:lnTo>
                    <a:pt x="1062119" y="178703"/>
                  </a:lnTo>
                  <a:lnTo>
                    <a:pt x="1071656" y="162832"/>
                  </a:lnTo>
                  <a:lnTo>
                    <a:pt x="1082466" y="147596"/>
                  </a:lnTo>
                  <a:lnTo>
                    <a:pt x="1093593" y="132678"/>
                  </a:lnTo>
                  <a:lnTo>
                    <a:pt x="1105357" y="118712"/>
                  </a:lnTo>
                  <a:lnTo>
                    <a:pt x="1117438" y="105380"/>
                  </a:lnTo>
                  <a:lnTo>
                    <a:pt x="1130473" y="92684"/>
                  </a:lnTo>
                  <a:lnTo>
                    <a:pt x="1143826" y="80305"/>
                  </a:lnTo>
                  <a:lnTo>
                    <a:pt x="1150820" y="74909"/>
                  </a:lnTo>
                  <a:lnTo>
                    <a:pt x="1157815" y="69196"/>
                  </a:lnTo>
                  <a:lnTo>
                    <a:pt x="1164809" y="63800"/>
                  </a:lnTo>
                  <a:lnTo>
                    <a:pt x="1172121" y="58721"/>
                  </a:lnTo>
                  <a:lnTo>
                    <a:pt x="1179434" y="53960"/>
                  </a:lnTo>
                  <a:lnTo>
                    <a:pt x="1187064" y="48881"/>
                  </a:lnTo>
                  <a:lnTo>
                    <a:pt x="1194376" y="44120"/>
                  </a:lnTo>
                  <a:lnTo>
                    <a:pt x="1202007" y="39676"/>
                  </a:lnTo>
                  <a:lnTo>
                    <a:pt x="1209955" y="35867"/>
                  </a:lnTo>
                  <a:lnTo>
                    <a:pt x="1217903" y="31741"/>
                  </a:lnTo>
                  <a:lnTo>
                    <a:pt x="1225851" y="27932"/>
                  </a:lnTo>
                  <a:lnTo>
                    <a:pt x="1233799" y="24758"/>
                  </a:lnTo>
                  <a:lnTo>
                    <a:pt x="1242066" y="21266"/>
                  </a:lnTo>
                  <a:lnTo>
                    <a:pt x="1250332" y="18092"/>
                  </a:lnTo>
                  <a:lnTo>
                    <a:pt x="1258916" y="15236"/>
                  </a:lnTo>
                  <a:lnTo>
                    <a:pt x="1267182" y="12379"/>
                  </a:lnTo>
                  <a:lnTo>
                    <a:pt x="1275766" y="10474"/>
                  </a:lnTo>
                  <a:lnTo>
                    <a:pt x="1284350" y="8252"/>
                  </a:lnTo>
                  <a:lnTo>
                    <a:pt x="1292934" y="6348"/>
                  </a:lnTo>
                  <a:lnTo>
                    <a:pt x="1301836" y="4444"/>
                  </a:lnTo>
                  <a:lnTo>
                    <a:pt x="1310738" y="3174"/>
                  </a:lnTo>
                  <a:lnTo>
                    <a:pt x="1319322" y="1904"/>
                  </a:lnTo>
                  <a:lnTo>
                    <a:pt x="1328224" y="952"/>
                  </a:lnTo>
                  <a:lnTo>
                    <a:pt x="1337444" y="317"/>
                  </a:lnTo>
                  <a:lnTo>
                    <a:pt x="13463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 bwMode="auto">
          <a:xfrm>
            <a:off x="2262188" y="2146300"/>
            <a:ext cx="712787" cy="711200"/>
            <a:chOff x="4959963" y="2143996"/>
            <a:chExt cx="712788" cy="711200"/>
          </a:xfrm>
        </p:grpSpPr>
        <p:sp>
          <p:nvSpPr>
            <p:cNvPr id="18" name="橢圓 5"/>
            <p:cNvSpPr>
              <a:spLocks noChangeArrowheads="1"/>
            </p:cNvSpPr>
            <p:nvPr/>
          </p:nvSpPr>
          <p:spPr bwMode="auto">
            <a:xfrm>
              <a:off x="4959963" y="2143996"/>
              <a:ext cx="712788" cy="7112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marL="233680" indent="-23368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95000"/>
                </a:lnSpc>
                <a:spcBef>
                  <a:spcPct val="50000"/>
                </a:spcBef>
                <a:spcAft>
                  <a:spcPct val="35000"/>
                </a:spcAft>
                <a:buClr>
                  <a:srgbClr val="678BA8"/>
                </a:buClr>
                <a:buFontTx/>
                <a:buChar char="•"/>
              </a:pPr>
              <a:endParaRPr lang="zh-TW" altLang="en-US" sz="3200">
                <a:solidFill>
                  <a:srgbClr val="000000"/>
                </a:solidFill>
                <a:latin typeface="Arial" panose="020B0604020202020204" pitchFamily="34" charset="0"/>
                <a:ea typeface="Microsoft JhengHei" panose="020B0604030504040204" pitchFamily="34" charset="-120"/>
              </a:endParaRPr>
            </a:p>
          </p:txBody>
        </p:sp>
        <p:sp>
          <p:nvSpPr>
            <p:cNvPr id="19" name="KSO_Shape"/>
            <p:cNvSpPr/>
            <p:nvPr/>
          </p:nvSpPr>
          <p:spPr bwMode="auto">
            <a:xfrm>
              <a:off x="5171100" y="2337671"/>
              <a:ext cx="288925" cy="323850"/>
            </a:xfrm>
            <a:custGeom>
              <a:avLst/>
              <a:gdLst>
                <a:gd name="T0" fmla="*/ 248428 w 2033587"/>
                <a:gd name="T1" fmla="*/ 944529 h 2276475"/>
                <a:gd name="T2" fmla="*/ 1175716 w 2033587"/>
                <a:gd name="T3" fmla="*/ 709393 h 2276475"/>
                <a:gd name="T4" fmla="*/ 1178374 w 2033587"/>
                <a:gd name="T5" fmla="*/ 591162 h 2276475"/>
                <a:gd name="T6" fmla="*/ 1585424 w 2033587"/>
                <a:gd name="T7" fmla="*/ 232745 h 2276475"/>
                <a:gd name="T8" fmla="*/ 1623685 w 2033587"/>
                <a:gd name="T9" fmla="*/ 244701 h 2276475"/>
                <a:gd name="T10" fmla="*/ 1656631 w 2033587"/>
                <a:gd name="T11" fmla="*/ 266753 h 2276475"/>
                <a:gd name="T12" fmla="*/ 1682138 w 2033587"/>
                <a:gd name="T13" fmla="*/ 297308 h 2276475"/>
                <a:gd name="T14" fmla="*/ 1697549 w 2033587"/>
                <a:gd name="T15" fmla="*/ 334505 h 2276475"/>
                <a:gd name="T16" fmla="*/ 1701800 w 2033587"/>
                <a:gd name="T17" fmla="*/ 1767638 h 2276475"/>
                <a:gd name="T18" fmla="*/ 1695689 w 2033587"/>
                <a:gd name="T19" fmla="*/ 1808289 h 2276475"/>
                <a:gd name="T20" fmla="*/ 1678419 w 2033587"/>
                <a:gd name="T21" fmla="*/ 1844423 h 2276475"/>
                <a:gd name="T22" fmla="*/ 1651849 w 2033587"/>
                <a:gd name="T23" fmla="*/ 1873649 h 2276475"/>
                <a:gd name="T24" fmla="*/ 1617839 w 2033587"/>
                <a:gd name="T25" fmla="*/ 1894372 h 2276475"/>
                <a:gd name="T26" fmla="*/ 1578251 w 2033587"/>
                <a:gd name="T27" fmla="*/ 1904469 h 2276475"/>
                <a:gd name="T28" fmla="*/ 381012 w 2033587"/>
                <a:gd name="T29" fmla="*/ 1903672 h 2276475"/>
                <a:gd name="T30" fmla="*/ 342220 w 2033587"/>
                <a:gd name="T31" fmla="*/ 1891715 h 2276475"/>
                <a:gd name="T32" fmla="*/ 309539 w 2033587"/>
                <a:gd name="T33" fmla="*/ 1869397 h 2276475"/>
                <a:gd name="T34" fmla="*/ 284298 w 2033587"/>
                <a:gd name="T35" fmla="*/ 1838844 h 2276475"/>
                <a:gd name="T36" fmla="*/ 268621 w 2033587"/>
                <a:gd name="T37" fmla="*/ 1801912 h 2276475"/>
                <a:gd name="T38" fmla="*/ 382075 w 2033587"/>
                <a:gd name="T39" fmla="*/ 1767638 h 2276475"/>
                <a:gd name="T40" fmla="*/ 385528 w 2033587"/>
                <a:gd name="T41" fmla="*/ 1778531 h 2276475"/>
                <a:gd name="T42" fmla="*/ 398017 w 2033587"/>
                <a:gd name="T43" fmla="*/ 1786768 h 2276475"/>
                <a:gd name="T44" fmla="*/ 1570013 w 2033587"/>
                <a:gd name="T45" fmla="*/ 1786502 h 2276475"/>
                <a:gd name="T46" fmla="*/ 1581704 w 2033587"/>
                <a:gd name="T47" fmla="*/ 1776937 h 2276475"/>
                <a:gd name="T48" fmla="*/ 1583830 w 2033587"/>
                <a:gd name="T49" fmla="*/ 368513 h 2276475"/>
                <a:gd name="T50" fmla="*/ 1580376 w 2033587"/>
                <a:gd name="T51" fmla="*/ 357619 h 2276475"/>
                <a:gd name="T52" fmla="*/ 1568419 w 2033587"/>
                <a:gd name="T53" fmla="*/ 349383 h 2276475"/>
                <a:gd name="T54" fmla="*/ 492697 w 2033587"/>
                <a:gd name="T55" fmla="*/ 362402 h 2276475"/>
                <a:gd name="T56" fmla="*/ 484724 w 2033587"/>
                <a:gd name="T57" fmla="*/ 402787 h 2276475"/>
                <a:gd name="T58" fmla="*/ 465590 w 2033587"/>
                <a:gd name="T59" fmla="*/ 437592 h 2276475"/>
                <a:gd name="T60" fmla="*/ 437421 w 2033587"/>
                <a:gd name="T61" fmla="*/ 465490 h 2276475"/>
                <a:gd name="T62" fmla="*/ 402608 w 2033587"/>
                <a:gd name="T63" fmla="*/ 484619 h 2276475"/>
                <a:gd name="T64" fmla="*/ 362480 w 2033587"/>
                <a:gd name="T65" fmla="*/ 492856 h 2276475"/>
                <a:gd name="T66" fmla="*/ 118789 w 2033587"/>
                <a:gd name="T67" fmla="*/ 1542067 h 2276475"/>
                <a:gd name="T68" fmla="*/ 128090 w 2033587"/>
                <a:gd name="T69" fmla="*/ 1553757 h 2276475"/>
                <a:gd name="T70" fmla="*/ 1299773 w 2033587"/>
                <a:gd name="T71" fmla="*/ 1556149 h 2276475"/>
                <a:gd name="T72" fmla="*/ 1310934 w 2033587"/>
                <a:gd name="T73" fmla="*/ 1552695 h 2276475"/>
                <a:gd name="T74" fmla="*/ 1319438 w 2033587"/>
                <a:gd name="T75" fmla="*/ 1540208 h 2276475"/>
                <a:gd name="T76" fmla="*/ 1318907 w 2033587"/>
                <a:gd name="T77" fmla="*/ 131782 h 2276475"/>
                <a:gd name="T78" fmla="*/ 1309340 w 2033587"/>
                <a:gd name="T79" fmla="*/ 120357 h 2276475"/>
                <a:gd name="T80" fmla="*/ 492963 w 2033587"/>
                <a:gd name="T81" fmla="*/ 117967 h 2276475"/>
                <a:gd name="T82" fmla="*/ 1327676 w 2033587"/>
                <a:gd name="T83" fmla="*/ 2922 h 2276475"/>
                <a:gd name="T84" fmla="*/ 1365413 w 2033587"/>
                <a:gd name="T85" fmla="*/ 16738 h 2276475"/>
                <a:gd name="T86" fmla="*/ 1397303 w 2033587"/>
                <a:gd name="T87" fmla="*/ 40385 h 2276475"/>
                <a:gd name="T88" fmla="*/ 1420954 w 2033587"/>
                <a:gd name="T89" fmla="*/ 72268 h 2276475"/>
                <a:gd name="T90" fmla="*/ 1434773 w 2033587"/>
                <a:gd name="T91" fmla="*/ 109996 h 2276475"/>
                <a:gd name="T92" fmla="*/ 1437430 w 2033587"/>
                <a:gd name="T93" fmla="*/ 1543396 h 2276475"/>
                <a:gd name="T94" fmla="*/ 1429192 w 2033587"/>
                <a:gd name="T95" fmla="*/ 1583515 h 2276475"/>
                <a:gd name="T96" fmla="*/ 1410324 w 2033587"/>
                <a:gd name="T97" fmla="*/ 1618586 h 2276475"/>
                <a:gd name="T98" fmla="*/ 1382155 w 2033587"/>
                <a:gd name="T99" fmla="*/ 1646749 h 2276475"/>
                <a:gd name="T100" fmla="*/ 1347076 w 2033587"/>
                <a:gd name="T101" fmla="*/ 1665613 h 2276475"/>
                <a:gd name="T102" fmla="*/ 1307214 w 2033587"/>
                <a:gd name="T103" fmla="*/ 1673849 h 2276475"/>
                <a:gd name="T104" fmla="*/ 109754 w 2033587"/>
                <a:gd name="T105" fmla="*/ 1671192 h 2276475"/>
                <a:gd name="T106" fmla="*/ 72017 w 2033587"/>
                <a:gd name="T107" fmla="*/ 1657377 h 2276475"/>
                <a:gd name="T108" fmla="*/ 40394 w 2033587"/>
                <a:gd name="T109" fmla="*/ 1633731 h 2276475"/>
                <a:gd name="T110" fmla="*/ 16476 w 2033587"/>
                <a:gd name="T111" fmla="*/ 1601848 h 2276475"/>
                <a:gd name="T112" fmla="*/ 2657 w 2033587"/>
                <a:gd name="T113" fmla="*/ 1564120 h 2276475"/>
                <a:gd name="T114" fmla="*/ 409517 w 2033587"/>
                <a:gd name="T115" fmla="*/ 0 h 2276475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2033587" h="2276475">
                  <a:moveTo>
                    <a:pt x="312737" y="1411287"/>
                  </a:moveTo>
                  <a:lnTo>
                    <a:pt x="1422400" y="1411287"/>
                  </a:lnTo>
                  <a:lnTo>
                    <a:pt x="1422400" y="1552575"/>
                  </a:lnTo>
                  <a:lnTo>
                    <a:pt x="312737" y="1552575"/>
                  </a:lnTo>
                  <a:lnTo>
                    <a:pt x="312737" y="1411287"/>
                  </a:lnTo>
                  <a:close/>
                  <a:moveTo>
                    <a:pt x="296862" y="1128712"/>
                  </a:moveTo>
                  <a:lnTo>
                    <a:pt x="1404937" y="1128712"/>
                  </a:lnTo>
                  <a:lnTo>
                    <a:pt x="1404937" y="1270000"/>
                  </a:lnTo>
                  <a:lnTo>
                    <a:pt x="296862" y="1270000"/>
                  </a:lnTo>
                  <a:lnTo>
                    <a:pt x="296862" y="1128712"/>
                  </a:lnTo>
                  <a:close/>
                  <a:moveTo>
                    <a:pt x="296862" y="847725"/>
                  </a:moveTo>
                  <a:lnTo>
                    <a:pt x="1404937" y="847725"/>
                  </a:lnTo>
                  <a:lnTo>
                    <a:pt x="1404937" y="987425"/>
                  </a:lnTo>
                  <a:lnTo>
                    <a:pt x="296862" y="987425"/>
                  </a:lnTo>
                  <a:lnTo>
                    <a:pt x="296862" y="847725"/>
                  </a:lnTo>
                  <a:close/>
                  <a:moveTo>
                    <a:pt x="869950" y="565150"/>
                  </a:moveTo>
                  <a:lnTo>
                    <a:pt x="1408113" y="565150"/>
                  </a:lnTo>
                  <a:lnTo>
                    <a:pt x="1408113" y="706438"/>
                  </a:lnTo>
                  <a:lnTo>
                    <a:pt x="869950" y="706438"/>
                  </a:lnTo>
                  <a:lnTo>
                    <a:pt x="869950" y="565150"/>
                  </a:lnTo>
                  <a:close/>
                  <a:moveTo>
                    <a:pt x="1869440" y="276225"/>
                  </a:moveTo>
                  <a:lnTo>
                    <a:pt x="1877695" y="276543"/>
                  </a:lnTo>
                  <a:lnTo>
                    <a:pt x="1885950" y="276860"/>
                  </a:lnTo>
                  <a:lnTo>
                    <a:pt x="1894522" y="278130"/>
                  </a:lnTo>
                  <a:lnTo>
                    <a:pt x="1902460" y="279400"/>
                  </a:lnTo>
                  <a:lnTo>
                    <a:pt x="1910080" y="281305"/>
                  </a:lnTo>
                  <a:lnTo>
                    <a:pt x="1918017" y="283528"/>
                  </a:lnTo>
                  <a:lnTo>
                    <a:pt x="1925955" y="286068"/>
                  </a:lnTo>
                  <a:lnTo>
                    <a:pt x="1933257" y="288925"/>
                  </a:lnTo>
                  <a:lnTo>
                    <a:pt x="1940242" y="292418"/>
                  </a:lnTo>
                  <a:lnTo>
                    <a:pt x="1947545" y="296228"/>
                  </a:lnTo>
                  <a:lnTo>
                    <a:pt x="1954530" y="299720"/>
                  </a:lnTo>
                  <a:lnTo>
                    <a:pt x="1961197" y="304165"/>
                  </a:lnTo>
                  <a:lnTo>
                    <a:pt x="1967865" y="308928"/>
                  </a:lnTo>
                  <a:lnTo>
                    <a:pt x="1973897" y="313690"/>
                  </a:lnTo>
                  <a:lnTo>
                    <a:pt x="1979612" y="318770"/>
                  </a:lnTo>
                  <a:lnTo>
                    <a:pt x="1985645" y="324168"/>
                  </a:lnTo>
                  <a:lnTo>
                    <a:pt x="1991042" y="330200"/>
                  </a:lnTo>
                  <a:lnTo>
                    <a:pt x="1996122" y="335915"/>
                  </a:lnTo>
                  <a:lnTo>
                    <a:pt x="2000885" y="342265"/>
                  </a:lnTo>
                  <a:lnTo>
                    <a:pt x="2005647" y="348615"/>
                  </a:lnTo>
                  <a:lnTo>
                    <a:pt x="2010092" y="355283"/>
                  </a:lnTo>
                  <a:lnTo>
                    <a:pt x="2013585" y="362268"/>
                  </a:lnTo>
                  <a:lnTo>
                    <a:pt x="2017395" y="369570"/>
                  </a:lnTo>
                  <a:lnTo>
                    <a:pt x="2020570" y="376873"/>
                  </a:lnTo>
                  <a:lnTo>
                    <a:pt x="2023745" y="384175"/>
                  </a:lnTo>
                  <a:lnTo>
                    <a:pt x="2026285" y="391795"/>
                  </a:lnTo>
                  <a:lnTo>
                    <a:pt x="2028507" y="399733"/>
                  </a:lnTo>
                  <a:lnTo>
                    <a:pt x="2030412" y="407670"/>
                  </a:lnTo>
                  <a:lnTo>
                    <a:pt x="2032000" y="415608"/>
                  </a:lnTo>
                  <a:lnTo>
                    <a:pt x="2032952" y="423863"/>
                  </a:lnTo>
                  <a:lnTo>
                    <a:pt x="2033270" y="432118"/>
                  </a:lnTo>
                  <a:lnTo>
                    <a:pt x="2033587" y="440373"/>
                  </a:lnTo>
                  <a:lnTo>
                    <a:pt x="2033587" y="2112328"/>
                  </a:lnTo>
                  <a:lnTo>
                    <a:pt x="2033270" y="2120583"/>
                  </a:lnTo>
                  <a:lnTo>
                    <a:pt x="2032952" y="2128838"/>
                  </a:lnTo>
                  <a:lnTo>
                    <a:pt x="2032000" y="2137410"/>
                  </a:lnTo>
                  <a:lnTo>
                    <a:pt x="2030412" y="2145348"/>
                  </a:lnTo>
                  <a:lnTo>
                    <a:pt x="2028507" y="2153285"/>
                  </a:lnTo>
                  <a:lnTo>
                    <a:pt x="2026285" y="2160905"/>
                  </a:lnTo>
                  <a:lnTo>
                    <a:pt x="2023745" y="2168525"/>
                  </a:lnTo>
                  <a:lnTo>
                    <a:pt x="2020570" y="2175828"/>
                  </a:lnTo>
                  <a:lnTo>
                    <a:pt x="2017395" y="2183130"/>
                  </a:lnTo>
                  <a:lnTo>
                    <a:pt x="2013585" y="2190433"/>
                  </a:lnTo>
                  <a:lnTo>
                    <a:pt x="2010092" y="2197418"/>
                  </a:lnTo>
                  <a:lnTo>
                    <a:pt x="2005647" y="2204085"/>
                  </a:lnTo>
                  <a:lnTo>
                    <a:pt x="2000885" y="2210435"/>
                  </a:lnTo>
                  <a:lnTo>
                    <a:pt x="1996122" y="2216785"/>
                  </a:lnTo>
                  <a:lnTo>
                    <a:pt x="1991042" y="2222500"/>
                  </a:lnTo>
                  <a:lnTo>
                    <a:pt x="1985645" y="2228533"/>
                  </a:lnTo>
                  <a:lnTo>
                    <a:pt x="1979612" y="2233930"/>
                  </a:lnTo>
                  <a:lnTo>
                    <a:pt x="1973897" y="2239010"/>
                  </a:lnTo>
                  <a:lnTo>
                    <a:pt x="1967865" y="2243773"/>
                  </a:lnTo>
                  <a:lnTo>
                    <a:pt x="1961197" y="2248535"/>
                  </a:lnTo>
                  <a:lnTo>
                    <a:pt x="1954530" y="2252980"/>
                  </a:lnTo>
                  <a:lnTo>
                    <a:pt x="1947545" y="2256790"/>
                  </a:lnTo>
                  <a:lnTo>
                    <a:pt x="1940242" y="2260600"/>
                  </a:lnTo>
                  <a:lnTo>
                    <a:pt x="1933257" y="2263775"/>
                  </a:lnTo>
                  <a:lnTo>
                    <a:pt x="1925955" y="2266633"/>
                  </a:lnTo>
                  <a:lnTo>
                    <a:pt x="1918017" y="2269173"/>
                  </a:lnTo>
                  <a:lnTo>
                    <a:pt x="1910080" y="2271395"/>
                  </a:lnTo>
                  <a:lnTo>
                    <a:pt x="1902460" y="2273300"/>
                  </a:lnTo>
                  <a:lnTo>
                    <a:pt x="1894522" y="2274888"/>
                  </a:lnTo>
                  <a:lnTo>
                    <a:pt x="1885950" y="2275840"/>
                  </a:lnTo>
                  <a:lnTo>
                    <a:pt x="1877695" y="2276475"/>
                  </a:lnTo>
                  <a:lnTo>
                    <a:pt x="1869440" y="2276475"/>
                  </a:lnTo>
                  <a:lnTo>
                    <a:pt x="480377" y="2276475"/>
                  </a:lnTo>
                  <a:lnTo>
                    <a:pt x="471805" y="2276475"/>
                  </a:lnTo>
                  <a:lnTo>
                    <a:pt x="463550" y="2275840"/>
                  </a:lnTo>
                  <a:lnTo>
                    <a:pt x="455295" y="2274888"/>
                  </a:lnTo>
                  <a:lnTo>
                    <a:pt x="447040" y="2273300"/>
                  </a:lnTo>
                  <a:lnTo>
                    <a:pt x="439102" y="2271395"/>
                  </a:lnTo>
                  <a:lnTo>
                    <a:pt x="431482" y="2269173"/>
                  </a:lnTo>
                  <a:lnTo>
                    <a:pt x="423862" y="2266633"/>
                  </a:lnTo>
                  <a:lnTo>
                    <a:pt x="416242" y="2263775"/>
                  </a:lnTo>
                  <a:lnTo>
                    <a:pt x="408940" y="2260600"/>
                  </a:lnTo>
                  <a:lnTo>
                    <a:pt x="401955" y="2256790"/>
                  </a:lnTo>
                  <a:lnTo>
                    <a:pt x="394970" y="2252980"/>
                  </a:lnTo>
                  <a:lnTo>
                    <a:pt x="388620" y="2248535"/>
                  </a:lnTo>
                  <a:lnTo>
                    <a:pt x="381952" y="2243773"/>
                  </a:lnTo>
                  <a:lnTo>
                    <a:pt x="375602" y="2239010"/>
                  </a:lnTo>
                  <a:lnTo>
                    <a:pt x="369887" y="2233930"/>
                  </a:lnTo>
                  <a:lnTo>
                    <a:pt x="364172" y="2228533"/>
                  </a:lnTo>
                  <a:lnTo>
                    <a:pt x="358457" y="2222500"/>
                  </a:lnTo>
                  <a:lnTo>
                    <a:pt x="353377" y="2216785"/>
                  </a:lnTo>
                  <a:lnTo>
                    <a:pt x="348297" y="2210435"/>
                  </a:lnTo>
                  <a:lnTo>
                    <a:pt x="343852" y="2204085"/>
                  </a:lnTo>
                  <a:lnTo>
                    <a:pt x="339725" y="2197418"/>
                  </a:lnTo>
                  <a:lnTo>
                    <a:pt x="335597" y="2190433"/>
                  </a:lnTo>
                  <a:lnTo>
                    <a:pt x="332105" y="2183130"/>
                  </a:lnTo>
                  <a:lnTo>
                    <a:pt x="328612" y="2175828"/>
                  </a:lnTo>
                  <a:lnTo>
                    <a:pt x="325755" y="2168525"/>
                  </a:lnTo>
                  <a:lnTo>
                    <a:pt x="323215" y="2160905"/>
                  </a:lnTo>
                  <a:lnTo>
                    <a:pt x="320992" y="2153285"/>
                  </a:lnTo>
                  <a:lnTo>
                    <a:pt x="319087" y="2145348"/>
                  </a:lnTo>
                  <a:lnTo>
                    <a:pt x="317817" y="2137410"/>
                  </a:lnTo>
                  <a:lnTo>
                    <a:pt x="316547" y="2128838"/>
                  </a:lnTo>
                  <a:lnTo>
                    <a:pt x="315912" y="2120583"/>
                  </a:lnTo>
                  <a:lnTo>
                    <a:pt x="315912" y="2112328"/>
                  </a:lnTo>
                  <a:lnTo>
                    <a:pt x="456565" y="2112328"/>
                  </a:lnTo>
                  <a:lnTo>
                    <a:pt x="456882" y="2114868"/>
                  </a:lnTo>
                  <a:lnTo>
                    <a:pt x="457200" y="2116773"/>
                  </a:lnTo>
                  <a:lnTo>
                    <a:pt x="457835" y="2118995"/>
                  </a:lnTo>
                  <a:lnTo>
                    <a:pt x="458470" y="2121218"/>
                  </a:lnTo>
                  <a:lnTo>
                    <a:pt x="459422" y="2123440"/>
                  </a:lnTo>
                  <a:lnTo>
                    <a:pt x="460692" y="2125345"/>
                  </a:lnTo>
                  <a:lnTo>
                    <a:pt x="463550" y="2128838"/>
                  </a:lnTo>
                  <a:lnTo>
                    <a:pt x="467042" y="2132013"/>
                  </a:lnTo>
                  <a:lnTo>
                    <a:pt x="468947" y="2132965"/>
                  </a:lnTo>
                  <a:lnTo>
                    <a:pt x="471170" y="2133918"/>
                  </a:lnTo>
                  <a:lnTo>
                    <a:pt x="473392" y="2134870"/>
                  </a:lnTo>
                  <a:lnTo>
                    <a:pt x="475615" y="2135188"/>
                  </a:lnTo>
                  <a:lnTo>
                    <a:pt x="477837" y="2135505"/>
                  </a:lnTo>
                  <a:lnTo>
                    <a:pt x="480377" y="2135823"/>
                  </a:lnTo>
                  <a:lnTo>
                    <a:pt x="1869440" y="2135823"/>
                  </a:lnTo>
                  <a:lnTo>
                    <a:pt x="1871980" y="2135505"/>
                  </a:lnTo>
                  <a:lnTo>
                    <a:pt x="1874202" y="2135188"/>
                  </a:lnTo>
                  <a:lnTo>
                    <a:pt x="1876107" y="2134870"/>
                  </a:lnTo>
                  <a:lnTo>
                    <a:pt x="1878330" y="2133918"/>
                  </a:lnTo>
                  <a:lnTo>
                    <a:pt x="1880552" y="2132965"/>
                  </a:lnTo>
                  <a:lnTo>
                    <a:pt x="1882457" y="2132013"/>
                  </a:lnTo>
                  <a:lnTo>
                    <a:pt x="1885950" y="2128838"/>
                  </a:lnTo>
                  <a:lnTo>
                    <a:pt x="1888490" y="2125345"/>
                  </a:lnTo>
                  <a:lnTo>
                    <a:pt x="1890077" y="2123440"/>
                  </a:lnTo>
                  <a:lnTo>
                    <a:pt x="1890712" y="2121218"/>
                  </a:lnTo>
                  <a:lnTo>
                    <a:pt x="1891982" y="2118995"/>
                  </a:lnTo>
                  <a:lnTo>
                    <a:pt x="1892300" y="2116773"/>
                  </a:lnTo>
                  <a:lnTo>
                    <a:pt x="1892617" y="2114868"/>
                  </a:lnTo>
                  <a:lnTo>
                    <a:pt x="1892617" y="2112328"/>
                  </a:lnTo>
                  <a:lnTo>
                    <a:pt x="1892617" y="440373"/>
                  </a:lnTo>
                  <a:lnTo>
                    <a:pt x="1892617" y="438468"/>
                  </a:lnTo>
                  <a:lnTo>
                    <a:pt x="1892300" y="435928"/>
                  </a:lnTo>
                  <a:lnTo>
                    <a:pt x="1891982" y="433705"/>
                  </a:lnTo>
                  <a:lnTo>
                    <a:pt x="1890712" y="431483"/>
                  </a:lnTo>
                  <a:lnTo>
                    <a:pt x="1890077" y="429578"/>
                  </a:lnTo>
                  <a:lnTo>
                    <a:pt x="1888490" y="427355"/>
                  </a:lnTo>
                  <a:lnTo>
                    <a:pt x="1885950" y="424180"/>
                  </a:lnTo>
                  <a:lnTo>
                    <a:pt x="1882457" y="421323"/>
                  </a:lnTo>
                  <a:lnTo>
                    <a:pt x="1880552" y="420053"/>
                  </a:lnTo>
                  <a:lnTo>
                    <a:pt x="1878330" y="419100"/>
                  </a:lnTo>
                  <a:lnTo>
                    <a:pt x="1876107" y="418148"/>
                  </a:lnTo>
                  <a:lnTo>
                    <a:pt x="1874202" y="417513"/>
                  </a:lnTo>
                  <a:lnTo>
                    <a:pt x="1871980" y="417195"/>
                  </a:lnTo>
                  <a:lnTo>
                    <a:pt x="1869440" y="417195"/>
                  </a:lnTo>
                  <a:lnTo>
                    <a:pt x="1869440" y="276225"/>
                  </a:lnTo>
                  <a:close/>
                  <a:moveTo>
                    <a:pt x="589072" y="140970"/>
                  </a:moveTo>
                  <a:lnTo>
                    <a:pt x="589072" y="424815"/>
                  </a:lnTo>
                  <a:lnTo>
                    <a:pt x="588754" y="433070"/>
                  </a:lnTo>
                  <a:lnTo>
                    <a:pt x="588436" y="441643"/>
                  </a:lnTo>
                  <a:lnTo>
                    <a:pt x="587166" y="449580"/>
                  </a:lnTo>
                  <a:lnTo>
                    <a:pt x="585896" y="458153"/>
                  </a:lnTo>
                  <a:lnTo>
                    <a:pt x="583991" y="465773"/>
                  </a:lnTo>
                  <a:lnTo>
                    <a:pt x="581768" y="473710"/>
                  </a:lnTo>
                  <a:lnTo>
                    <a:pt x="579227" y="481330"/>
                  </a:lnTo>
                  <a:lnTo>
                    <a:pt x="576052" y="488633"/>
                  </a:lnTo>
                  <a:lnTo>
                    <a:pt x="572876" y="495935"/>
                  </a:lnTo>
                  <a:lnTo>
                    <a:pt x="569065" y="503238"/>
                  </a:lnTo>
                  <a:lnTo>
                    <a:pt x="565572" y="509905"/>
                  </a:lnTo>
                  <a:lnTo>
                    <a:pt x="561126" y="516573"/>
                  </a:lnTo>
                  <a:lnTo>
                    <a:pt x="556363" y="522923"/>
                  </a:lnTo>
                  <a:lnTo>
                    <a:pt x="551600" y="528955"/>
                  </a:lnTo>
                  <a:lnTo>
                    <a:pt x="546519" y="535305"/>
                  </a:lnTo>
                  <a:lnTo>
                    <a:pt x="541120" y="541020"/>
                  </a:lnTo>
                  <a:lnTo>
                    <a:pt x="535087" y="546100"/>
                  </a:lnTo>
                  <a:lnTo>
                    <a:pt x="529371" y="551815"/>
                  </a:lnTo>
                  <a:lnTo>
                    <a:pt x="522702" y="556260"/>
                  </a:lnTo>
                  <a:lnTo>
                    <a:pt x="516668" y="561023"/>
                  </a:lnTo>
                  <a:lnTo>
                    <a:pt x="509682" y="565150"/>
                  </a:lnTo>
                  <a:lnTo>
                    <a:pt x="503013" y="569278"/>
                  </a:lnTo>
                  <a:lnTo>
                    <a:pt x="495709" y="572770"/>
                  </a:lnTo>
                  <a:lnTo>
                    <a:pt x="488406" y="575945"/>
                  </a:lnTo>
                  <a:lnTo>
                    <a:pt x="481102" y="579120"/>
                  </a:lnTo>
                  <a:lnTo>
                    <a:pt x="473480" y="581978"/>
                  </a:lnTo>
                  <a:lnTo>
                    <a:pt x="465541" y="584200"/>
                  </a:lnTo>
                  <a:lnTo>
                    <a:pt x="457602" y="585788"/>
                  </a:lnTo>
                  <a:lnTo>
                    <a:pt x="449663" y="587375"/>
                  </a:lnTo>
                  <a:lnTo>
                    <a:pt x="441407" y="588328"/>
                  </a:lnTo>
                  <a:lnTo>
                    <a:pt x="433150" y="588963"/>
                  </a:lnTo>
                  <a:lnTo>
                    <a:pt x="424576" y="589280"/>
                  </a:lnTo>
                  <a:lnTo>
                    <a:pt x="140678" y="589280"/>
                  </a:lnTo>
                  <a:lnTo>
                    <a:pt x="140678" y="1836103"/>
                  </a:lnTo>
                  <a:lnTo>
                    <a:pt x="140678" y="1838643"/>
                  </a:lnTo>
                  <a:lnTo>
                    <a:pt x="140996" y="1840548"/>
                  </a:lnTo>
                  <a:lnTo>
                    <a:pt x="141948" y="1842770"/>
                  </a:lnTo>
                  <a:lnTo>
                    <a:pt x="142584" y="1844993"/>
                  </a:lnTo>
                  <a:lnTo>
                    <a:pt x="143536" y="1847215"/>
                  </a:lnTo>
                  <a:lnTo>
                    <a:pt x="144807" y="1849120"/>
                  </a:lnTo>
                  <a:lnTo>
                    <a:pt x="147665" y="1852613"/>
                  </a:lnTo>
                  <a:lnTo>
                    <a:pt x="151475" y="1855470"/>
                  </a:lnTo>
                  <a:lnTo>
                    <a:pt x="153063" y="1856740"/>
                  </a:lnTo>
                  <a:lnTo>
                    <a:pt x="155286" y="1857693"/>
                  </a:lnTo>
                  <a:lnTo>
                    <a:pt x="157191" y="1858645"/>
                  </a:lnTo>
                  <a:lnTo>
                    <a:pt x="159732" y="1858963"/>
                  </a:lnTo>
                  <a:lnTo>
                    <a:pt x="161955" y="1859280"/>
                  </a:lnTo>
                  <a:lnTo>
                    <a:pt x="164495" y="1859598"/>
                  </a:lnTo>
                  <a:lnTo>
                    <a:pt x="1553180" y="1859598"/>
                  </a:lnTo>
                  <a:lnTo>
                    <a:pt x="1556038" y="1859280"/>
                  </a:lnTo>
                  <a:lnTo>
                    <a:pt x="1557943" y="1858963"/>
                  </a:lnTo>
                  <a:lnTo>
                    <a:pt x="1560484" y="1858645"/>
                  </a:lnTo>
                  <a:lnTo>
                    <a:pt x="1562389" y="1857693"/>
                  </a:lnTo>
                  <a:lnTo>
                    <a:pt x="1564612" y="1856740"/>
                  </a:lnTo>
                  <a:lnTo>
                    <a:pt x="1566517" y="1855470"/>
                  </a:lnTo>
                  <a:lnTo>
                    <a:pt x="1570010" y="1852613"/>
                  </a:lnTo>
                  <a:lnTo>
                    <a:pt x="1572868" y="1849120"/>
                  </a:lnTo>
                  <a:lnTo>
                    <a:pt x="1574139" y="1847215"/>
                  </a:lnTo>
                  <a:lnTo>
                    <a:pt x="1575091" y="1844993"/>
                  </a:lnTo>
                  <a:lnTo>
                    <a:pt x="1576044" y="1842770"/>
                  </a:lnTo>
                  <a:lnTo>
                    <a:pt x="1576679" y="1840548"/>
                  </a:lnTo>
                  <a:lnTo>
                    <a:pt x="1576997" y="1838643"/>
                  </a:lnTo>
                  <a:lnTo>
                    <a:pt x="1576997" y="1836103"/>
                  </a:lnTo>
                  <a:lnTo>
                    <a:pt x="1576997" y="164782"/>
                  </a:lnTo>
                  <a:lnTo>
                    <a:pt x="1576997" y="161925"/>
                  </a:lnTo>
                  <a:lnTo>
                    <a:pt x="1576679" y="160020"/>
                  </a:lnTo>
                  <a:lnTo>
                    <a:pt x="1576044" y="157480"/>
                  </a:lnTo>
                  <a:lnTo>
                    <a:pt x="1575091" y="155257"/>
                  </a:lnTo>
                  <a:lnTo>
                    <a:pt x="1574139" y="153352"/>
                  </a:lnTo>
                  <a:lnTo>
                    <a:pt x="1572868" y="151447"/>
                  </a:lnTo>
                  <a:lnTo>
                    <a:pt x="1570010" y="147955"/>
                  </a:lnTo>
                  <a:lnTo>
                    <a:pt x="1566517" y="145097"/>
                  </a:lnTo>
                  <a:lnTo>
                    <a:pt x="1564612" y="143827"/>
                  </a:lnTo>
                  <a:lnTo>
                    <a:pt x="1562389" y="142875"/>
                  </a:lnTo>
                  <a:lnTo>
                    <a:pt x="1560484" y="141922"/>
                  </a:lnTo>
                  <a:lnTo>
                    <a:pt x="1557943" y="141287"/>
                  </a:lnTo>
                  <a:lnTo>
                    <a:pt x="1556038" y="140970"/>
                  </a:lnTo>
                  <a:lnTo>
                    <a:pt x="1553180" y="140970"/>
                  </a:lnTo>
                  <a:lnTo>
                    <a:pt x="589072" y="140970"/>
                  </a:lnTo>
                  <a:close/>
                  <a:moveTo>
                    <a:pt x="489358" y="0"/>
                  </a:moveTo>
                  <a:lnTo>
                    <a:pt x="1553180" y="0"/>
                  </a:lnTo>
                  <a:lnTo>
                    <a:pt x="1562071" y="317"/>
                  </a:lnTo>
                  <a:lnTo>
                    <a:pt x="1570010" y="952"/>
                  </a:lnTo>
                  <a:lnTo>
                    <a:pt x="1578584" y="2222"/>
                  </a:lnTo>
                  <a:lnTo>
                    <a:pt x="1586523" y="3492"/>
                  </a:lnTo>
                  <a:lnTo>
                    <a:pt x="1594462" y="5397"/>
                  </a:lnTo>
                  <a:lnTo>
                    <a:pt x="1602084" y="7620"/>
                  </a:lnTo>
                  <a:lnTo>
                    <a:pt x="1609705" y="10160"/>
                  </a:lnTo>
                  <a:lnTo>
                    <a:pt x="1617644" y="13017"/>
                  </a:lnTo>
                  <a:lnTo>
                    <a:pt x="1624630" y="16192"/>
                  </a:lnTo>
                  <a:lnTo>
                    <a:pt x="1631617" y="20002"/>
                  </a:lnTo>
                  <a:lnTo>
                    <a:pt x="1638603" y="23812"/>
                  </a:lnTo>
                  <a:lnTo>
                    <a:pt x="1645589" y="28257"/>
                  </a:lnTo>
                  <a:lnTo>
                    <a:pt x="1651623" y="32702"/>
                  </a:lnTo>
                  <a:lnTo>
                    <a:pt x="1657974" y="37782"/>
                  </a:lnTo>
                  <a:lnTo>
                    <a:pt x="1664008" y="42862"/>
                  </a:lnTo>
                  <a:lnTo>
                    <a:pt x="1669724" y="48260"/>
                  </a:lnTo>
                  <a:lnTo>
                    <a:pt x="1675122" y="53975"/>
                  </a:lnTo>
                  <a:lnTo>
                    <a:pt x="1680203" y="60007"/>
                  </a:lnTo>
                  <a:lnTo>
                    <a:pt x="1685284" y="66357"/>
                  </a:lnTo>
                  <a:lnTo>
                    <a:pt x="1689730" y="72390"/>
                  </a:lnTo>
                  <a:lnTo>
                    <a:pt x="1694176" y="79375"/>
                  </a:lnTo>
                  <a:lnTo>
                    <a:pt x="1697987" y="86360"/>
                  </a:lnTo>
                  <a:lnTo>
                    <a:pt x="1701797" y="93345"/>
                  </a:lnTo>
                  <a:lnTo>
                    <a:pt x="1704973" y="100647"/>
                  </a:lnTo>
                  <a:lnTo>
                    <a:pt x="1707831" y="108267"/>
                  </a:lnTo>
                  <a:lnTo>
                    <a:pt x="1710371" y="115570"/>
                  </a:lnTo>
                  <a:lnTo>
                    <a:pt x="1712594" y="123507"/>
                  </a:lnTo>
                  <a:lnTo>
                    <a:pt x="1714500" y="131445"/>
                  </a:lnTo>
                  <a:lnTo>
                    <a:pt x="1715770" y="139382"/>
                  </a:lnTo>
                  <a:lnTo>
                    <a:pt x="1717040" y="147637"/>
                  </a:lnTo>
                  <a:lnTo>
                    <a:pt x="1717675" y="155892"/>
                  </a:lnTo>
                  <a:lnTo>
                    <a:pt x="1717675" y="164782"/>
                  </a:lnTo>
                  <a:lnTo>
                    <a:pt x="1717675" y="1836103"/>
                  </a:lnTo>
                  <a:lnTo>
                    <a:pt x="1717675" y="1844358"/>
                  </a:lnTo>
                  <a:lnTo>
                    <a:pt x="1717040" y="1852613"/>
                  </a:lnTo>
                  <a:lnTo>
                    <a:pt x="1715770" y="1861185"/>
                  </a:lnTo>
                  <a:lnTo>
                    <a:pt x="1714500" y="1869123"/>
                  </a:lnTo>
                  <a:lnTo>
                    <a:pt x="1712594" y="1877060"/>
                  </a:lnTo>
                  <a:lnTo>
                    <a:pt x="1710371" y="1884680"/>
                  </a:lnTo>
                  <a:lnTo>
                    <a:pt x="1707831" y="1892300"/>
                  </a:lnTo>
                  <a:lnTo>
                    <a:pt x="1704973" y="1900238"/>
                  </a:lnTo>
                  <a:lnTo>
                    <a:pt x="1701797" y="1907223"/>
                  </a:lnTo>
                  <a:lnTo>
                    <a:pt x="1697987" y="1914208"/>
                  </a:lnTo>
                  <a:lnTo>
                    <a:pt x="1694176" y="1921193"/>
                  </a:lnTo>
                  <a:lnTo>
                    <a:pt x="1689730" y="1927860"/>
                  </a:lnTo>
                  <a:lnTo>
                    <a:pt x="1685284" y="1934210"/>
                  </a:lnTo>
                  <a:lnTo>
                    <a:pt x="1680203" y="1940560"/>
                  </a:lnTo>
                  <a:lnTo>
                    <a:pt x="1675122" y="1946275"/>
                  </a:lnTo>
                  <a:lnTo>
                    <a:pt x="1669724" y="1952308"/>
                  </a:lnTo>
                  <a:lnTo>
                    <a:pt x="1664008" y="1957705"/>
                  </a:lnTo>
                  <a:lnTo>
                    <a:pt x="1657974" y="1962785"/>
                  </a:lnTo>
                  <a:lnTo>
                    <a:pt x="1651623" y="1967865"/>
                  </a:lnTo>
                  <a:lnTo>
                    <a:pt x="1645589" y="1972310"/>
                  </a:lnTo>
                  <a:lnTo>
                    <a:pt x="1638603" y="1976755"/>
                  </a:lnTo>
                  <a:lnTo>
                    <a:pt x="1631617" y="1980565"/>
                  </a:lnTo>
                  <a:lnTo>
                    <a:pt x="1624630" y="1984375"/>
                  </a:lnTo>
                  <a:lnTo>
                    <a:pt x="1617644" y="1987550"/>
                  </a:lnTo>
                  <a:lnTo>
                    <a:pt x="1609705" y="1990408"/>
                  </a:lnTo>
                  <a:lnTo>
                    <a:pt x="1602084" y="1992948"/>
                  </a:lnTo>
                  <a:lnTo>
                    <a:pt x="1594462" y="1995170"/>
                  </a:lnTo>
                  <a:lnTo>
                    <a:pt x="1586523" y="1997075"/>
                  </a:lnTo>
                  <a:lnTo>
                    <a:pt x="1578584" y="1998345"/>
                  </a:lnTo>
                  <a:lnTo>
                    <a:pt x="1570010" y="1999615"/>
                  </a:lnTo>
                  <a:lnTo>
                    <a:pt x="1562071" y="2000250"/>
                  </a:lnTo>
                  <a:lnTo>
                    <a:pt x="1553180" y="2000250"/>
                  </a:lnTo>
                  <a:lnTo>
                    <a:pt x="164495" y="2000250"/>
                  </a:lnTo>
                  <a:lnTo>
                    <a:pt x="155604" y="2000250"/>
                  </a:lnTo>
                  <a:lnTo>
                    <a:pt x="147665" y="1999615"/>
                  </a:lnTo>
                  <a:lnTo>
                    <a:pt x="139408" y="1998345"/>
                  </a:lnTo>
                  <a:lnTo>
                    <a:pt x="131152" y="1997075"/>
                  </a:lnTo>
                  <a:lnTo>
                    <a:pt x="123213" y="1995170"/>
                  </a:lnTo>
                  <a:lnTo>
                    <a:pt x="115591" y="1992948"/>
                  </a:lnTo>
                  <a:lnTo>
                    <a:pt x="107970" y="1990408"/>
                  </a:lnTo>
                  <a:lnTo>
                    <a:pt x="100348" y="1987550"/>
                  </a:lnTo>
                  <a:lnTo>
                    <a:pt x="93044" y="1984375"/>
                  </a:lnTo>
                  <a:lnTo>
                    <a:pt x="86058" y="1980565"/>
                  </a:lnTo>
                  <a:lnTo>
                    <a:pt x="79072" y="1976755"/>
                  </a:lnTo>
                  <a:lnTo>
                    <a:pt x="72721" y="1972310"/>
                  </a:lnTo>
                  <a:lnTo>
                    <a:pt x="66052" y="1967865"/>
                  </a:lnTo>
                  <a:lnTo>
                    <a:pt x="59701" y="1962785"/>
                  </a:lnTo>
                  <a:lnTo>
                    <a:pt x="53667" y="1957705"/>
                  </a:lnTo>
                  <a:lnTo>
                    <a:pt x="48269" y="1952308"/>
                  </a:lnTo>
                  <a:lnTo>
                    <a:pt x="42553" y="1946275"/>
                  </a:lnTo>
                  <a:lnTo>
                    <a:pt x="37472" y="1940560"/>
                  </a:lnTo>
                  <a:lnTo>
                    <a:pt x="32391" y="1934210"/>
                  </a:lnTo>
                  <a:lnTo>
                    <a:pt x="27945" y="1927860"/>
                  </a:lnTo>
                  <a:lnTo>
                    <a:pt x="23817" y="1921193"/>
                  </a:lnTo>
                  <a:lnTo>
                    <a:pt x="19688" y="1914208"/>
                  </a:lnTo>
                  <a:lnTo>
                    <a:pt x="16195" y="1907223"/>
                  </a:lnTo>
                  <a:lnTo>
                    <a:pt x="12702" y="1900238"/>
                  </a:lnTo>
                  <a:lnTo>
                    <a:pt x="9844" y="1892300"/>
                  </a:lnTo>
                  <a:lnTo>
                    <a:pt x="7304" y="1884680"/>
                  </a:lnTo>
                  <a:lnTo>
                    <a:pt x="5081" y="1877060"/>
                  </a:lnTo>
                  <a:lnTo>
                    <a:pt x="3175" y="1869123"/>
                  </a:lnTo>
                  <a:lnTo>
                    <a:pt x="1905" y="1861185"/>
                  </a:lnTo>
                  <a:lnTo>
                    <a:pt x="635" y="1852613"/>
                  </a:lnTo>
                  <a:lnTo>
                    <a:pt x="0" y="1844358"/>
                  </a:lnTo>
                  <a:lnTo>
                    <a:pt x="0" y="1836103"/>
                  </a:lnTo>
                  <a:lnTo>
                    <a:pt x="0" y="489585"/>
                  </a:lnTo>
                  <a:lnTo>
                    <a:pt x="48935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 bwMode="auto">
          <a:xfrm>
            <a:off x="3767138" y="2298700"/>
            <a:ext cx="712787" cy="712788"/>
            <a:chOff x="6464913" y="2296397"/>
            <a:chExt cx="712788" cy="712787"/>
          </a:xfrm>
        </p:grpSpPr>
        <p:sp>
          <p:nvSpPr>
            <p:cNvPr id="21" name="橢圓 7"/>
            <p:cNvSpPr>
              <a:spLocks noChangeArrowheads="1"/>
            </p:cNvSpPr>
            <p:nvPr/>
          </p:nvSpPr>
          <p:spPr bwMode="auto">
            <a:xfrm>
              <a:off x="6464913" y="2296397"/>
              <a:ext cx="712788" cy="71278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marL="233680" indent="-23368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95000"/>
                </a:lnSpc>
                <a:spcBef>
                  <a:spcPct val="50000"/>
                </a:spcBef>
                <a:spcAft>
                  <a:spcPct val="35000"/>
                </a:spcAft>
                <a:buClr>
                  <a:srgbClr val="678BA8"/>
                </a:buClr>
                <a:buFontTx/>
                <a:buChar char="•"/>
              </a:pPr>
              <a:endParaRPr lang="zh-TW" altLang="en-US" sz="3200">
                <a:solidFill>
                  <a:srgbClr val="000000"/>
                </a:solidFill>
                <a:latin typeface="Arial" panose="020B0604020202020204" pitchFamily="34" charset="0"/>
                <a:ea typeface="Microsoft JhengHei" panose="020B0604030504040204" pitchFamily="34" charset="-120"/>
              </a:endParaRPr>
            </a:p>
          </p:txBody>
        </p:sp>
        <p:sp>
          <p:nvSpPr>
            <p:cNvPr id="22" name="KSO_Shape"/>
            <p:cNvSpPr/>
            <p:nvPr/>
          </p:nvSpPr>
          <p:spPr bwMode="auto">
            <a:xfrm>
              <a:off x="6631600" y="2459910"/>
              <a:ext cx="414339" cy="352425"/>
            </a:xfrm>
            <a:custGeom>
              <a:avLst/>
              <a:gdLst>
                <a:gd name="T0" fmla="*/ 1221908 w 2276475"/>
                <a:gd name="T1" fmla="*/ 1328927 h 1936751"/>
                <a:gd name="T2" fmla="*/ 1196654 w 2276475"/>
                <a:gd name="T3" fmla="*/ 1388292 h 1936751"/>
                <a:gd name="T4" fmla="*/ 691864 w 2276475"/>
                <a:gd name="T5" fmla="*/ 1376845 h 1936751"/>
                <a:gd name="T6" fmla="*/ 695585 w 2276475"/>
                <a:gd name="T7" fmla="*/ 1314285 h 1936751"/>
                <a:gd name="T8" fmla="*/ 1104489 w 2276475"/>
                <a:gd name="T9" fmla="*/ 1115137 h 1936751"/>
                <a:gd name="T10" fmla="*/ 1117497 w 2276475"/>
                <a:gd name="T11" fmla="*/ 1168850 h 1936751"/>
                <a:gd name="T12" fmla="*/ 811396 w 2276475"/>
                <a:gd name="T13" fmla="*/ 1188695 h 1936751"/>
                <a:gd name="T14" fmla="*/ 783254 w 2276475"/>
                <a:gd name="T15" fmla="*/ 1141068 h 1936751"/>
                <a:gd name="T16" fmla="*/ 309026 w 2276475"/>
                <a:gd name="T17" fmla="*/ 898551 h 1936751"/>
                <a:gd name="T18" fmla="*/ 798665 w 2276475"/>
                <a:gd name="T19" fmla="*/ 935449 h 1936751"/>
                <a:gd name="T20" fmla="*/ 759855 w 2276475"/>
                <a:gd name="T21" fmla="*/ 989335 h 1936751"/>
                <a:gd name="T22" fmla="*/ 259317 w 2276475"/>
                <a:gd name="T23" fmla="*/ 967303 h 1936751"/>
                <a:gd name="T24" fmla="*/ 277393 w 2276475"/>
                <a:gd name="T25" fmla="*/ 906514 h 1936751"/>
                <a:gd name="T26" fmla="*/ 1086287 w 2276475"/>
                <a:gd name="T27" fmla="*/ 817903 h 1936751"/>
                <a:gd name="T28" fmla="*/ 1028372 w 2276475"/>
                <a:gd name="T29" fmla="*/ 919230 h 1936751"/>
                <a:gd name="T30" fmla="*/ 999280 w 2276475"/>
                <a:gd name="T31" fmla="*/ 917630 h 1936751"/>
                <a:gd name="T32" fmla="*/ 289574 w 2276475"/>
                <a:gd name="T33" fmla="*/ 706099 h 1936751"/>
                <a:gd name="T34" fmla="*/ 590631 w 2276475"/>
                <a:gd name="T35" fmla="*/ 735033 h 1936751"/>
                <a:gd name="T36" fmla="*/ 567535 w 2276475"/>
                <a:gd name="T37" fmla="*/ 784938 h 1936751"/>
                <a:gd name="T38" fmla="*/ 259309 w 2276475"/>
                <a:gd name="T39" fmla="*/ 770073 h 1936751"/>
                <a:gd name="T40" fmla="*/ 267273 w 2276475"/>
                <a:gd name="T41" fmla="*/ 715124 h 1936751"/>
                <a:gd name="T42" fmla="*/ 836933 w 2276475"/>
                <a:gd name="T43" fmla="*/ 505684 h 1936751"/>
                <a:gd name="T44" fmla="*/ 846494 w 2276475"/>
                <a:gd name="T45" fmla="*/ 574170 h 1936751"/>
                <a:gd name="T46" fmla="*/ 268069 w 2276475"/>
                <a:gd name="T47" fmla="*/ 592752 h 1936751"/>
                <a:gd name="T48" fmla="*/ 238855 w 2276475"/>
                <a:gd name="T49" fmla="*/ 530105 h 1936751"/>
                <a:gd name="T50" fmla="*/ 1467818 w 2276475"/>
                <a:gd name="T51" fmla="*/ 344025 h 1936751"/>
                <a:gd name="T52" fmla="*/ 1566759 w 2276475"/>
                <a:gd name="T53" fmla="*/ 428438 h 1936751"/>
                <a:gd name="T54" fmla="*/ 1578461 w 2276475"/>
                <a:gd name="T55" fmla="*/ 479936 h 1936751"/>
                <a:gd name="T56" fmla="*/ 1197862 w 2276475"/>
                <a:gd name="T57" fmla="*/ 846789 h 1936751"/>
                <a:gd name="T58" fmla="*/ 1138817 w 2276475"/>
                <a:gd name="T59" fmla="*/ 842806 h 1936751"/>
                <a:gd name="T60" fmla="*/ 1093869 w 2276475"/>
                <a:gd name="T61" fmla="*/ 799538 h 1936751"/>
                <a:gd name="T62" fmla="*/ 1075782 w 2276475"/>
                <a:gd name="T63" fmla="*/ 737423 h 1936751"/>
                <a:gd name="T64" fmla="*/ 1456382 w 2276475"/>
                <a:gd name="T65" fmla="*/ 344821 h 1936751"/>
                <a:gd name="T66" fmla="*/ 199469 w 2276475"/>
                <a:gd name="T67" fmla="*/ 367345 h 1936751"/>
                <a:gd name="T68" fmla="*/ 114475 w 2276475"/>
                <a:gd name="T69" fmla="*/ 448541 h 1936751"/>
                <a:gd name="T70" fmla="*/ 103321 w 2276475"/>
                <a:gd name="T71" fmla="*/ 1407238 h 1936751"/>
                <a:gd name="T72" fmla="*/ 171315 w 2276475"/>
                <a:gd name="T73" fmla="*/ 1503559 h 1936751"/>
                <a:gd name="T74" fmla="*/ 1382734 w 2276475"/>
                <a:gd name="T75" fmla="*/ 1530890 h 1936751"/>
                <a:gd name="T76" fmla="*/ 1488975 w 2276475"/>
                <a:gd name="T77" fmla="*/ 1477289 h 1936751"/>
                <a:gd name="T78" fmla="*/ 1531737 w 2276475"/>
                <a:gd name="T79" fmla="*/ 1365845 h 1936751"/>
                <a:gd name="T80" fmla="*/ 1605841 w 2276475"/>
                <a:gd name="T81" fmla="*/ 1539381 h 1936751"/>
                <a:gd name="T82" fmla="*/ 1513146 w 2276475"/>
                <a:gd name="T83" fmla="*/ 1611821 h 1936751"/>
                <a:gd name="T84" fmla="*/ 101461 w 2276475"/>
                <a:gd name="T85" fmla="*/ 1605982 h 1936751"/>
                <a:gd name="T86" fmla="*/ 16468 w 2276475"/>
                <a:gd name="T87" fmla="*/ 1525317 h 1936751"/>
                <a:gd name="T88" fmla="*/ 5312 w 2276475"/>
                <a:gd name="T89" fmla="*/ 391226 h 1936751"/>
                <a:gd name="T90" fmla="*/ 73307 w 2276475"/>
                <a:gd name="T91" fmla="*/ 295170 h 1936751"/>
                <a:gd name="T92" fmla="*/ 1746529 w 2276475"/>
                <a:gd name="T93" fmla="*/ 88926 h 1936751"/>
                <a:gd name="T94" fmla="*/ 1805153 w 2276475"/>
                <a:gd name="T95" fmla="*/ 114614 h 1936751"/>
                <a:gd name="T96" fmla="*/ 1838312 w 2276475"/>
                <a:gd name="T97" fmla="*/ 176846 h 1936751"/>
                <a:gd name="T98" fmla="*/ 1821600 w 2276475"/>
                <a:gd name="T99" fmla="*/ 237490 h 1936751"/>
                <a:gd name="T100" fmla="*/ 1620792 w 2276475"/>
                <a:gd name="T101" fmla="*/ 421806 h 1936751"/>
                <a:gd name="T102" fmla="*/ 1543068 w 2276475"/>
                <a:gd name="T103" fmla="*/ 339447 h 1936751"/>
                <a:gd name="T104" fmla="*/ 1506460 w 2276475"/>
                <a:gd name="T105" fmla="*/ 289925 h 1936751"/>
                <a:gd name="T106" fmla="*/ 1716818 w 2276475"/>
                <a:gd name="T107" fmla="*/ 92634 h 1936751"/>
                <a:gd name="T108" fmla="*/ 1893521 w 2276475"/>
                <a:gd name="T109" fmla="*/ 35131 h 1936751"/>
                <a:gd name="T110" fmla="*/ 1889783 w 2276475"/>
                <a:gd name="T111" fmla="*/ 106078 h 1936751"/>
                <a:gd name="T112" fmla="*/ 1844400 w 2276475"/>
                <a:gd name="T113" fmla="*/ 105545 h 1936751"/>
                <a:gd name="T114" fmla="*/ 1793944 w 2276475"/>
                <a:gd name="T115" fmla="*/ 59669 h 1936751"/>
                <a:gd name="T116" fmla="*/ 1847069 w 2276475"/>
                <a:gd name="T117" fmla="*/ 16194 h 1936751"/>
                <a:gd name="T118" fmla="*/ 1697756 w 2276475"/>
                <a:gd name="T119" fmla="*/ 22017 h 1936751"/>
                <a:gd name="T120" fmla="*/ 1364698 w 2276475"/>
                <a:gd name="T121" fmla="*/ 383050 h 1936751"/>
                <a:gd name="T122" fmla="*/ 1317840 w 2276475"/>
                <a:gd name="T123" fmla="*/ 375887 h 1936751"/>
                <a:gd name="T124" fmla="*/ 1320237 w 2276475"/>
                <a:gd name="T125" fmla="*/ 329200 h 1936751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276475" h="1936751">
                  <a:moveTo>
                    <a:pt x="872202" y="1555750"/>
                  </a:moveTo>
                  <a:lnTo>
                    <a:pt x="879190" y="1555750"/>
                  </a:lnTo>
                  <a:lnTo>
                    <a:pt x="1397284" y="1555750"/>
                  </a:lnTo>
                  <a:lnTo>
                    <a:pt x="1404272" y="1555750"/>
                  </a:lnTo>
                  <a:lnTo>
                    <a:pt x="1410943" y="1557024"/>
                  </a:lnTo>
                  <a:lnTo>
                    <a:pt x="1417614" y="1557979"/>
                  </a:lnTo>
                  <a:lnTo>
                    <a:pt x="1423649" y="1560208"/>
                  </a:lnTo>
                  <a:lnTo>
                    <a:pt x="1430002" y="1562437"/>
                  </a:lnTo>
                  <a:lnTo>
                    <a:pt x="1435403" y="1565303"/>
                  </a:lnTo>
                  <a:lnTo>
                    <a:pt x="1440485" y="1568168"/>
                  </a:lnTo>
                  <a:lnTo>
                    <a:pt x="1445567" y="1571989"/>
                  </a:lnTo>
                  <a:lnTo>
                    <a:pt x="1450015" y="1576128"/>
                  </a:lnTo>
                  <a:lnTo>
                    <a:pt x="1453509" y="1580268"/>
                  </a:lnTo>
                  <a:lnTo>
                    <a:pt x="1457321" y="1584726"/>
                  </a:lnTo>
                  <a:lnTo>
                    <a:pt x="1460180" y="1589502"/>
                  </a:lnTo>
                  <a:lnTo>
                    <a:pt x="1462403" y="1594915"/>
                  </a:lnTo>
                  <a:lnTo>
                    <a:pt x="1463674" y="1600009"/>
                  </a:lnTo>
                  <a:lnTo>
                    <a:pt x="1464944" y="1605741"/>
                  </a:lnTo>
                  <a:lnTo>
                    <a:pt x="1465262" y="1611472"/>
                  </a:lnTo>
                  <a:lnTo>
                    <a:pt x="1464944" y="1617203"/>
                  </a:lnTo>
                  <a:lnTo>
                    <a:pt x="1463674" y="1622935"/>
                  </a:lnTo>
                  <a:lnTo>
                    <a:pt x="1462403" y="1628029"/>
                  </a:lnTo>
                  <a:lnTo>
                    <a:pt x="1460180" y="1633124"/>
                  </a:lnTo>
                  <a:lnTo>
                    <a:pt x="1457321" y="1638218"/>
                  </a:lnTo>
                  <a:lnTo>
                    <a:pt x="1453509" y="1642358"/>
                  </a:lnTo>
                  <a:lnTo>
                    <a:pt x="1450015" y="1646815"/>
                  </a:lnTo>
                  <a:lnTo>
                    <a:pt x="1445567" y="1650955"/>
                  </a:lnTo>
                  <a:lnTo>
                    <a:pt x="1440485" y="1654457"/>
                  </a:lnTo>
                  <a:lnTo>
                    <a:pt x="1435403" y="1657641"/>
                  </a:lnTo>
                  <a:lnTo>
                    <a:pt x="1430002" y="1660507"/>
                  </a:lnTo>
                  <a:lnTo>
                    <a:pt x="1423649" y="1662736"/>
                  </a:lnTo>
                  <a:lnTo>
                    <a:pt x="1417614" y="1664328"/>
                  </a:lnTo>
                  <a:lnTo>
                    <a:pt x="1410943" y="1665920"/>
                  </a:lnTo>
                  <a:lnTo>
                    <a:pt x="1404272" y="1666875"/>
                  </a:lnTo>
                  <a:lnTo>
                    <a:pt x="1397284" y="1666875"/>
                  </a:lnTo>
                  <a:lnTo>
                    <a:pt x="879190" y="1666875"/>
                  </a:lnTo>
                  <a:lnTo>
                    <a:pt x="872202" y="1666875"/>
                  </a:lnTo>
                  <a:lnTo>
                    <a:pt x="865531" y="1665920"/>
                  </a:lnTo>
                  <a:lnTo>
                    <a:pt x="858860" y="1664328"/>
                  </a:lnTo>
                  <a:lnTo>
                    <a:pt x="852507" y="1662736"/>
                  </a:lnTo>
                  <a:lnTo>
                    <a:pt x="846790" y="1660507"/>
                  </a:lnTo>
                  <a:lnTo>
                    <a:pt x="841389" y="1657641"/>
                  </a:lnTo>
                  <a:lnTo>
                    <a:pt x="835989" y="1654139"/>
                  </a:lnTo>
                  <a:lnTo>
                    <a:pt x="831224" y="1650955"/>
                  </a:lnTo>
                  <a:lnTo>
                    <a:pt x="826777" y="1646815"/>
                  </a:lnTo>
                  <a:lnTo>
                    <a:pt x="822648" y="1642358"/>
                  </a:lnTo>
                  <a:lnTo>
                    <a:pt x="819471" y="1637900"/>
                  </a:lnTo>
                  <a:lnTo>
                    <a:pt x="816612" y="1633124"/>
                  </a:lnTo>
                  <a:lnTo>
                    <a:pt x="814389" y="1628029"/>
                  </a:lnTo>
                  <a:lnTo>
                    <a:pt x="812483" y="1622935"/>
                  </a:lnTo>
                  <a:lnTo>
                    <a:pt x="811530" y="1617203"/>
                  </a:lnTo>
                  <a:lnTo>
                    <a:pt x="811212" y="1611472"/>
                  </a:lnTo>
                  <a:lnTo>
                    <a:pt x="811530" y="1605741"/>
                  </a:lnTo>
                  <a:lnTo>
                    <a:pt x="812483" y="1600009"/>
                  </a:lnTo>
                  <a:lnTo>
                    <a:pt x="814389" y="1594915"/>
                  </a:lnTo>
                  <a:lnTo>
                    <a:pt x="816612" y="1589820"/>
                  </a:lnTo>
                  <a:lnTo>
                    <a:pt x="819471" y="1584726"/>
                  </a:lnTo>
                  <a:lnTo>
                    <a:pt x="822648" y="1580268"/>
                  </a:lnTo>
                  <a:lnTo>
                    <a:pt x="826777" y="1576128"/>
                  </a:lnTo>
                  <a:lnTo>
                    <a:pt x="831224" y="1571989"/>
                  </a:lnTo>
                  <a:lnTo>
                    <a:pt x="835989" y="1568168"/>
                  </a:lnTo>
                  <a:lnTo>
                    <a:pt x="841389" y="1565303"/>
                  </a:lnTo>
                  <a:lnTo>
                    <a:pt x="846790" y="1562437"/>
                  </a:lnTo>
                  <a:lnTo>
                    <a:pt x="852507" y="1560208"/>
                  </a:lnTo>
                  <a:lnTo>
                    <a:pt x="858860" y="1558298"/>
                  </a:lnTo>
                  <a:lnTo>
                    <a:pt x="865531" y="1557024"/>
                  </a:lnTo>
                  <a:lnTo>
                    <a:pt x="872202" y="1555750"/>
                  </a:lnTo>
                  <a:close/>
                  <a:moveTo>
                    <a:pt x="984211" y="1325563"/>
                  </a:moveTo>
                  <a:lnTo>
                    <a:pt x="1292263" y="1325563"/>
                  </a:lnTo>
                  <a:lnTo>
                    <a:pt x="1297339" y="1325880"/>
                  </a:lnTo>
                  <a:lnTo>
                    <a:pt x="1302415" y="1326513"/>
                  </a:lnTo>
                  <a:lnTo>
                    <a:pt x="1307174" y="1327779"/>
                  </a:lnTo>
                  <a:lnTo>
                    <a:pt x="1311615" y="1329361"/>
                  </a:lnTo>
                  <a:lnTo>
                    <a:pt x="1315740" y="1331260"/>
                  </a:lnTo>
                  <a:lnTo>
                    <a:pt x="1319864" y="1333792"/>
                  </a:lnTo>
                  <a:lnTo>
                    <a:pt x="1323671" y="1336640"/>
                  </a:lnTo>
                  <a:lnTo>
                    <a:pt x="1327161" y="1340121"/>
                  </a:lnTo>
                  <a:lnTo>
                    <a:pt x="1330333" y="1343286"/>
                  </a:lnTo>
                  <a:lnTo>
                    <a:pt x="1332871" y="1347400"/>
                  </a:lnTo>
                  <a:lnTo>
                    <a:pt x="1335409" y="1351198"/>
                  </a:lnTo>
                  <a:lnTo>
                    <a:pt x="1337630" y="1355629"/>
                  </a:lnTo>
                  <a:lnTo>
                    <a:pt x="1339216" y="1360059"/>
                  </a:lnTo>
                  <a:lnTo>
                    <a:pt x="1340485" y="1364807"/>
                  </a:lnTo>
                  <a:lnTo>
                    <a:pt x="1341437" y="1369870"/>
                  </a:lnTo>
                  <a:lnTo>
                    <a:pt x="1341437" y="1374934"/>
                  </a:lnTo>
                  <a:lnTo>
                    <a:pt x="1341437" y="1379681"/>
                  </a:lnTo>
                  <a:lnTo>
                    <a:pt x="1340485" y="1384745"/>
                  </a:lnTo>
                  <a:lnTo>
                    <a:pt x="1339216" y="1389492"/>
                  </a:lnTo>
                  <a:lnTo>
                    <a:pt x="1337630" y="1393923"/>
                  </a:lnTo>
                  <a:lnTo>
                    <a:pt x="1335409" y="1398037"/>
                  </a:lnTo>
                  <a:lnTo>
                    <a:pt x="1332871" y="1402151"/>
                  </a:lnTo>
                  <a:lnTo>
                    <a:pt x="1330016" y="1405632"/>
                  </a:lnTo>
                  <a:lnTo>
                    <a:pt x="1327161" y="1409430"/>
                  </a:lnTo>
                  <a:lnTo>
                    <a:pt x="1323671" y="1412595"/>
                  </a:lnTo>
                  <a:lnTo>
                    <a:pt x="1319864" y="1415443"/>
                  </a:lnTo>
                  <a:lnTo>
                    <a:pt x="1315740" y="1417659"/>
                  </a:lnTo>
                  <a:lnTo>
                    <a:pt x="1311615" y="1419874"/>
                  </a:lnTo>
                  <a:lnTo>
                    <a:pt x="1306857" y="1421773"/>
                  </a:lnTo>
                  <a:lnTo>
                    <a:pt x="1302415" y="1422722"/>
                  </a:lnTo>
                  <a:lnTo>
                    <a:pt x="1297339" y="1423672"/>
                  </a:lnTo>
                  <a:lnTo>
                    <a:pt x="1292263" y="1423988"/>
                  </a:lnTo>
                  <a:lnTo>
                    <a:pt x="984211" y="1423988"/>
                  </a:lnTo>
                  <a:lnTo>
                    <a:pt x="979453" y="1423672"/>
                  </a:lnTo>
                  <a:lnTo>
                    <a:pt x="974377" y="1422722"/>
                  </a:lnTo>
                  <a:lnTo>
                    <a:pt x="969618" y="1421773"/>
                  </a:lnTo>
                  <a:lnTo>
                    <a:pt x="965176" y="1419874"/>
                  </a:lnTo>
                  <a:lnTo>
                    <a:pt x="960735" y="1417659"/>
                  </a:lnTo>
                  <a:lnTo>
                    <a:pt x="956928" y="1415443"/>
                  </a:lnTo>
                  <a:lnTo>
                    <a:pt x="952803" y="1412595"/>
                  </a:lnTo>
                  <a:lnTo>
                    <a:pt x="949631" y="1409430"/>
                  </a:lnTo>
                  <a:lnTo>
                    <a:pt x="946141" y="1405632"/>
                  </a:lnTo>
                  <a:lnTo>
                    <a:pt x="943286" y="1402151"/>
                  </a:lnTo>
                  <a:lnTo>
                    <a:pt x="941065" y="1398037"/>
                  </a:lnTo>
                  <a:lnTo>
                    <a:pt x="938844" y="1393923"/>
                  </a:lnTo>
                  <a:lnTo>
                    <a:pt x="937258" y="1389492"/>
                  </a:lnTo>
                  <a:lnTo>
                    <a:pt x="935989" y="1384745"/>
                  </a:lnTo>
                  <a:lnTo>
                    <a:pt x="935355" y="1379681"/>
                  </a:lnTo>
                  <a:lnTo>
                    <a:pt x="935037" y="1374934"/>
                  </a:lnTo>
                  <a:lnTo>
                    <a:pt x="935355" y="1369870"/>
                  </a:lnTo>
                  <a:lnTo>
                    <a:pt x="935989" y="1364807"/>
                  </a:lnTo>
                  <a:lnTo>
                    <a:pt x="937258" y="1360059"/>
                  </a:lnTo>
                  <a:lnTo>
                    <a:pt x="938844" y="1355629"/>
                  </a:lnTo>
                  <a:lnTo>
                    <a:pt x="940748" y="1351198"/>
                  </a:lnTo>
                  <a:lnTo>
                    <a:pt x="943286" y="1347400"/>
                  </a:lnTo>
                  <a:lnTo>
                    <a:pt x="946141" y="1343286"/>
                  </a:lnTo>
                  <a:lnTo>
                    <a:pt x="949631" y="1340121"/>
                  </a:lnTo>
                  <a:lnTo>
                    <a:pt x="952803" y="1336640"/>
                  </a:lnTo>
                  <a:lnTo>
                    <a:pt x="956928" y="1333792"/>
                  </a:lnTo>
                  <a:lnTo>
                    <a:pt x="960735" y="1331260"/>
                  </a:lnTo>
                  <a:lnTo>
                    <a:pt x="965176" y="1329361"/>
                  </a:lnTo>
                  <a:lnTo>
                    <a:pt x="969618" y="1327779"/>
                  </a:lnTo>
                  <a:lnTo>
                    <a:pt x="974377" y="1326513"/>
                  </a:lnTo>
                  <a:lnTo>
                    <a:pt x="979453" y="1325880"/>
                  </a:lnTo>
                  <a:lnTo>
                    <a:pt x="984211" y="1325563"/>
                  </a:lnTo>
                  <a:close/>
                  <a:moveTo>
                    <a:pt x="369286" y="1074738"/>
                  </a:moveTo>
                  <a:lnTo>
                    <a:pt x="887697" y="1074738"/>
                  </a:lnTo>
                  <a:lnTo>
                    <a:pt x="894368" y="1075056"/>
                  </a:lnTo>
                  <a:lnTo>
                    <a:pt x="901356" y="1076008"/>
                  </a:lnTo>
                  <a:lnTo>
                    <a:pt x="908027" y="1077278"/>
                  </a:lnTo>
                  <a:lnTo>
                    <a:pt x="914063" y="1079183"/>
                  </a:lnTo>
                  <a:lnTo>
                    <a:pt x="920098" y="1081406"/>
                  </a:lnTo>
                  <a:lnTo>
                    <a:pt x="925816" y="1084263"/>
                  </a:lnTo>
                  <a:lnTo>
                    <a:pt x="930898" y="1087438"/>
                  </a:lnTo>
                  <a:lnTo>
                    <a:pt x="935663" y="1090931"/>
                  </a:lnTo>
                  <a:lnTo>
                    <a:pt x="940110" y="1094741"/>
                  </a:lnTo>
                  <a:lnTo>
                    <a:pt x="944240" y="1099186"/>
                  </a:lnTo>
                  <a:lnTo>
                    <a:pt x="947416" y="1103948"/>
                  </a:lnTo>
                  <a:lnTo>
                    <a:pt x="950275" y="1108711"/>
                  </a:lnTo>
                  <a:lnTo>
                    <a:pt x="952499" y="1113791"/>
                  </a:lnTo>
                  <a:lnTo>
                    <a:pt x="954405" y="1118871"/>
                  </a:lnTo>
                  <a:lnTo>
                    <a:pt x="955358" y="1124903"/>
                  </a:lnTo>
                  <a:lnTo>
                    <a:pt x="955675" y="1130301"/>
                  </a:lnTo>
                  <a:lnTo>
                    <a:pt x="955358" y="1136016"/>
                  </a:lnTo>
                  <a:lnTo>
                    <a:pt x="954405" y="1141413"/>
                  </a:lnTo>
                  <a:lnTo>
                    <a:pt x="952499" y="1147128"/>
                  </a:lnTo>
                  <a:lnTo>
                    <a:pt x="950275" y="1152208"/>
                  </a:lnTo>
                  <a:lnTo>
                    <a:pt x="947416" y="1156971"/>
                  </a:lnTo>
                  <a:lnTo>
                    <a:pt x="944240" y="1161098"/>
                  </a:lnTo>
                  <a:lnTo>
                    <a:pt x="940110" y="1165543"/>
                  </a:lnTo>
                  <a:lnTo>
                    <a:pt x="935663" y="1169671"/>
                  </a:lnTo>
                  <a:lnTo>
                    <a:pt x="930898" y="1173163"/>
                  </a:lnTo>
                  <a:lnTo>
                    <a:pt x="925816" y="1176656"/>
                  </a:lnTo>
                  <a:lnTo>
                    <a:pt x="920098" y="1179196"/>
                  </a:lnTo>
                  <a:lnTo>
                    <a:pt x="914063" y="1181736"/>
                  </a:lnTo>
                  <a:lnTo>
                    <a:pt x="908027" y="1183323"/>
                  </a:lnTo>
                  <a:lnTo>
                    <a:pt x="901356" y="1184593"/>
                  </a:lnTo>
                  <a:lnTo>
                    <a:pt x="894368" y="1185546"/>
                  </a:lnTo>
                  <a:lnTo>
                    <a:pt x="887697" y="1185863"/>
                  </a:lnTo>
                  <a:lnTo>
                    <a:pt x="369286" y="1185863"/>
                  </a:lnTo>
                  <a:lnTo>
                    <a:pt x="362615" y="1185546"/>
                  </a:lnTo>
                  <a:lnTo>
                    <a:pt x="355944" y="1184593"/>
                  </a:lnTo>
                  <a:lnTo>
                    <a:pt x="349273" y="1183323"/>
                  </a:lnTo>
                  <a:lnTo>
                    <a:pt x="343238" y="1181736"/>
                  </a:lnTo>
                  <a:lnTo>
                    <a:pt x="337203" y="1179196"/>
                  </a:lnTo>
                  <a:lnTo>
                    <a:pt x="331485" y="1176656"/>
                  </a:lnTo>
                  <a:lnTo>
                    <a:pt x="326402" y="1173163"/>
                  </a:lnTo>
                  <a:lnTo>
                    <a:pt x="321637" y="1169671"/>
                  </a:lnTo>
                  <a:lnTo>
                    <a:pt x="317190" y="1165543"/>
                  </a:lnTo>
                  <a:lnTo>
                    <a:pt x="313378" y="1161098"/>
                  </a:lnTo>
                  <a:lnTo>
                    <a:pt x="309884" y="1156971"/>
                  </a:lnTo>
                  <a:lnTo>
                    <a:pt x="307025" y="1152208"/>
                  </a:lnTo>
                  <a:lnTo>
                    <a:pt x="304802" y="1147128"/>
                  </a:lnTo>
                  <a:lnTo>
                    <a:pt x="302896" y="1141413"/>
                  </a:lnTo>
                  <a:lnTo>
                    <a:pt x="301943" y="1136016"/>
                  </a:lnTo>
                  <a:lnTo>
                    <a:pt x="301625" y="1130301"/>
                  </a:lnTo>
                  <a:lnTo>
                    <a:pt x="301943" y="1124903"/>
                  </a:lnTo>
                  <a:lnTo>
                    <a:pt x="302896" y="1119188"/>
                  </a:lnTo>
                  <a:lnTo>
                    <a:pt x="304802" y="1113791"/>
                  </a:lnTo>
                  <a:lnTo>
                    <a:pt x="307025" y="1108711"/>
                  </a:lnTo>
                  <a:lnTo>
                    <a:pt x="309884" y="1103948"/>
                  </a:lnTo>
                  <a:lnTo>
                    <a:pt x="313378" y="1099186"/>
                  </a:lnTo>
                  <a:lnTo>
                    <a:pt x="317190" y="1094741"/>
                  </a:lnTo>
                  <a:lnTo>
                    <a:pt x="321637" y="1091248"/>
                  </a:lnTo>
                  <a:lnTo>
                    <a:pt x="326402" y="1087438"/>
                  </a:lnTo>
                  <a:lnTo>
                    <a:pt x="331485" y="1084263"/>
                  </a:lnTo>
                  <a:lnTo>
                    <a:pt x="337203" y="1081406"/>
                  </a:lnTo>
                  <a:lnTo>
                    <a:pt x="343238" y="1079183"/>
                  </a:lnTo>
                  <a:lnTo>
                    <a:pt x="349273" y="1077278"/>
                  </a:lnTo>
                  <a:lnTo>
                    <a:pt x="355944" y="1076008"/>
                  </a:lnTo>
                  <a:lnTo>
                    <a:pt x="362615" y="1075056"/>
                  </a:lnTo>
                  <a:lnTo>
                    <a:pt x="369286" y="1074738"/>
                  </a:lnTo>
                  <a:close/>
                  <a:moveTo>
                    <a:pt x="1261435" y="965200"/>
                  </a:moveTo>
                  <a:lnTo>
                    <a:pt x="1264624" y="965200"/>
                  </a:lnTo>
                  <a:lnTo>
                    <a:pt x="1267814" y="965200"/>
                  </a:lnTo>
                  <a:lnTo>
                    <a:pt x="1271322" y="965838"/>
                  </a:lnTo>
                  <a:lnTo>
                    <a:pt x="1275149" y="967114"/>
                  </a:lnTo>
                  <a:lnTo>
                    <a:pt x="1278977" y="968390"/>
                  </a:lnTo>
                  <a:lnTo>
                    <a:pt x="1282804" y="969984"/>
                  </a:lnTo>
                  <a:lnTo>
                    <a:pt x="1290777" y="973811"/>
                  </a:lnTo>
                  <a:lnTo>
                    <a:pt x="1298113" y="978277"/>
                  </a:lnTo>
                  <a:lnTo>
                    <a:pt x="1304491" y="982742"/>
                  </a:lnTo>
                  <a:lnTo>
                    <a:pt x="1308637" y="986250"/>
                  </a:lnTo>
                  <a:lnTo>
                    <a:pt x="1312784" y="990715"/>
                  </a:lnTo>
                  <a:lnTo>
                    <a:pt x="1317249" y="997094"/>
                  </a:lnTo>
                  <a:lnTo>
                    <a:pt x="1321395" y="1004429"/>
                  </a:lnTo>
                  <a:lnTo>
                    <a:pt x="1325222" y="1012403"/>
                  </a:lnTo>
                  <a:lnTo>
                    <a:pt x="1326817" y="1016549"/>
                  </a:lnTo>
                  <a:lnTo>
                    <a:pt x="1328092" y="1020057"/>
                  </a:lnTo>
                  <a:lnTo>
                    <a:pt x="1329368" y="1024203"/>
                  </a:lnTo>
                  <a:lnTo>
                    <a:pt x="1330006" y="1027711"/>
                  </a:lnTo>
                  <a:lnTo>
                    <a:pt x="1330325" y="1030901"/>
                  </a:lnTo>
                  <a:lnTo>
                    <a:pt x="1330006" y="1034090"/>
                  </a:lnTo>
                  <a:lnTo>
                    <a:pt x="1329368" y="1036004"/>
                  </a:lnTo>
                  <a:lnTo>
                    <a:pt x="1327774" y="1038236"/>
                  </a:lnTo>
                  <a:lnTo>
                    <a:pt x="1228904" y="1099472"/>
                  </a:lnTo>
                  <a:lnTo>
                    <a:pt x="1226990" y="1101066"/>
                  </a:lnTo>
                  <a:lnTo>
                    <a:pt x="1225396" y="1102342"/>
                  </a:lnTo>
                  <a:lnTo>
                    <a:pt x="1223163" y="1103618"/>
                  </a:lnTo>
                  <a:lnTo>
                    <a:pt x="1220930" y="1104575"/>
                  </a:lnTo>
                  <a:lnTo>
                    <a:pt x="1219017" y="1105213"/>
                  </a:lnTo>
                  <a:lnTo>
                    <a:pt x="1216784" y="1105850"/>
                  </a:lnTo>
                  <a:lnTo>
                    <a:pt x="1212000" y="1106488"/>
                  </a:lnTo>
                  <a:lnTo>
                    <a:pt x="1207854" y="1105850"/>
                  </a:lnTo>
                  <a:lnTo>
                    <a:pt x="1205622" y="1105213"/>
                  </a:lnTo>
                  <a:lnTo>
                    <a:pt x="1203389" y="1104575"/>
                  </a:lnTo>
                  <a:lnTo>
                    <a:pt x="1201475" y="1103618"/>
                  </a:lnTo>
                  <a:lnTo>
                    <a:pt x="1199243" y="1102342"/>
                  </a:lnTo>
                  <a:lnTo>
                    <a:pt x="1197329" y="1101066"/>
                  </a:lnTo>
                  <a:lnTo>
                    <a:pt x="1195735" y="1099472"/>
                  </a:lnTo>
                  <a:lnTo>
                    <a:pt x="1194140" y="1097558"/>
                  </a:lnTo>
                  <a:lnTo>
                    <a:pt x="1192864" y="1095963"/>
                  </a:lnTo>
                  <a:lnTo>
                    <a:pt x="1191588" y="1093731"/>
                  </a:lnTo>
                  <a:lnTo>
                    <a:pt x="1190632" y="1091817"/>
                  </a:lnTo>
                  <a:lnTo>
                    <a:pt x="1189356" y="1087352"/>
                  </a:lnTo>
                  <a:lnTo>
                    <a:pt x="1189037" y="1082887"/>
                  </a:lnTo>
                  <a:lnTo>
                    <a:pt x="1189356" y="1078741"/>
                  </a:lnTo>
                  <a:lnTo>
                    <a:pt x="1190632" y="1074276"/>
                  </a:lnTo>
                  <a:lnTo>
                    <a:pt x="1191588" y="1072043"/>
                  </a:lnTo>
                  <a:lnTo>
                    <a:pt x="1192864" y="1070130"/>
                  </a:lnTo>
                  <a:lnTo>
                    <a:pt x="1194140" y="1068535"/>
                  </a:lnTo>
                  <a:lnTo>
                    <a:pt x="1195735" y="1066621"/>
                  </a:lnTo>
                  <a:lnTo>
                    <a:pt x="1257289" y="967433"/>
                  </a:lnTo>
                  <a:lnTo>
                    <a:pt x="1258884" y="965838"/>
                  </a:lnTo>
                  <a:lnTo>
                    <a:pt x="1261435" y="965200"/>
                  </a:lnTo>
                  <a:close/>
                  <a:moveTo>
                    <a:pt x="346041" y="844550"/>
                  </a:moveTo>
                  <a:lnTo>
                    <a:pt x="350799" y="844550"/>
                  </a:lnTo>
                  <a:lnTo>
                    <a:pt x="658851" y="844550"/>
                  </a:lnTo>
                  <a:lnTo>
                    <a:pt x="663927" y="844550"/>
                  </a:lnTo>
                  <a:lnTo>
                    <a:pt x="669003" y="845185"/>
                  </a:lnTo>
                  <a:lnTo>
                    <a:pt x="673762" y="846773"/>
                  </a:lnTo>
                  <a:lnTo>
                    <a:pt x="678204" y="848043"/>
                  </a:lnTo>
                  <a:lnTo>
                    <a:pt x="682645" y="850265"/>
                  </a:lnTo>
                  <a:lnTo>
                    <a:pt x="686452" y="852805"/>
                  </a:lnTo>
                  <a:lnTo>
                    <a:pt x="690259" y="855345"/>
                  </a:lnTo>
                  <a:lnTo>
                    <a:pt x="693749" y="858838"/>
                  </a:lnTo>
                  <a:lnTo>
                    <a:pt x="697239" y="862330"/>
                  </a:lnTo>
                  <a:lnTo>
                    <a:pt x="699777" y="865823"/>
                  </a:lnTo>
                  <a:lnTo>
                    <a:pt x="702315" y="869950"/>
                  </a:lnTo>
                  <a:lnTo>
                    <a:pt x="704218" y="874395"/>
                  </a:lnTo>
                  <a:lnTo>
                    <a:pt x="705804" y="879158"/>
                  </a:lnTo>
                  <a:lnTo>
                    <a:pt x="707391" y="883920"/>
                  </a:lnTo>
                  <a:lnTo>
                    <a:pt x="708025" y="888683"/>
                  </a:lnTo>
                  <a:lnTo>
                    <a:pt x="708025" y="893763"/>
                  </a:lnTo>
                  <a:lnTo>
                    <a:pt x="708025" y="898843"/>
                  </a:lnTo>
                  <a:lnTo>
                    <a:pt x="707391" y="903605"/>
                  </a:lnTo>
                  <a:lnTo>
                    <a:pt x="705804" y="908368"/>
                  </a:lnTo>
                  <a:lnTo>
                    <a:pt x="704218" y="912495"/>
                  </a:lnTo>
                  <a:lnTo>
                    <a:pt x="702315" y="916940"/>
                  </a:lnTo>
                  <a:lnTo>
                    <a:pt x="699777" y="921068"/>
                  </a:lnTo>
                  <a:lnTo>
                    <a:pt x="697239" y="924878"/>
                  </a:lnTo>
                  <a:lnTo>
                    <a:pt x="693749" y="928370"/>
                  </a:lnTo>
                  <a:lnTo>
                    <a:pt x="690259" y="931545"/>
                  </a:lnTo>
                  <a:lnTo>
                    <a:pt x="686452" y="934403"/>
                  </a:lnTo>
                  <a:lnTo>
                    <a:pt x="682645" y="936943"/>
                  </a:lnTo>
                  <a:lnTo>
                    <a:pt x="678204" y="938848"/>
                  </a:lnTo>
                  <a:lnTo>
                    <a:pt x="673762" y="940753"/>
                  </a:lnTo>
                  <a:lnTo>
                    <a:pt x="669003" y="941705"/>
                  </a:lnTo>
                  <a:lnTo>
                    <a:pt x="663927" y="942658"/>
                  </a:lnTo>
                  <a:lnTo>
                    <a:pt x="658851" y="942975"/>
                  </a:lnTo>
                  <a:lnTo>
                    <a:pt x="350799" y="942975"/>
                  </a:lnTo>
                  <a:lnTo>
                    <a:pt x="346041" y="942658"/>
                  </a:lnTo>
                  <a:lnTo>
                    <a:pt x="340965" y="941705"/>
                  </a:lnTo>
                  <a:lnTo>
                    <a:pt x="336206" y="940753"/>
                  </a:lnTo>
                  <a:lnTo>
                    <a:pt x="331764" y="938848"/>
                  </a:lnTo>
                  <a:lnTo>
                    <a:pt x="327323" y="936943"/>
                  </a:lnTo>
                  <a:lnTo>
                    <a:pt x="323516" y="934403"/>
                  </a:lnTo>
                  <a:lnTo>
                    <a:pt x="319391" y="931545"/>
                  </a:lnTo>
                  <a:lnTo>
                    <a:pt x="316219" y="928370"/>
                  </a:lnTo>
                  <a:lnTo>
                    <a:pt x="312729" y="924878"/>
                  </a:lnTo>
                  <a:lnTo>
                    <a:pt x="309874" y="921068"/>
                  </a:lnTo>
                  <a:lnTo>
                    <a:pt x="307653" y="916940"/>
                  </a:lnTo>
                  <a:lnTo>
                    <a:pt x="305432" y="912495"/>
                  </a:lnTo>
                  <a:lnTo>
                    <a:pt x="303846" y="908368"/>
                  </a:lnTo>
                  <a:lnTo>
                    <a:pt x="302577" y="903605"/>
                  </a:lnTo>
                  <a:lnTo>
                    <a:pt x="301943" y="898843"/>
                  </a:lnTo>
                  <a:lnTo>
                    <a:pt x="301625" y="893763"/>
                  </a:lnTo>
                  <a:lnTo>
                    <a:pt x="301943" y="888683"/>
                  </a:lnTo>
                  <a:lnTo>
                    <a:pt x="302577" y="883920"/>
                  </a:lnTo>
                  <a:lnTo>
                    <a:pt x="303846" y="879158"/>
                  </a:lnTo>
                  <a:lnTo>
                    <a:pt x="305432" y="874395"/>
                  </a:lnTo>
                  <a:lnTo>
                    <a:pt x="307336" y="869950"/>
                  </a:lnTo>
                  <a:lnTo>
                    <a:pt x="309874" y="865823"/>
                  </a:lnTo>
                  <a:lnTo>
                    <a:pt x="312729" y="862330"/>
                  </a:lnTo>
                  <a:lnTo>
                    <a:pt x="316219" y="858838"/>
                  </a:lnTo>
                  <a:lnTo>
                    <a:pt x="319391" y="855345"/>
                  </a:lnTo>
                  <a:lnTo>
                    <a:pt x="323516" y="852805"/>
                  </a:lnTo>
                  <a:lnTo>
                    <a:pt x="327323" y="850265"/>
                  </a:lnTo>
                  <a:lnTo>
                    <a:pt x="331764" y="848043"/>
                  </a:lnTo>
                  <a:lnTo>
                    <a:pt x="336206" y="846773"/>
                  </a:lnTo>
                  <a:lnTo>
                    <a:pt x="340965" y="845185"/>
                  </a:lnTo>
                  <a:lnTo>
                    <a:pt x="346041" y="844550"/>
                  </a:lnTo>
                  <a:close/>
                  <a:moveTo>
                    <a:pt x="344144" y="590550"/>
                  </a:moveTo>
                  <a:lnTo>
                    <a:pt x="960782" y="590550"/>
                  </a:lnTo>
                  <a:lnTo>
                    <a:pt x="966812" y="591185"/>
                  </a:lnTo>
                  <a:lnTo>
                    <a:pt x="973159" y="592138"/>
                  </a:lnTo>
                  <a:lnTo>
                    <a:pt x="978871" y="593725"/>
                  </a:lnTo>
                  <a:lnTo>
                    <a:pt x="984584" y="595630"/>
                  </a:lnTo>
                  <a:lnTo>
                    <a:pt x="990296" y="598488"/>
                  </a:lnTo>
                  <a:lnTo>
                    <a:pt x="995374" y="601345"/>
                  </a:lnTo>
                  <a:lnTo>
                    <a:pt x="1000135" y="604838"/>
                  </a:lnTo>
                  <a:lnTo>
                    <a:pt x="1004260" y="608965"/>
                  </a:lnTo>
                  <a:lnTo>
                    <a:pt x="1008386" y="613410"/>
                  </a:lnTo>
                  <a:lnTo>
                    <a:pt x="1011560" y="617855"/>
                  </a:lnTo>
                  <a:lnTo>
                    <a:pt x="1015051" y="623253"/>
                  </a:lnTo>
                  <a:lnTo>
                    <a:pt x="1017590" y="628650"/>
                  </a:lnTo>
                  <a:lnTo>
                    <a:pt x="1019811" y="634048"/>
                  </a:lnTo>
                  <a:lnTo>
                    <a:pt x="1021081" y="639763"/>
                  </a:lnTo>
                  <a:lnTo>
                    <a:pt x="1021715" y="646113"/>
                  </a:lnTo>
                  <a:lnTo>
                    <a:pt x="1022350" y="652145"/>
                  </a:lnTo>
                  <a:lnTo>
                    <a:pt x="1021715" y="658813"/>
                  </a:lnTo>
                  <a:lnTo>
                    <a:pt x="1021081" y="664528"/>
                  </a:lnTo>
                  <a:lnTo>
                    <a:pt x="1019811" y="670878"/>
                  </a:lnTo>
                  <a:lnTo>
                    <a:pt x="1017590" y="676275"/>
                  </a:lnTo>
                  <a:lnTo>
                    <a:pt x="1015051" y="681673"/>
                  </a:lnTo>
                  <a:lnTo>
                    <a:pt x="1011560" y="686753"/>
                  </a:lnTo>
                  <a:lnTo>
                    <a:pt x="1008386" y="691515"/>
                  </a:lnTo>
                  <a:lnTo>
                    <a:pt x="1004260" y="695960"/>
                  </a:lnTo>
                  <a:lnTo>
                    <a:pt x="1000135" y="700088"/>
                  </a:lnTo>
                  <a:lnTo>
                    <a:pt x="995374" y="703580"/>
                  </a:lnTo>
                  <a:lnTo>
                    <a:pt x="990296" y="706438"/>
                  </a:lnTo>
                  <a:lnTo>
                    <a:pt x="984584" y="708978"/>
                  </a:lnTo>
                  <a:lnTo>
                    <a:pt x="978871" y="711200"/>
                  </a:lnTo>
                  <a:lnTo>
                    <a:pt x="973159" y="712788"/>
                  </a:lnTo>
                  <a:lnTo>
                    <a:pt x="966812" y="713740"/>
                  </a:lnTo>
                  <a:lnTo>
                    <a:pt x="960782" y="714375"/>
                  </a:lnTo>
                  <a:lnTo>
                    <a:pt x="344144" y="714375"/>
                  </a:lnTo>
                  <a:lnTo>
                    <a:pt x="338114" y="713740"/>
                  </a:lnTo>
                  <a:lnTo>
                    <a:pt x="331767" y="712788"/>
                  </a:lnTo>
                  <a:lnTo>
                    <a:pt x="326054" y="711200"/>
                  </a:lnTo>
                  <a:lnTo>
                    <a:pt x="320342" y="708978"/>
                  </a:lnTo>
                  <a:lnTo>
                    <a:pt x="314946" y="706438"/>
                  </a:lnTo>
                  <a:lnTo>
                    <a:pt x="309869" y="703580"/>
                  </a:lnTo>
                  <a:lnTo>
                    <a:pt x="305108" y="700088"/>
                  </a:lnTo>
                  <a:lnTo>
                    <a:pt x="300982" y="695960"/>
                  </a:lnTo>
                  <a:lnTo>
                    <a:pt x="296857" y="691515"/>
                  </a:lnTo>
                  <a:lnTo>
                    <a:pt x="293366" y="686753"/>
                  </a:lnTo>
                  <a:lnTo>
                    <a:pt x="290192" y="681673"/>
                  </a:lnTo>
                  <a:lnTo>
                    <a:pt x="287653" y="676275"/>
                  </a:lnTo>
                  <a:lnTo>
                    <a:pt x="285432" y="670878"/>
                  </a:lnTo>
                  <a:lnTo>
                    <a:pt x="284162" y="664528"/>
                  </a:lnTo>
                  <a:lnTo>
                    <a:pt x="282893" y="658813"/>
                  </a:lnTo>
                  <a:lnTo>
                    <a:pt x="282575" y="652145"/>
                  </a:lnTo>
                  <a:lnTo>
                    <a:pt x="282893" y="646113"/>
                  </a:lnTo>
                  <a:lnTo>
                    <a:pt x="284162" y="639763"/>
                  </a:lnTo>
                  <a:lnTo>
                    <a:pt x="285432" y="634048"/>
                  </a:lnTo>
                  <a:lnTo>
                    <a:pt x="287653" y="628650"/>
                  </a:lnTo>
                  <a:lnTo>
                    <a:pt x="290192" y="623253"/>
                  </a:lnTo>
                  <a:lnTo>
                    <a:pt x="293366" y="617855"/>
                  </a:lnTo>
                  <a:lnTo>
                    <a:pt x="296857" y="613410"/>
                  </a:lnTo>
                  <a:lnTo>
                    <a:pt x="300982" y="608965"/>
                  </a:lnTo>
                  <a:lnTo>
                    <a:pt x="305108" y="604838"/>
                  </a:lnTo>
                  <a:lnTo>
                    <a:pt x="309869" y="601345"/>
                  </a:lnTo>
                  <a:lnTo>
                    <a:pt x="314946" y="598488"/>
                  </a:lnTo>
                  <a:lnTo>
                    <a:pt x="320342" y="595630"/>
                  </a:lnTo>
                  <a:lnTo>
                    <a:pt x="326054" y="593725"/>
                  </a:lnTo>
                  <a:lnTo>
                    <a:pt x="331767" y="592138"/>
                  </a:lnTo>
                  <a:lnTo>
                    <a:pt x="338114" y="591185"/>
                  </a:lnTo>
                  <a:lnTo>
                    <a:pt x="344144" y="590550"/>
                  </a:lnTo>
                  <a:close/>
                  <a:moveTo>
                    <a:pt x="1750865" y="411163"/>
                  </a:moveTo>
                  <a:lnTo>
                    <a:pt x="1754043" y="411481"/>
                  </a:lnTo>
                  <a:lnTo>
                    <a:pt x="1757540" y="411798"/>
                  </a:lnTo>
                  <a:lnTo>
                    <a:pt x="1760718" y="413068"/>
                  </a:lnTo>
                  <a:lnTo>
                    <a:pt x="1764214" y="414021"/>
                  </a:lnTo>
                  <a:lnTo>
                    <a:pt x="1767710" y="414973"/>
                  </a:lnTo>
                  <a:lnTo>
                    <a:pt x="1770889" y="416878"/>
                  </a:lnTo>
                  <a:lnTo>
                    <a:pt x="1777563" y="421006"/>
                  </a:lnTo>
                  <a:lnTo>
                    <a:pt x="1784555" y="425768"/>
                  </a:lnTo>
                  <a:lnTo>
                    <a:pt x="1790912" y="431166"/>
                  </a:lnTo>
                  <a:lnTo>
                    <a:pt x="1797904" y="437198"/>
                  </a:lnTo>
                  <a:lnTo>
                    <a:pt x="1812207" y="451486"/>
                  </a:lnTo>
                  <a:lnTo>
                    <a:pt x="1827145" y="466408"/>
                  </a:lnTo>
                  <a:lnTo>
                    <a:pt x="1836680" y="476251"/>
                  </a:lnTo>
                  <a:lnTo>
                    <a:pt x="1851935" y="491173"/>
                  </a:lnTo>
                  <a:lnTo>
                    <a:pt x="1865920" y="505461"/>
                  </a:lnTo>
                  <a:lnTo>
                    <a:pt x="1872277" y="512446"/>
                  </a:lnTo>
                  <a:lnTo>
                    <a:pt x="1877680" y="519431"/>
                  </a:lnTo>
                  <a:lnTo>
                    <a:pt x="1882447" y="525781"/>
                  </a:lnTo>
                  <a:lnTo>
                    <a:pt x="1886579" y="532766"/>
                  </a:lnTo>
                  <a:lnTo>
                    <a:pt x="1888486" y="536258"/>
                  </a:lnTo>
                  <a:lnTo>
                    <a:pt x="1889439" y="539433"/>
                  </a:lnTo>
                  <a:lnTo>
                    <a:pt x="1891029" y="542608"/>
                  </a:lnTo>
                  <a:lnTo>
                    <a:pt x="1891664" y="546101"/>
                  </a:lnTo>
                  <a:lnTo>
                    <a:pt x="1891982" y="549593"/>
                  </a:lnTo>
                  <a:lnTo>
                    <a:pt x="1892300" y="552768"/>
                  </a:lnTo>
                  <a:lnTo>
                    <a:pt x="1892300" y="556261"/>
                  </a:lnTo>
                  <a:lnTo>
                    <a:pt x="1891664" y="559753"/>
                  </a:lnTo>
                  <a:lnTo>
                    <a:pt x="1891029" y="562928"/>
                  </a:lnTo>
                  <a:lnTo>
                    <a:pt x="1889757" y="566738"/>
                  </a:lnTo>
                  <a:lnTo>
                    <a:pt x="1888486" y="570231"/>
                  </a:lnTo>
                  <a:lnTo>
                    <a:pt x="1886261" y="574041"/>
                  </a:lnTo>
                  <a:lnTo>
                    <a:pt x="1884036" y="577533"/>
                  </a:lnTo>
                  <a:lnTo>
                    <a:pt x="1881176" y="581343"/>
                  </a:lnTo>
                  <a:lnTo>
                    <a:pt x="1877680" y="585153"/>
                  </a:lnTo>
                  <a:lnTo>
                    <a:pt x="1874184" y="588963"/>
                  </a:lnTo>
                  <a:lnTo>
                    <a:pt x="1476895" y="985838"/>
                  </a:lnTo>
                  <a:lnTo>
                    <a:pt x="1472763" y="989966"/>
                  </a:lnTo>
                  <a:lnTo>
                    <a:pt x="1468313" y="993458"/>
                  </a:lnTo>
                  <a:lnTo>
                    <a:pt x="1464182" y="996633"/>
                  </a:lnTo>
                  <a:lnTo>
                    <a:pt x="1459732" y="999808"/>
                  </a:lnTo>
                  <a:lnTo>
                    <a:pt x="1455282" y="1002348"/>
                  </a:lnTo>
                  <a:lnTo>
                    <a:pt x="1450515" y="1004888"/>
                  </a:lnTo>
                  <a:lnTo>
                    <a:pt x="1446065" y="1007111"/>
                  </a:lnTo>
                  <a:lnTo>
                    <a:pt x="1440980" y="1009016"/>
                  </a:lnTo>
                  <a:lnTo>
                    <a:pt x="1436212" y="1010921"/>
                  </a:lnTo>
                  <a:lnTo>
                    <a:pt x="1431445" y="1012826"/>
                  </a:lnTo>
                  <a:lnTo>
                    <a:pt x="1426360" y="1013778"/>
                  </a:lnTo>
                  <a:lnTo>
                    <a:pt x="1421274" y="1015366"/>
                  </a:lnTo>
                  <a:lnTo>
                    <a:pt x="1416507" y="1016001"/>
                  </a:lnTo>
                  <a:lnTo>
                    <a:pt x="1411422" y="1016953"/>
                  </a:lnTo>
                  <a:lnTo>
                    <a:pt x="1406336" y="1017271"/>
                  </a:lnTo>
                  <a:lnTo>
                    <a:pt x="1401569" y="1017588"/>
                  </a:lnTo>
                  <a:lnTo>
                    <a:pt x="1396484" y="1017588"/>
                  </a:lnTo>
                  <a:lnTo>
                    <a:pt x="1391716" y="1017271"/>
                  </a:lnTo>
                  <a:lnTo>
                    <a:pt x="1386949" y="1016953"/>
                  </a:lnTo>
                  <a:lnTo>
                    <a:pt x="1382499" y="1015683"/>
                  </a:lnTo>
                  <a:lnTo>
                    <a:pt x="1377731" y="1015048"/>
                  </a:lnTo>
                  <a:lnTo>
                    <a:pt x="1373282" y="1013461"/>
                  </a:lnTo>
                  <a:lnTo>
                    <a:pt x="1368832" y="1012191"/>
                  </a:lnTo>
                  <a:lnTo>
                    <a:pt x="1364700" y="1010286"/>
                  </a:lnTo>
                  <a:lnTo>
                    <a:pt x="1360886" y="1008063"/>
                  </a:lnTo>
                  <a:lnTo>
                    <a:pt x="1357072" y="1005523"/>
                  </a:lnTo>
                  <a:lnTo>
                    <a:pt x="1353576" y="1002983"/>
                  </a:lnTo>
                  <a:lnTo>
                    <a:pt x="1350080" y="1000126"/>
                  </a:lnTo>
                  <a:lnTo>
                    <a:pt x="1347220" y="996633"/>
                  </a:lnTo>
                  <a:lnTo>
                    <a:pt x="1344359" y="993458"/>
                  </a:lnTo>
                  <a:lnTo>
                    <a:pt x="1341817" y="989331"/>
                  </a:lnTo>
                  <a:lnTo>
                    <a:pt x="1339274" y="985521"/>
                  </a:lnTo>
                  <a:lnTo>
                    <a:pt x="1337367" y="981076"/>
                  </a:lnTo>
                  <a:lnTo>
                    <a:pt x="1335778" y="976313"/>
                  </a:lnTo>
                  <a:lnTo>
                    <a:pt x="1326561" y="967106"/>
                  </a:lnTo>
                  <a:lnTo>
                    <a:pt x="1322111" y="965518"/>
                  </a:lnTo>
                  <a:lnTo>
                    <a:pt x="1317979" y="963296"/>
                  </a:lnTo>
                  <a:lnTo>
                    <a:pt x="1314165" y="961073"/>
                  </a:lnTo>
                  <a:lnTo>
                    <a:pt x="1310351" y="958851"/>
                  </a:lnTo>
                  <a:lnTo>
                    <a:pt x="1307173" y="956311"/>
                  </a:lnTo>
                  <a:lnTo>
                    <a:pt x="1303995" y="953453"/>
                  </a:lnTo>
                  <a:lnTo>
                    <a:pt x="1301134" y="950913"/>
                  </a:lnTo>
                  <a:lnTo>
                    <a:pt x="1298274" y="948056"/>
                  </a:lnTo>
                  <a:lnTo>
                    <a:pt x="1295731" y="944563"/>
                  </a:lnTo>
                  <a:lnTo>
                    <a:pt x="1293824" y="941706"/>
                  </a:lnTo>
                  <a:lnTo>
                    <a:pt x="1291599" y="938531"/>
                  </a:lnTo>
                  <a:lnTo>
                    <a:pt x="1289692" y="935038"/>
                  </a:lnTo>
                  <a:lnTo>
                    <a:pt x="1288103" y="931546"/>
                  </a:lnTo>
                  <a:lnTo>
                    <a:pt x="1286832" y="928371"/>
                  </a:lnTo>
                  <a:lnTo>
                    <a:pt x="1284607" y="921068"/>
                  </a:lnTo>
                  <a:lnTo>
                    <a:pt x="1283336" y="913448"/>
                  </a:lnTo>
                  <a:lnTo>
                    <a:pt x="1282700" y="905511"/>
                  </a:lnTo>
                  <a:lnTo>
                    <a:pt x="1283018" y="897573"/>
                  </a:lnTo>
                  <a:lnTo>
                    <a:pt x="1283971" y="889953"/>
                  </a:lnTo>
                  <a:lnTo>
                    <a:pt x="1285560" y="882016"/>
                  </a:lnTo>
                  <a:lnTo>
                    <a:pt x="1287785" y="874078"/>
                  </a:lnTo>
                  <a:lnTo>
                    <a:pt x="1290646" y="866141"/>
                  </a:lnTo>
                  <a:lnTo>
                    <a:pt x="1294142" y="858521"/>
                  </a:lnTo>
                  <a:lnTo>
                    <a:pt x="1298909" y="849948"/>
                  </a:lnTo>
                  <a:lnTo>
                    <a:pt x="1304313" y="841376"/>
                  </a:lnTo>
                  <a:lnTo>
                    <a:pt x="1310351" y="833756"/>
                  </a:lnTo>
                  <a:lnTo>
                    <a:pt x="1317026" y="826136"/>
                  </a:lnTo>
                  <a:lnTo>
                    <a:pt x="1714315" y="429261"/>
                  </a:lnTo>
                  <a:lnTo>
                    <a:pt x="1718446" y="425768"/>
                  </a:lnTo>
                  <a:lnTo>
                    <a:pt x="1721943" y="422276"/>
                  </a:lnTo>
                  <a:lnTo>
                    <a:pt x="1726074" y="419736"/>
                  </a:lnTo>
                  <a:lnTo>
                    <a:pt x="1729571" y="417196"/>
                  </a:lnTo>
                  <a:lnTo>
                    <a:pt x="1733384" y="415608"/>
                  </a:lnTo>
                  <a:lnTo>
                    <a:pt x="1736881" y="414021"/>
                  </a:lnTo>
                  <a:lnTo>
                    <a:pt x="1740377" y="412433"/>
                  </a:lnTo>
                  <a:lnTo>
                    <a:pt x="1743873" y="411798"/>
                  </a:lnTo>
                  <a:lnTo>
                    <a:pt x="1747051" y="411481"/>
                  </a:lnTo>
                  <a:lnTo>
                    <a:pt x="1750865" y="411163"/>
                  </a:lnTo>
                  <a:close/>
                  <a:moveTo>
                    <a:pt x="198373" y="319088"/>
                  </a:moveTo>
                  <a:lnTo>
                    <a:pt x="1557783" y="319088"/>
                  </a:lnTo>
                  <a:lnTo>
                    <a:pt x="1453042" y="423822"/>
                  </a:lnTo>
                  <a:lnTo>
                    <a:pt x="315492" y="423822"/>
                  </a:lnTo>
                  <a:lnTo>
                    <a:pt x="305336" y="424140"/>
                  </a:lnTo>
                  <a:lnTo>
                    <a:pt x="295179" y="424774"/>
                  </a:lnTo>
                  <a:lnTo>
                    <a:pt x="285340" y="426361"/>
                  </a:lnTo>
                  <a:lnTo>
                    <a:pt x="275500" y="427631"/>
                  </a:lnTo>
                  <a:lnTo>
                    <a:pt x="265979" y="429852"/>
                  </a:lnTo>
                  <a:lnTo>
                    <a:pt x="256457" y="433026"/>
                  </a:lnTo>
                  <a:lnTo>
                    <a:pt x="247570" y="435882"/>
                  </a:lnTo>
                  <a:lnTo>
                    <a:pt x="238365" y="439374"/>
                  </a:lnTo>
                  <a:lnTo>
                    <a:pt x="229478" y="443499"/>
                  </a:lnTo>
                  <a:lnTo>
                    <a:pt x="221226" y="447943"/>
                  </a:lnTo>
                  <a:lnTo>
                    <a:pt x="212973" y="452703"/>
                  </a:lnTo>
                  <a:lnTo>
                    <a:pt x="204721" y="457781"/>
                  </a:lnTo>
                  <a:lnTo>
                    <a:pt x="196786" y="463494"/>
                  </a:lnTo>
                  <a:lnTo>
                    <a:pt x="189486" y="469207"/>
                  </a:lnTo>
                  <a:lnTo>
                    <a:pt x="182186" y="475554"/>
                  </a:lnTo>
                  <a:lnTo>
                    <a:pt x="175203" y="481902"/>
                  </a:lnTo>
                  <a:lnTo>
                    <a:pt x="168855" y="488884"/>
                  </a:lnTo>
                  <a:lnTo>
                    <a:pt x="162507" y="496184"/>
                  </a:lnTo>
                  <a:lnTo>
                    <a:pt x="156794" y="503483"/>
                  </a:lnTo>
                  <a:lnTo>
                    <a:pt x="151398" y="511100"/>
                  </a:lnTo>
                  <a:lnTo>
                    <a:pt x="145685" y="519670"/>
                  </a:lnTo>
                  <a:lnTo>
                    <a:pt x="140924" y="527604"/>
                  </a:lnTo>
                  <a:lnTo>
                    <a:pt x="136798" y="536490"/>
                  </a:lnTo>
                  <a:lnTo>
                    <a:pt x="132672" y="545060"/>
                  </a:lnTo>
                  <a:lnTo>
                    <a:pt x="129498" y="554263"/>
                  </a:lnTo>
                  <a:lnTo>
                    <a:pt x="126007" y="563150"/>
                  </a:lnTo>
                  <a:lnTo>
                    <a:pt x="123468" y="572671"/>
                  </a:lnTo>
                  <a:lnTo>
                    <a:pt x="121246" y="582193"/>
                  </a:lnTo>
                  <a:lnTo>
                    <a:pt x="119659" y="592031"/>
                  </a:lnTo>
                  <a:lnTo>
                    <a:pt x="118072" y="601870"/>
                  </a:lnTo>
                  <a:lnTo>
                    <a:pt x="117437" y="612026"/>
                  </a:lnTo>
                  <a:lnTo>
                    <a:pt x="117437" y="622182"/>
                  </a:lnTo>
                  <a:lnTo>
                    <a:pt x="117437" y="1633658"/>
                  </a:lnTo>
                  <a:lnTo>
                    <a:pt x="117437" y="1643814"/>
                  </a:lnTo>
                  <a:lnTo>
                    <a:pt x="118072" y="1653970"/>
                  </a:lnTo>
                  <a:lnTo>
                    <a:pt x="119659" y="1663808"/>
                  </a:lnTo>
                  <a:lnTo>
                    <a:pt x="121246" y="1673647"/>
                  </a:lnTo>
                  <a:lnTo>
                    <a:pt x="123468" y="1683168"/>
                  </a:lnTo>
                  <a:lnTo>
                    <a:pt x="126007" y="1692689"/>
                  </a:lnTo>
                  <a:lnTo>
                    <a:pt x="129498" y="1701576"/>
                  </a:lnTo>
                  <a:lnTo>
                    <a:pt x="132672" y="1710780"/>
                  </a:lnTo>
                  <a:lnTo>
                    <a:pt x="136798" y="1719666"/>
                  </a:lnTo>
                  <a:lnTo>
                    <a:pt x="140924" y="1728235"/>
                  </a:lnTo>
                  <a:lnTo>
                    <a:pt x="145685" y="1736170"/>
                  </a:lnTo>
                  <a:lnTo>
                    <a:pt x="151398" y="1744739"/>
                  </a:lnTo>
                  <a:lnTo>
                    <a:pt x="156794" y="1752356"/>
                  </a:lnTo>
                  <a:lnTo>
                    <a:pt x="162507" y="1759656"/>
                  </a:lnTo>
                  <a:lnTo>
                    <a:pt x="168855" y="1766955"/>
                  </a:lnTo>
                  <a:lnTo>
                    <a:pt x="175203" y="1773938"/>
                  </a:lnTo>
                  <a:lnTo>
                    <a:pt x="182186" y="1780285"/>
                  </a:lnTo>
                  <a:lnTo>
                    <a:pt x="189486" y="1786633"/>
                  </a:lnTo>
                  <a:lnTo>
                    <a:pt x="196786" y="1792345"/>
                  </a:lnTo>
                  <a:lnTo>
                    <a:pt x="204721" y="1798375"/>
                  </a:lnTo>
                  <a:lnTo>
                    <a:pt x="212973" y="1803453"/>
                  </a:lnTo>
                  <a:lnTo>
                    <a:pt x="221226" y="1808214"/>
                  </a:lnTo>
                  <a:lnTo>
                    <a:pt x="229478" y="1812340"/>
                  </a:lnTo>
                  <a:lnTo>
                    <a:pt x="238365" y="1816466"/>
                  </a:lnTo>
                  <a:lnTo>
                    <a:pt x="247570" y="1819640"/>
                  </a:lnTo>
                  <a:lnTo>
                    <a:pt x="256457" y="1823131"/>
                  </a:lnTo>
                  <a:lnTo>
                    <a:pt x="265979" y="1825670"/>
                  </a:lnTo>
                  <a:lnTo>
                    <a:pt x="275500" y="1827891"/>
                  </a:lnTo>
                  <a:lnTo>
                    <a:pt x="285340" y="1829478"/>
                  </a:lnTo>
                  <a:lnTo>
                    <a:pt x="295179" y="1831065"/>
                  </a:lnTo>
                  <a:lnTo>
                    <a:pt x="305336" y="1831700"/>
                  </a:lnTo>
                  <a:lnTo>
                    <a:pt x="315492" y="1831700"/>
                  </a:lnTo>
                  <a:lnTo>
                    <a:pt x="1632371" y="1831700"/>
                  </a:lnTo>
                  <a:lnTo>
                    <a:pt x="1642527" y="1831700"/>
                  </a:lnTo>
                  <a:lnTo>
                    <a:pt x="1652367" y="1831065"/>
                  </a:lnTo>
                  <a:lnTo>
                    <a:pt x="1662523" y="1829478"/>
                  </a:lnTo>
                  <a:lnTo>
                    <a:pt x="1672045" y="1827891"/>
                  </a:lnTo>
                  <a:lnTo>
                    <a:pt x="1681885" y="1825670"/>
                  </a:lnTo>
                  <a:lnTo>
                    <a:pt x="1691089" y="1823131"/>
                  </a:lnTo>
                  <a:lnTo>
                    <a:pt x="1700611" y="1819640"/>
                  </a:lnTo>
                  <a:lnTo>
                    <a:pt x="1709181" y="1816466"/>
                  </a:lnTo>
                  <a:lnTo>
                    <a:pt x="1718385" y="1812340"/>
                  </a:lnTo>
                  <a:lnTo>
                    <a:pt x="1726637" y="1808214"/>
                  </a:lnTo>
                  <a:lnTo>
                    <a:pt x="1735207" y="1803453"/>
                  </a:lnTo>
                  <a:lnTo>
                    <a:pt x="1743142" y="1798375"/>
                  </a:lnTo>
                  <a:lnTo>
                    <a:pt x="1750760" y="1792345"/>
                  </a:lnTo>
                  <a:lnTo>
                    <a:pt x="1758377" y="1786633"/>
                  </a:lnTo>
                  <a:lnTo>
                    <a:pt x="1765677" y="1780285"/>
                  </a:lnTo>
                  <a:lnTo>
                    <a:pt x="1772660" y="1773938"/>
                  </a:lnTo>
                  <a:lnTo>
                    <a:pt x="1779325" y="1766955"/>
                  </a:lnTo>
                  <a:lnTo>
                    <a:pt x="1785356" y="1759973"/>
                  </a:lnTo>
                  <a:lnTo>
                    <a:pt x="1791069" y="1752356"/>
                  </a:lnTo>
                  <a:lnTo>
                    <a:pt x="1796782" y="1744739"/>
                  </a:lnTo>
                  <a:lnTo>
                    <a:pt x="1801861" y="1736805"/>
                  </a:lnTo>
                  <a:lnTo>
                    <a:pt x="1806621" y="1728235"/>
                  </a:lnTo>
                  <a:lnTo>
                    <a:pt x="1810748" y="1719666"/>
                  </a:lnTo>
                  <a:lnTo>
                    <a:pt x="1814874" y="1710780"/>
                  </a:lnTo>
                  <a:lnTo>
                    <a:pt x="1818683" y="1702211"/>
                  </a:lnTo>
                  <a:lnTo>
                    <a:pt x="1821857" y="1692689"/>
                  </a:lnTo>
                  <a:lnTo>
                    <a:pt x="1824396" y="1683168"/>
                  </a:lnTo>
                  <a:lnTo>
                    <a:pt x="1826617" y="1673647"/>
                  </a:lnTo>
                  <a:lnTo>
                    <a:pt x="1828522" y="1663808"/>
                  </a:lnTo>
                  <a:lnTo>
                    <a:pt x="1829474" y="1653970"/>
                  </a:lnTo>
                  <a:lnTo>
                    <a:pt x="1830109" y="1643814"/>
                  </a:lnTo>
                  <a:lnTo>
                    <a:pt x="1830426" y="1633658"/>
                  </a:lnTo>
                  <a:lnTo>
                    <a:pt x="1830426" y="1113162"/>
                  </a:lnTo>
                  <a:lnTo>
                    <a:pt x="1830426" y="773570"/>
                  </a:lnTo>
                  <a:lnTo>
                    <a:pt x="1947863" y="656458"/>
                  </a:lnTo>
                  <a:lnTo>
                    <a:pt x="1947863" y="1738391"/>
                  </a:lnTo>
                  <a:lnTo>
                    <a:pt x="1947546" y="1748865"/>
                  </a:lnTo>
                  <a:lnTo>
                    <a:pt x="1946911" y="1758704"/>
                  </a:lnTo>
                  <a:lnTo>
                    <a:pt x="1945324" y="1768860"/>
                  </a:lnTo>
                  <a:lnTo>
                    <a:pt x="1943419" y="1778063"/>
                  </a:lnTo>
                  <a:lnTo>
                    <a:pt x="1941198" y="1787902"/>
                  </a:lnTo>
                  <a:lnTo>
                    <a:pt x="1938659" y="1797423"/>
                  </a:lnTo>
                  <a:lnTo>
                    <a:pt x="1935802" y="1806627"/>
                  </a:lnTo>
                  <a:lnTo>
                    <a:pt x="1932311" y="1815831"/>
                  </a:lnTo>
                  <a:lnTo>
                    <a:pt x="1928184" y="1824400"/>
                  </a:lnTo>
                  <a:lnTo>
                    <a:pt x="1923741" y="1832969"/>
                  </a:lnTo>
                  <a:lnTo>
                    <a:pt x="1918980" y="1841221"/>
                  </a:lnTo>
                  <a:lnTo>
                    <a:pt x="1913902" y="1849156"/>
                  </a:lnTo>
                  <a:lnTo>
                    <a:pt x="1908188" y="1856773"/>
                  </a:lnTo>
                  <a:lnTo>
                    <a:pt x="1902475" y="1864707"/>
                  </a:lnTo>
                  <a:lnTo>
                    <a:pt x="1896127" y="1871689"/>
                  </a:lnTo>
                  <a:lnTo>
                    <a:pt x="1889462" y="1878671"/>
                  </a:lnTo>
                  <a:lnTo>
                    <a:pt x="1882797" y="1885336"/>
                  </a:lnTo>
                  <a:lnTo>
                    <a:pt x="1875497" y="1891366"/>
                  </a:lnTo>
                  <a:lnTo>
                    <a:pt x="1868197" y="1897397"/>
                  </a:lnTo>
                  <a:lnTo>
                    <a:pt x="1860579" y="1902792"/>
                  </a:lnTo>
                  <a:lnTo>
                    <a:pt x="1852327" y="1907870"/>
                  </a:lnTo>
                  <a:lnTo>
                    <a:pt x="1844074" y="1912631"/>
                  </a:lnTo>
                  <a:lnTo>
                    <a:pt x="1835187" y="1917074"/>
                  </a:lnTo>
                  <a:lnTo>
                    <a:pt x="1826617" y="1920882"/>
                  </a:lnTo>
                  <a:lnTo>
                    <a:pt x="1817413" y="1924691"/>
                  </a:lnTo>
                  <a:lnTo>
                    <a:pt x="1808209" y="1927865"/>
                  </a:lnTo>
                  <a:lnTo>
                    <a:pt x="1799004" y="1930404"/>
                  </a:lnTo>
                  <a:lnTo>
                    <a:pt x="1789482" y="1932625"/>
                  </a:lnTo>
                  <a:lnTo>
                    <a:pt x="1779643" y="1934530"/>
                  </a:lnTo>
                  <a:lnTo>
                    <a:pt x="1769803" y="1935482"/>
                  </a:lnTo>
                  <a:lnTo>
                    <a:pt x="1759647" y="1936434"/>
                  </a:lnTo>
                  <a:lnTo>
                    <a:pt x="1749173" y="1936751"/>
                  </a:lnTo>
                  <a:lnTo>
                    <a:pt x="198373" y="1936751"/>
                  </a:lnTo>
                  <a:lnTo>
                    <a:pt x="188216" y="1936434"/>
                  </a:lnTo>
                  <a:lnTo>
                    <a:pt x="178377" y="1935482"/>
                  </a:lnTo>
                  <a:lnTo>
                    <a:pt x="168538" y="1934530"/>
                  </a:lnTo>
                  <a:lnTo>
                    <a:pt x="158699" y="1932625"/>
                  </a:lnTo>
                  <a:lnTo>
                    <a:pt x="148859" y="1930404"/>
                  </a:lnTo>
                  <a:lnTo>
                    <a:pt x="139655" y="1927865"/>
                  </a:lnTo>
                  <a:lnTo>
                    <a:pt x="130133" y="1924691"/>
                  </a:lnTo>
                  <a:lnTo>
                    <a:pt x="121246" y="1920882"/>
                  </a:lnTo>
                  <a:lnTo>
                    <a:pt x="112359" y="1917074"/>
                  </a:lnTo>
                  <a:lnTo>
                    <a:pt x="103789" y="1912631"/>
                  </a:lnTo>
                  <a:lnTo>
                    <a:pt x="95537" y="1907870"/>
                  </a:lnTo>
                  <a:lnTo>
                    <a:pt x="87602" y="1902792"/>
                  </a:lnTo>
                  <a:lnTo>
                    <a:pt x="79984" y="1897397"/>
                  </a:lnTo>
                  <a:lnTo>
                    <a:pt x="72049" y="1891366"/>
                  </a:lnTo>
                  <a:lnTo>
                    <a:pt x="65067" y="1885336"/>
                  </a:lnTo>
                  <a:lnTo>
                    <a:pt x="58084" y="1878671"/>
                  </a:lnTo>
                  <a:lnTo>
                    <a:pt x="51418" y="1871689"/>
                  </a:lnTo>
                  <a:lnTo>
                    <a:pt x="45388" y="1864707"/>
                  </a:lnTo>
                  <a:lnTo>
                    <a:pt x="39357" y="1856773"/>
                  </a:lnTo>
                  <a:lnTo>
                    <a:pt x="33962" y="1849156"/>
                  </a:lnTo>
                  <a:lnTo>
                    <a:pt x="28883" y="1841221"/>
                  </a:lnTo>
                  <a:lnTo>
                    <a:pt x="24122" y="1832969"/>
                  </a:lnTo>
                  <a:lnTo>
                    <a:pt x="19679" y="1824400"/>
                  </a:lnTo>
                  <a:lnTo>
                    <a:pt x="15870" y="1815831"/>
                  </a:lnTo>
                  <a:lnTo>
                    <a:pt x="12061" y="1806627"/>
                  </a:lnTo>
                  <a:lnTo>
                    <a:pt x="8887" y="1797423"/>
                  </a:lnTo>
                  <a:lnTo>
                    <a:pt x="6348" y="1787902"/>
                  </a:lnTo>
                  <a:lnTo>
                    <a:pt x="4126" y="1778063"/>
                  </a:lnTo>
                  <a:lnTo>
                    <a:pt x="2222" y="1768860"/>
                  </a:lnTo>
                  <a:lnTo>
                    <a:pt x="1270" y="1758704"/>
                  </a:lnTo>
                  <a:lnTo>
                    <a:pt x="318" y="1748865"/>
                  </a:lnTo>
                  <a:lnTo>
                    <a:pt x="0" y="1738391"/>
                  </a:lnTo>
                  <a:lnTo>
                    <a:pt x="0" y="517448"/>
                  </a:lnTo>
                  <a:lnTo>
                    <a:pt x="318" y="507292"/>
                  </a:lnTo>
                  <a:lnTo>
                    <a:pt x="1270" y="497453"/>
                  </a:lnTo>
                  <a:lnTo>
                    <a:pt x="2222" y="487297"/>
                  </a:lnTo>
                  <a:lnTo>
                    <a:pt x="4126" y="477776"/>
                  </a:lnTo>
                  <a:lnTo>
                    <a:pt x="6348" y="467937"/>
                  </a:lnTo>
                  <a:lnTo>
                    <a:pt x="8887" y="458416"/>
                  </a:lnTo>
                  <a:lnTo>
                    <a:pt x="12061" y="449212"/>
                  </a:lnTo>
                  <a:lnTo>
                    <a:pt x="15870" y="440008"/>
                  </a:lnTo>
                  <a:lnTo>
                    <a:pt x="19679" y="431439"/>
                  </a:lnTo>
                  <a:lnTo>
                    <a:pt x="24122" y="423187"/>
                  </a:lnTo>
                  <a:lnTo>
                    <a:pt x="28883" y="414618"/>
                  </a:lnTo>
                  <a:lnTo>
                    <a:pt x="33962" y="406684"/>
                  </a:lnTo>
                  <a:lnTo>
                    <a:pt x="39357" y="399067"/>
                  </a:lnTo>
                  <a:lnTo>
                    <a:pt x="45388" y="391450"/>
                  </a:lnTo>
                  <a:lnTo>
                    <a:pt x="51418" y="384150"/>
                  </a:lnTo>
                  <a:lnTo>
                    <a:pt x="58084" y="377168"/>
                  </a:lnTo>
                  <a:lnTo>
                    <a:pt x="65067" y="370503"/>
                  </a:lnTo>
                  <a:lnTo>
                    <a:pt x="72049" y="364473"/>
                  </a:lnTo>
                  <a:lnTo>
                    <a:pt x="79984" y="358443"/>
                  </a:lnTo>
                  <a:lnTo>
                    <a:pt x="87602" y="353047"/>
                  </a:lnTo>
                  <a:lnTo>
                    <a:pt x="95537" y="347969"/>
                  </a:lnTo>
                  <a:lnTo>
                    <a:pt x="103789" y="343209"/>
                  </a:lnTo>
                  <a:lnTo>
                    <a:pt x="112359" y="338766"/>
                  </a:lnTo>
                  <a:lnTo>
                    <a:pt x="121246" y="334957"/>
                  </a:lnTo>
                  <a:lnTo>
                    <a:pt x="130133" y="331149"/>
                  </a:lnTo>
                  <a:lnTo>
                    <a:pt x="139655" y="328292"/>
                  </a:lnTo>
                  <a:lnTo>
                    <a:pt x="148859" y="325436"/>
                  </a:lnTo>
                  <a:lnTo>
                    <a:pt x="158699" y="323214"/>
                  </a:lnTo>
                  <a:lnTo>
                    <a:pt x="168538" y="321310"/>
                  </a:lnTo>
                  <a:lnTo>
                    <a:pt x="178377" y="320358"/>
                  </a:lnTo>
                  <a:lnTo>
                    <a:pt x="188216" y="319723"/>
                  </a:lnTo>
                  <a:lnTo>
                    <a:pt x="198373" y="319088"/>
                  </a:lnTo>
                  <a:close/>
                  <a:moveTo>
                    <a:pt x="2076641" y="106363"/>
                  </a:moveTo>
                  <a:lnTo>
                    <a:pt x="2082030" y="106363"/>
                  </a:lnTo>
                  <a:lnTo>
                    <a:pt x="2087102" y="106363"/>
                  </a:lnTo>
                  <a:lnTo>
                    <a:pt x="2092174" y="106679"/>
                  </a:lnTo>
                  <a:lnTo>
                    <a:pt x="2097246" y="107313"/>
                  </a:lnTo>
                  <a:lnTo>
                    <a:pt x="2102318" y="108263"/>
                  </a:lnTo>
                  <a:lnTo>
                    <a:pt x="2107390" y="109213"/>
                  </a:lnTo>
                  <a:lnTo>
                    <a:pt x="2112145" y="110797"/>
                  </a:lnTo>
                  <a:lnTo>
                    <a:pt x="2117217" y="112064"/>
                  </a:lnTo>
                  <a:lnTo>
                    <a:pt x="2121972" y="113965"/>
                  </a:lnTo>
                  <a:lnTo>
                    <a:pt x="2126727" y="116182"/>
                  </a:lnTo>
                  <a:lnTo>
                    <a:pt x="2131482" y="118399"/>
                  </a:lnTo>
                  <a:lnTo>
                    <a:pt x="2136237" y="120933"/>
                  </a:lnTo>
                  <a:lnTo>
                    <a:pt x="2140358" y="123784"/>
                  </a:lnTo>
                  <a:lnTo>
                    <a:pt x="2144796" y="126634"/>
                  </a:lnTo>
                  <a:lnTo>
                    <a:pt x="2148916" y="130119"/>
                  </a:lnTo>
                  <a:lnTo>
                    <a:pt x="2153354" y="133603"/>
                  </a:lnTo>
                  <a:lnTo>
                    <a:pt x="2157158" y="137087"/>
                  </a:lnTo>
                  <a:lnTo>
                    <a:pt x="2166351" y="146589"/>
                  </a:lnTo>
                  <a:lnTo>
                    <a:pt x="2169838" y="150707"/>
                  </a:lnTo>
                  <a:lnTo>
                    <a:pt x="2173642" y="154825"/>
                  </a:lnTo>
                  <a:lnTo>
                    <a:pt x="2176812" y="158626"/>
                  </a:lnTo>
                  <a:lnTo>
                    <a:pt x="2179665" y="163060"/>
                  </a:lnTo>
                  <a:lnTo>
                    <a:pt x="2182835" y="167811"/>
                  </a:lnTo>
                  <a:lnTo>
                    <a:pt x="2185371" y="172246"/>
                  </a:lnTo>
                  <a:lnTo>
                    <a:pt x="2187273" y="176997"/>
                  </a:lnTo>
                  <a:lnTo>
                    <a:pt x="2189492" y="181748"/>
                  </a:lnTo>
                  <a:lnTo>
                    <a:pt x="2191394" y="186183"/>
                  </a:lnTo>
                  <a:lnTo>
                    <a:pt x="2192979" y="191567"/>
                  </a:lnTo>
                  <a:lnTo>
                    <a:pt x="2194247" y="196002"/>
                  </a:lnTo>
                  <a:lnTo>
                    <a:pt x="2195515" y="201387"/>
                  </a:lnTo>
                  <a:lnTo>
                    <a:pt x="2196149" y="206454"/>
                  </a:lnTo>
                  <a:lnTo>
                    <a:pt x="2196783" y="211522"/>
                  </a:lnTo>
                  <a:lnTo>
                    <a:pt x="2197100" y="216590"/>
                  </a:lnTo>
                  <a:lnTo>
                    <a:pt x="2197100" y="221658"/>
                  </a:lnTo>
                  <a:lnTo>
                    <a:pt x="2197100" y="226726"/>
                  </a:lnTo>
                  <a:lnTo>
                    <a:pt x="2196783" y="231794"/>
                  </a:lnTo>
                  <a:lnTo>
                    <a:pt x="2196149" y="236862"/>
                  </a:lnTo>
                  <a:lnTo>
                    <a:pt x="2195515" y="241613"/>
                  </a:lnTo>
                  <a:lnTo>
                    <a:pt x="2194247" y="246681"/>
                  </a:lnTo>
                  <a:lnTo>
                    <a:pt x="2192979" y="251749"/>
                  </a:lnTo>
                  <a:lnTo>
                    <a:pt x="2191394" y="256500"/>
                  </a:lnTo>
                  <a:lnTo>
                    <a:pt x="2189492" y="261251"/>
                  </a:lnTo>
                  <a:lnTo>
                    <a:pt x="2187273" y="266319"/>
                  </a:lnTo>
                  <a:lnTo>
                    <a:pt x="2185371" y="270754"/>
                  </a:lnTo>
                  <a:lnTo>
                    <a:pt x="2182835" y="275505"/>
                  </a:lnTo>
                  <a:lnTo>
                    <a:pt x="2179665" y="279623"/>
                  </a:lnTo>
                  <a:lnTo>
                    <a:pt x="2176812" y="284057"/>
                  </a:lnTo>
                  <a:lnTo>
                    <a:pt x="2173642" y="288492"/>
                  </a:lnTo>
                  <a:lnTo>
                    <a:pt x="2169838" y="292609"/>
                  </a:lnTo>
                  <a:lnTo>
                    <a:pt x="2166351" y="296410"/>
                  </a:lnTo>
                  <a:lnTo>
                    <a:pt x="1970764" y="491843"/>
                  </a:lnTo>
                  <a:lnTo>
                    <a:pt x="1967277" y="495010"/>
                  </a:lnTo>
                  <a:lnTo>
                    <a:pt x="1963473" y="498178"/>
                  </a:lnTo>
                  <a:lnTo>
                    <a:pt x="1959986" y="500712"/>
                  </a:lnTo>
                  <a:lnTo>
                    <a:pt x="1956816" y="502612"/>
                  </a:lnTo>
                  <a:lnTo>
                    <a:pt x="1953329" y="504513"/>
                  </a:lnTo>
                  <a:lnTo>
                    <a:pt x="1950476" y="505463"/>
                  </a:lnTo>
                  <a:lnTo>
                    <a:pt x="1947623" y="505780"/>
                  </a:lnTo>
                  <a:lnTo>
                    <a:pt x="1944771" y="506413"/>
                  </a:lnTo>
                  <a:lnTo>
                    <a:pt x="1941918" y="505780"/>
                  </a:lnTo>
                  <a:lnTo>
                    <a:pt x="1939382" y="505463"/>
                  </a:lnTo>
                  <a:lnTo>
                    <a:pt x="1936846" y="504513"/>
                  </a:lnTo>
                  <a:lnTo>
                    <a:pt x="1933993" y="502929"/>
                  </a:lnTo>
                  <a:lnTo>
                    <a:pt x="1931457" y="501662"/>
                  </a:lnTo>
                  <a:lnTo>
                    <a:pt x="1928921" y="499445"/>
                  </a:lnTo>
                  <a:lnTo>
                    <a:pt x="1924166" y="494694"/>
                  </a:lnTo>
                  <a:lnTo>
                    <a:pt x="1919094" y="489309"/>
                  </a:lnTo>
                  <a:lnTo>
                    <a:pt x="1914022" y="482657"/>
                  </a:lnTo>
                  <a:lnTo>
                    <a:pt x="1903561" y="467770"/>
                  </a:lnTo>
                  <a:lnTo>
                    <a:pt x="1897855" y="459852"/>
                  </a:lnTo>
                  <a:lnTo>
                    <a:pt x="1891515" y="451616"/>
                  </a:lnTo>
                  <a:lnTo>
                    <a:pt x="1884541" y="443698"/>
                  </a:lnTo>
                  <a:lnTo>
                    <a:pt x="1877250" y="435779"/>
                  </a:lnTo>
                  <a:lnTo>
                    <a:pt x="1868057" y="426277"/>
                  </a:lnTo>
                  <a:lnTo>
                    <a:pt x="1859815" y="418991"/>
                  </a:lnTo>
                  <a:lnTo>
                    <a:pt x="1851890" y="412023"/>
                  </a:lnTo>
                  <a:lnTo>
                    <a:pt x="1843966" y="406005"/>
                  </a:lnTo>
                  <a:lnTo>
                    <a:pt x="1836041" y="399987"/>
                  </a:lnTo>
                  <a:lnTo>
                    <a:pt x="1820825" y="389217"/>
                  </a:lnTo>
                  <a:lnTo>
                    <a:pt x="1814485" y="384466"/>
                  </a:lnTo>
                  <a:lnTo>
                    <a:pt x="1808462" y="379398"/>
                  </a:lnTo>
                  <a:lnTo>
                    <a:pt x="1804024" y="374647"/>
                  </a:lnTo>
                  <a:lnTo>
                    <a:pt x="1802122" y="372113"/>
                  </a:lnTo>
                  <a:lnTo>
                    <a:pt x="1800220" y="369579"/>
                  </a:lnTo>
                  <a:lnTo>
                    <a:pt x="1798635" y="367045"/>
                  </a:lnTo>
                  <a:lnTo>
                    <a:pt x="1798001" y="364511"/>
                  </a:lnTo>
                  <a:lnTo>
                    <a:pt x="1797367" y="361660"/>
                  </a:lnTo>
                  <a:lnTo>
                    <a:pt x="1797050" y="359126"/>
                  </a:lnTo>
                  <a:lnTo>
                    <a:pt x="1797367" y="355959"/>
                  </a:lnTo>
                  <a:lnTo>
                    <a:pt x="1797684" y="353108"/>
                  </a:lnTo>
                  <a:lnTo>
                    <a:pt x="1798635" y="349941"/>
                  </a:lnTo>
                  <a:lnTo>
                    <a:pt x="1800220" y="346773"/>
                  </a:lnTo>
                  <a:lnTo>
                    <a:pt x="1802439" y="343289"/>
                  </a:lnTo>
                  <a:lnTo>
                    <a:pt x="1804975" y="340122"/>
                  </a:lnTo>
                  <a:lnTo>
                    <a:pt x="1807828" y="336637"/>
                  </a:lnTo>
                  <a:lnTo>
                    <a:pt x="1811632" y="332520"/>
                  </a:lnTo>
                  <a:lnTo>
                    <a:pt x="2006902" y="137087"/>
                  </a:lnTo>
                  <a:lnTo>
                    <a:pt x="2011023" y="133603"/>
                  </a:lnTo>
                  <a:lnTo>
                    <a:pt x="2014827" y="130119"/>
                  </a:lnTo>
                  <a:lnTo>
                    <a:pt x="2019265" y="126634"/>
                  </a:lnTo>
                  <a:lnTo>
                    <a:pt x="2023703" y="123784"/>
                  </a:lnTo>
                  <a:lnTo>
                    <a:pt x="2028141" y="120933"/>
                  </a:lnTo>
                  <a:lnTo>
                    <a:pt x="2032896" y="118399"/>
                  </a:lnTo>
                  <a:lnTo>
                    <a:pt x="2037017" y="116182"/>
                  </a:lnTo>
                  <a:lnTo>
                    <a:pt x="2041772" y="113965"/>
                  </a:lnTo>
                  <a:lnTo>
                    <a:pt x="2046843" y="112064"/>
                  </a:lnTo>
                  <a:lnTo>
                    <a:pt x="2051598" y="110797"/>
                  </a:lnTo>
                  <a:lnTo>
                    <a:pt x="2056670" y="109213"/>
                  </a:lnTo>
                  <a:lnTo>
                    <a:pt x="2061425" y="108263"/>
                  </a:lnTo>
                  <a:lnTo>
                    <a:pt x="2066497" y="107313"/>
                  </a:lnTo>
                  <a:lnTo>
                    <a:pt x="2071569" y="106679"/>
                  </a:lnTo>
                  <a:lnTo>
                    <a:pt x="2076641" y="106363"/>
                  </a:lnTo>
                  <a:close/>
                  <a:moveTo>
                    <a:pt x="2213628" y="19050"/>
                  </a:moveTo>
                  <a:lnTo>
                    <a:pt x="2219371" y="19369"/>
                  </a:lnTo>
                  <a:lnTo>
                    <a:pt x="2225751" y="20007"/>
                  </a:lnTo>
                  <a:lnTo>
                    <a:pt x="2231493" y="21602"/>
                  </a:lnTo>
                  <a:lnTo>
                    <a:pt x="2237236" y="23516"/>
                  </a:lnTo>
                  <a:lnTo>
                    <a:pt x="2242978" y="26387"/>
                  </a:lnTo>
                  <a:lnTo>
                    <a:pt x="2248401" y="29258"/>
                  </a:lnTo>
                  <a:lnTo>
                    <a:pt x="2253506" y="33087"/>
                  </a:lnTo>
                  <a:lnTo>
                    <a:pt x="2258291" y="37234"/>
                  </a:lnTo>
                  <a:lnTo>
                    <a:pt x="2262757" y="42019"/>
                  </a:lnTo>
                  <a:lnTo>
                    <a:pt x="2266266" y="47123"/>
                  </a:lnTo>
                  <a:lnTo>
                    <a:pt x="2269457" y="52547"/>
                  </a:lnTo>
                  <a:lnTo>
                    <a:pt x="2272009" y="58608"/>
                  </a:lnTo>
                  <a:lnTo>
                    <a:pt x="2273923" y="64350"/>
                  </a:lnTo>
                  <a:lnTo>
                    <a:pt x="2275518" y="70412"/>
                  </a:lnTo>
                  <a:lnTo>
                    <a:pt x="2276475" y="76154"/>
                  </a:lnTo>
                  <a:lnTo>
                    <a:pt x="2276475" y="82216"/>
                  </a:lnTo>
                  <a:lnTo>
                    <a:pt x="2276475" y="88277"/>
                  </a:lnTo>
                  <a:lnTo>
                    <a:pt x="2275518" y="94338"/>
                  </a:lnTo>
                  <a:lnTo>
                    <a:pt x="2273923" y="100400"/>
                  </a:lnTo>
                  <a:lnTo>
                    <a:pt x="2272009" y="106142"/>
                  </a:lnTo>
                  <a:lnTo>
                    <a:pt x="2269457" y="111565"/>
                  </a:lnTo>
                  <a:lnTo>
                    <a:pt x="2266266" y="117308"/>
                  </a:lnTo>
                  <a:lnTo>
                    <a:pt x="2262757" y="122412"/>
                  </a:lnTo>
                  <a:lnTo>
                    <a:pt x="2258291" y="126878"/>
                  </a:lnTo>
                  <a:lnTo>
                    <a:pt x="2241064" y="144105"/>
                  </a:lnTo>
                  <a:lnTo>
                    <a:pt x="2236598" y="148253"/>
                  </a:lnTo>
                  <a:lnTo>
                    <a:pt x="2232769" y="150805"/>
                  </a:lnTo>
                  <a:lnTo>
                    <a:pt x="2230855" y="151443"/>
                  </a:lnTo>
                  <a:lnTo>
                    <a:pt x="2228941" y="152400"/>
                  </a:lnTo>
                  <a:lnTo>
                    <a:pt x="2227346" y="152400"/>
                  </a:lnTo>
                  <a:lnTo>
                    <a:pt x="2225751" y="152400"/>
                  </a:lnTo>
                  <a:lnTo>
                    <a:pt x="2224156" y="152081"/>
                  </a:lnTo>
                  <a:lnTo>
                    <a:pt x="2222880" y="151443"/>
                  </a:lnTo>
                  <a:lnTo>
                    <a:pt x="2220009" y="149848"/>
                  </a:lnTo>
                  <a:lnTo>
                    <a:pt x="2217456" y="147295"/>
                  </a:lnTo>
                  <a:lnTo>
                    <a:pt x="2214904" y="143786"/>
                  </a:lnTo>
                  <a:lnTo>
                    <a:pt x="2212352" y="140277"/>
                  </a:lnTo>
                  <a:lnTo>
                    <a:pt x="2209800" y="135811"/>
                  </a:lnTo>
                  <a:lnTo>
                    <a:pt x="2204058" y="126240"/>
                  </a:lnTo>
                  <a:lnTo>
                    <a:pt x="2201186" y="121455"/>
                  </a:lnTo>
                  <a:lnTo>
                    <a:pt x="2197358" y="116351"/>
                  </a:lnTo>
                  <a:lnTo>
                    <a:pt x="2193530" y="111246"/>
                  </a:lnTo>
                  <a:lnTo>
                    <a:pt x="2189064" y="106461"/>
                  </a:lnTo>
                  <a:lnTo>
                    <a:pt x="2184278" y="101995"/>
                  </a:lnTo>
                  <a:lnTo>
                    <a:pt x="2179493" y="98167"/>
                  </a:lnTo>
                  <a:lnTo>
                    <a:pt x="2174389" y="94657"/>
                  </a:lnTo>
                  <a:lnTo>
                    <a:pt x="2169285" y="91467"/>
                  </a:lnTo>
                  <a:lnTo>
                    <a:pt x="2159714" y="85725"/>
                  </a:lnTo>
                  <a:lnTo>
                    <a:pt x="2155248" y="83173"/>
                  </a:lnTo>
                  <a:lnTo>
                    <a:pt x="2151739" y="80620"/>
                  </a:lnTo>
                  <a:lnTo>
                    <a:pt x="2148229" y="78068"/>
                  </a:lnTo>
                  <a:lnTo>
                    <a:pt x="2145677" y="75516"/>
                  </a:lnTo>
                  <a:lnTo>
                    <a:pt x="2144082" y="72964"/>
                  </a:lnTo>
                  <a:lnTo>
                    <a:pt x="2143763" y="71369"/>
                  </a:lnTo>
                  <a:lnTo>
                    <a:pt x="2143125" y="69774"/>
                  </a:lnTo>
                  <a:lnTo>
                    <a:pt x="2143125" y="68179"/>
                  </a:lnTo>
                  <a:lnTo>
                    <a:pt x="2143763" y="66584"/>
                  </a:lnTo>
                  <a:lnTo>
                    <a:pt x="2144082" y="64669"/>
                  </a:lnTo>
                  <a:lnTo>
                    <a:pt x="2144720" y="63074"/>
                  </a:lnTo>
                  <a:lnTo>
                    <a:pt x="2147591" y="59246"/>
                  </a:lnTo>
                  <a:lnTo>
                    <a:pt x="2151419" y="54780"/>
                  </a:lnTo>
                  <a:lnTo>
                    <a:pt x="2168647" y="37234"/>
                  </a:lnTo>
                  <a:lnTo>
                    <a:pt x="2173751" y="33087"/>
                  </a:lnTo>
                  <a:lnTo>
                    <a:pt x="2178855" y="29258"/>
                  </a:lnTo>
                  <a:lnTo>
                    <a:pt x="2183959" y="26387"/>
                  </a:lnTo>
                  <a:lnTo>
                    <a:pt x="2189702" y="23516"/>
                  </a:lnTo>
                  <a:lnTo>
                    <a:pt x="2195125" y="21602"/>
                  </a:lnTo>
                  <a:lnTo>
                    <a:pt x="2201506" y="20007"/>
                  </a:lnTo>
                  <a:lnTo>
                    <a:pt x="2207248" y="19369"/>
                  </a:lnTo>
                  <a:lnTo>
                    <a:pt x="2213628" y="19050"/>
                  </a:lnTo>
                  <a:close/>
                  <a:moveTo>
                    <a:pt x="1985550" y="0"/>
                  </a:moveTo>
                  <a:lnTo>
                    <a:pt x="1989686" y="0"/>
                  </a:lnTo>
                  <a:lnTo>
                    <a:pt x="1993822" y="0"/>
                  </a:lnTo>
                  <a:lnTo>
                    <a:pt x="1997640" y="634"/>
                  </a:lnTo>
                  <a:lnTo>
                    <a:pt x="2001776" y="1903"/>
                  </a:lnTo>
                  <a:lnTo>
                    <a:pt x="2005594" y="2855"/>
                  </a:lnTo>
                  <a:lnTo>
                    <a:pt x="2009411" y="4759"/>
                  </a:lnTo>
                  <a:lnTo>
                    <a:pt x="2012911" y="6980"/>
                  </a:lnTo>
                  <a:lnTo>
                    <a:pt x="2016411" y="9518"/>
                  </a:lnTo>
                  <a:lnTo>
                    <a:pt x="2019592" y="12374"/>
                  </a:lnTo>
                  <a:lnTo>
                    <a:pt x="2022456" y="15229"/>
                  </a:lnTo>
                  <a:lnTo>
                    <a:pt x="2025001" y="19037"/>
                  </a:lnTo>
                  <a:lnTo>
                    <a:pt x="2026910" y="22210"/>
                  </a:lnTo>
                  <a:lnTo>
                    <a:pt x="2028819" y="26334"/>
                  </a:lnTo>
                  <a:lnTo>
                    <a:pt x="2030091" y="29824"/>
                  </a:lnTo>
                  <a:lnTo>
                    <a:pt x="2031364" y="33949"/>
                  </a:lnTo>
                  <a:lnTo>
                    <a:pt x="2031682" y="37757"/>
                  </a:lnTo>
                  <a:lnTo>
                    <a:pt x="2032000" y="41881"/>
                  </a:lnTo>
                  <a:lnTo>
                    <a:pt x="2031682" y="46006"/>
                  </a:lnTo>
                  <a:lnTo>
                    <a:pt x="2031046" y="49813"/>
                  </a:lnTo>
                  <a:lnTo>
                    <a:pt x="2030091" y="53938"/>
                  </a:lnTo>
                  <a:lnTo>
                    <a:pt x="2028819" y="57745"/>
                  </a:lnTo>
                  <a:lnTo>
                    <a:pt x="2026910" y="61553"/>
                  </a:lnTo>
                  <a:lnTo>
                    <a:pt x="2025001" y="65043"/>
                  </a:lnTo>
                  <a:lnTo>
                    <a:pt x="2022456" y="68533"/>
                  </a:lnTo>
                  <a:lnTo>
                    <a:pt x="2019592" y="71706"/>
                  </a:lnTo>
                  <a:lnTo>
                    <a:pt x="1637177" y="453081"/>
                  </a:lnTo>
                  <a:lnTo>
                    <a:pt x="1633995" y="455937"/>
                  </a:lnTo>
                  <a:lnTo>
                    <a:pt x="1630814" y="458158"/>
                  </a:lnTo>
                  <a:lnTo>
                    <a:pt x="1626996" y="460379"/>
                  </a:lnTo>
                  <a:lnTo>
                    <a:pt x="1623496" y="462283"/>
                  </a:lnTo>
                  <a:lnTo>
                    <a:pt x="1619360" y="463552"/>
                  </a:lnTo>
                  <a:lnTo>
                    <a:pt x="1615224" y="464186"/>
                  </a:lnTo>
                  <a:lnTo>
                    <a:pt x="1611407" y="465138"/>
                  </a:lnTo>
                  <a:lnTo>
                    <a:pt x="1607271" y="465138"/>
                  </a:lnTo>
                  <a:lnTo>
                    <a:pt x="1603135" y="465138"/>
                  </a:lnTo>
                  <a:lnTo>
                    <a:pt x="1599317" y="464186"/>
                  </a:lnTo>
                  <a:lnTo>
                    <a:pt x="1595181" y="463552"/>
                  </a:lnTo>
                  <a:lnTo>
                    <a:pt x="1591681" y="462283"/>
                  </a:lnTo>
                  <a:lnTo>
                    <a:pt x="1587864" y="460379"/>
                  </a:lnTo>
                  <a:lnTo>
                    <a:pt x="1584364" y="458158"/>
                  </a:lnTo>
                  <a:lnTo>
                    <a:pt x="1580864" y="455937"/>
                  </a:lnTo>
                  <a:lnTo>
                    <a:pt x="1577683" y="453081"/>
                  </a:lnTo>
                  <a:lnTo>
                    <a:pt x="1574819" y="449591"/>
                  </a:lnTo>
                  <a:lnTo>
                    <a:pt x="1572274" y="446418"/>
                  </a:lnTo>
                  <a:lnTo>
                    <a:pt x="1570047" y="442928"/>
                  </a:lnTo>
                  <a:lnTo>
                    <a:pt x="1568138" y="439121"/>
                  </a:lnTo>
                  <a:lnTo>
                    <a:pt x="1567184" y="435314"/>
                  </a:lnTo>
                  <a:lnTo>
                    <a:pt x="1565911" y="431189"/>
                  </a:lnTo>
                  <a:lnTo>
                    <a:pt x="1565275" y="427381"/>
                  </a:lnTo>
                  <a:lnTo>
                    <a:pt x="1565275" y="423257"/>
                  </a:lnTo>
                  <a:lnTo>
                    <a:pt x="1565275" y="419132"/>
                  </a:lnTo>
                  <a:lnTo>
                    <a:pt x="1565911" y="415007"/>
                  </a:lnTo>
                  <a:lnTo>
                    <a:pt x="1567184" y="411517"/>
                  </a:lnTo>
                  <a:lnTo>
                    <a:pt x="1568138" y="407393"/>
                  </a:lnTo>
                  <a:lnTo>
                    <a:pt x="1570047" y="403902"/>
                  </a:lnTo>
                  <a:lnTo>
                    <a:pt x="1572274" y="400095"/>
                  </a:lnTo>
                  <a:lnTo>
                    <a:pt x="1574819" y="396922"/>
                  </a:lnTo>
                  <a:lnTo>
                    <a:pt x="1577683" y="393749"/>
                  </a:lnTo>
                  <a:lnTo>
                    <a:pt x="1960098" y="12374"/>
                  </a:lnTo>
                  <a:lnTo>
                    <a:pt x="1962962" y="9518"/>
                  </a:lnTo>
                  <a:lnTo>
                    <a:pt x="1966779" y="6980"/>
                  </a:lnTo>
                  <a:lnTo>
                    <a:pt x="1970279" y="4759"/>
                  </a:lnTo>
                  <a:lnTo>
                    <a:pt x="1974097" y="2855"/>
                  </a:lnTo>
                  <a:lnTo>
                    <a:pt x="1977596" y="1903"/>
                  </a:lnTo>
                  <a:lnTo>
                    <a:pt x="1981732" y="634"/>
                  </a:lnTo>
                  <a:lnTo>
                    <a:pt x="198555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 bwMode="auto">
          <a:xfrm>
            <a:off x="4479925" y="3824288"/>
            <a:ext cx="711200" cy="711200"/>
            <a:chOff x="7177701" y="3821983"/>
            <a:chExt cx="711200" cy="711200"/>
          </a:xfrm>
        </p:grpSpPr>
        <p:sp>
          <p:nvSpPr>
            <p:cNvPr id="24" name="橢圓 9"/>
            <p:cNvSpPr>
              <a:spLocks noChangeArrowheads="1"/>
            </p:cNvSpPr>
            <p:nvPr/>
          </p:nvSpPr>
          <p:spPr bwMode="auto">
            <a:xfrm>
              <a:off x="7177701" y="3821983"/>
              <a:ext cx="711200" cy="711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marL="233680" indent="-23368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95000"/>
                </a:lnSpc>
                <a:spcBef>
                  <a:spcPct val="50000"/>
                </a:spcBef>
                <a:spcAft>
                  <a:spcPct val="35000"/>
                </a:spcAft>
                <a:buClr>
                  <a:srgbClr val="678BA8"/>
                </a:buClr>
                <a:buFontTx/>
                <a:buChar char="•"/>
              </a:pPr>
              <a:endParaRPr lang="zh-TW" altLang="en-US" sz="3200" dirty="0">
                <a:solidFill>
                  <a:srgbClr val="000000"/>
                </a:solidFill>
                <a:latin typeface="Arial" panose="020B0604020202020204" pitchFamily="34" charset="0"/>
                <a:ea typeface="Microsoft JhengHei" panose="020B0604030504040204" pitchFamily="34" charset="-120"/>
              </a:endParaRPr>
            </a:p>
          </p:txBody>
        </p:sp>
        <p:sp>
          <p:nvSpPr>
            <p:cNvPr id="25" name="KSO_Shape"/>
            <p:cNvSpPr>
              <a:spLocks noChangeArrowheads="1"/>
            </p:cNvSpPr>
            <p:nvPr/>
          </p:nvSpPr>
          <p:spPr bwMode="auto">
            <a:xfrm>
              <a:off x="7331689" y="4015658"/>
              <a:ext cx="403225" cy="323850"/>
            </a:xfrm>
            <a:custGeom>
              <a:avLst/>
              <a:gdLst>
                <a:gd name="T0" fmla="*/ 552105 w 2874963"/>
                <a:gd name="T1" fmla="*/ 1256550 h 2311400"/>
                <a:gd name="T2" fmla="*/ 814407 w 2874963"/>
                <a:gd name="T3" fmla="*/ 1166381 h 2311400"/>
                <a:gd name="T4" fmla="*/ 861857 w 2874963"/>
                <a:gd name="T5" fmla="*/ 1221938 h 2311400"/>
                <a:gd name="T6" fmla="*/ 529108 w 2874963"/>
                <a:gd name="T7" fmla="*/ 1452571 h 2311400"/>
                <a:gd name="T8" fmla="*/ 122756 w 2874963"/>
                <a:gd name="T9" fmla="*/ 1358877 h 2311400"/>
                <a:gd name="T10" fmla="*/ 175912 w 2874963"/>
                <a:gd name="T11" fmla="*/ 1192357 h 2311400"/>
                <a:gd name="T12" fmla="*/ 277118 w 2874963"/>
                <a:gd name="T13" fmla="*/ 1128994 h 2311400"/>
                <a:gd name="T14" fmla="*/ 305052 w 2874963"/>
                <a:gd name="T15" fmla="*/ 1242809 h 2311400"/>
                <a:gd name="T16" fmla="*/ 994050 w 2874963"/>
                <a:gd name="T17" fmla="*/ 853464 h 2311400"/>
                <a:gd name="T18" fmla="*/ 644668 w 2874963"/>
                <a:gd name="T19" fmla="*/ 666225 h 2311400"/>
                <a:gd name="T20" fmla="*/ 675774 w 2874963"/>
                <a:gd name="T21" fmla="*/ 776137 h 2311400"/>
                <a:gd name="T22" fmla="*/ 719353 w 2874963"/>
                <a:gd name="T23" fmla="*/ 821032 h 2311400"/>
                <a:gd name="T24" fmla="*/ 694258 w 2874963"/>
                <a:gd name="T25" fmla="*/ 885897 h 2311400"/>
                <a:gd name="T26" fmla="*/ 639408 w 2874963"/>
                <a:gd name="T27" fmla="*/ 997010 h 2311400"/>
                <a:gd name="T28" fmla="*/ 561868 w 2874963"/>
                <a:gd name="T29" fmla="*/ 1068783 h 2311400"/>
                <a:gd name="T30" fmla="*/ 506117 w 2874963"/>
                <a:gd name="T31" fmla="*/ 1079143 h 2311400"/>
                <a:gd name="T32" fmla="*/ 449013 w 2874963"/>
                <a:gd name="T33" fmla="*/ 1059924 h 2311400"/>
                <a:gd name="T34" fmla="*/ 372374 w 2874963"/>
                <a:gd name="T35" fmla="*/ 966830 h 2311400"/>
                <a:gd name="T36" fmla="*/ 317074 w 2874963"/>
                <a:gd name="T37" fmla="*/ 867429 h 2311400"/>
                <a:gd name="T38" fmla="*/ 315722 w 2874963"/>
                <a:gd name="T39" fmla="*/ 807819 h 2311400"/>
                <a:gd name="T40" fmla="*/ 360804 w 2874963"/>
                <a:gd name="T41" fmla="*/ 726436 h 2311400"/>
                <a:gd name="T42" fmla="*/ 420311 w 2874963"/>
                <a:gd name="T43" fmla="*/ 688148 h 2311400"/>
                <a:gd name="T44" fmla="*/ 541281 w 2874963"/>
                <a:gd name="T45" fmla="*/ 679889 h 2311400"/>
                <a:gd name="T46" fmla="*/ 615816 w 2874963"/>
                <a:gd name="T47" fmla="*/ 642201 h 2311400"/>
                <a:gd name="T48" fmla="*/ 607328 w 2874963"/>
                <a:gd name="T49" fmla="*/ 550770 h 2311400"/>
                <a:gd name="T50" fmla="*/ 652075 w 2874963"/>
                <a:gd name="T51" fmla="*/ 576010 h 2311400"/>
                <a:gd name="T52" fmla="*/ 690816 w 2874963"/>
                <a:gd name="T53" fmla="*/ 613419 h 2311400"/>
                <a:gd name="T54" fmla="*/ 708834 w 2874963"/>
                <a:gd name="T55" fmla="*/ 715281 h 2311400"/>
                <a:gd name="T56" fmla="*/ 684809 w 2874963"/>
                <a:gd name="T57" fmla="*/ 784841 h 2311400"/>
                <a:gd name="T58" fmla="*/ 653727 w 2874963"/>
                <a:gd name="T59" fmla="*/ 664651 h 2311400"/>
                <a:gd name="T60" fmla="*/ 590811 w 2874963"/>
                <a:gd name="T61" fmla="*/ 648726 h 2311400"/>
                <a:gd name="T62" fmla="*/ 495911 w 2874963"/>
                <a:gd name="T63" fmla="*/ 681177 h 2311400"/>
                <a:gd name="T64" fmla="*/ 382693 w 2874963"/>
                <a:gd name="T65" fmla="*/ 672613 h 2311400"/>
                <a:gd name="T66" fmla="*/ 342000 w 2874963"/>
                <a:gd name="T67" fmla="*/ 784841 h 2311400"/>
                <a:gd name="T68" fmla="*/ 316624 w 2874963"/>
                <a:gd name="T69" fmla="*/ 733159 h 2311400"/>
                <a:gd name="T70" fmla="*/ 334342 w 2874963"/>
                <a:gd name="T71" fmla="*/ 634002 h 2311400"/>
                <a:gd name="T72" fmla="*/ 392753 w 2874963"/>
                <a:gd name="T73" fmla="*/ 561737 h 2311400"/>
                <a:gd name="T74" fmla="*/ 513330 w 2874963"/>
                <a:gd name="T75" fmla="*/ 530788 h 2311400"/>
                <a:gd name="T76" fmla="*/ 816493 w 2874963"/>
                <a:gd name="T77" fmla="*/ 367350 h 2311400"/>
                <a:gd name="T78" fmla="*/ 816493 w 2874963"/>
                <a:gd name="T79" fmla="*/ 418842 h 2311400"/>
                <a:gd name="T80" fmla="*/ 1079641 w 2874963"/>
                <a:gd name="T81" fmla="*/ 426048 h 2311400"/>
                <a:gd name="T82" fmla="*/ 1093467 w 2874963"/>
                <a:gd name="T83" fmla="*/ 377108 h 2311400"/>
                <a:gd name="T84" fmla="*/ 1049584 w 2874963"/>
                <a:gd name="T85" fmla="*/ 364048 h 2311400"/>
                <a:gd name="T86" fmla="*/ 1023434 w 2874963"/>
                <a:gd name="T87" fmla="*/ 392871 h 2311400"/>
                <a:gd name="T88" fmla="*/ 856619 w 2874963"/>
                <a:gd name="T89" fmla="*/ 372605 h 2311400"/>
                <a:gd name="T90" fmla="*/ 927854 w 2874963"/>
                <a:gd name="T91" fmla="*/ 64403 h 2311400"/>
                <a:gd name="T92" fmla="*/ 904258 w 2874963"/>
                <a:gd name="T93" fmla="*/ 91875 h 2311400"/>
                <a:gd name="T94" fmla="*/ 905010 w 2874963"/>
                <a:gd name="T95" fmla="*/ 129406 h 2311400"/>
                <a:gd name="T96" fmla="*/ 930108 w 2874963"/>
                <a:gd name="T97" fmla="*/ 155677 h 2311400"/>
                <a:gd name="T98" fmla="*/ 967829 w 2874963"/>
                <a:gd name="T99" fmla="*/ 158379 h 2311400"/>
                <a:gd name="T100" fmla="*/ 996233 w 2874963"/>
                <a:gd name="T101" fmla="*/ 136162 h 2311400"/>
                <a:gd name="T102" fmla="*/ 1002845 w 2874963"/>
                <a:gd name="T103" fmla="*/ 99081 h 2311400"/>
                <a:gd name="T104" fmla="*/ 983158 w 2874963"/>
                <a:gd name="T105" fmla="*/ 68306 h 2311400"/>
                <a:gd name="T106" fmla="*/ 881566 w 2874963"/>
                <a:gd name="T107" fmla="*/ 0 h 2311400"/>
                <a:gd name="T108" fmla="*/ 1048381 w 2874963"/>
                <a:gd name="T109" fmla="*/ 20417 h 2311400"/>
                <a:gd name="T110" fmla="*/ 1859163 w 2874963"/>
                <a:gd name="T111" fmla="*/ 308953 h 2311400"/>
                <a:gd name="T112" fmla="*/ 1899590 w 2874963"/>
                <a:gd name="T113" fmla="*/ 355791 h 2311400"/>
                <a:gd name="T114" fmla="*/ 2705 w 2874963"/>
                <a:gd name="T115" fmla="*/ 364048 h 2311400"/>
                <a:gd name="T116" fmla="*/ 38623 w 2874963"/>
                <a:gd name="T117" fmla="*/ 313456 h 2311400"/>
                <a:gd name="T118" fmla="*/ 855416 w 2874963"/>
                <a:gd name="T119" fmla="*/ 26121 h 231140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2874963" h="2311400">
                  <a:moveTo>
                    <a:pt x="1500188" y="1927225"/>
                  </a:moveTo>
                  <a:lnTo>
                    <a:pt x="2676526" y="1927225"/>
                  </a:lnTo>
                  <a:lnTo>
                    <a:pt x="2676526" y="1949450"/>
                  </a:lnTo>
                  <a:lnTo>
                    <a:pt x="1500188" y="1949450"/>
                  </a:lnTo>
                  <a:lnTo>
                    <a:pt x="1500188" y="1927225"/>
                  </a:lnTo>
                  <a:close/>
                  <a:moveTo>
                    <a:pt x="1500188" y="1706563"/>
                  </a:moveTo>
                  <a:lnTo>
                    <a:pt x="2676526" y="1706563"/>
                  </a:lnTo>
                  <a:lnTo>
                    <a:pt x="2676526" y="1728788"/>
                  </a:lnTo>
                  <a:lnTo>
                    <a:pt x="1500188" y="1728788"/>
                  </a:lnTo>
                  <a:lnTo>
                    <a:pt x="1500188" y="1706563"/>
                  </a:lnTo>
                  <a:close/>
                  <a:moveTo>
                    <a:pt x="741023" y="1676400"/>
                  </a:moveTo>
                  <a:lnTo>
                    <a:pt x="803616" y="1676400"/>
                  </a:lnTo>
                  <a:lnTo>
                    <a:pt x="835026" y="1736633"/>
                  </a:lnTo>
                  <a:lnTo>
                    <a:pt x="813107" y="1759278"/>
                  </a:lnTo>
                  <a:lnTo>
                    <a:pt x="833218" y="1897860"/>
                  </a:lnTo>
                  <a:lnTo>
                    <a:pt x="772432" y="2124075"/>
                  </a:lnTo>
                  <a:lnTo>
                    <a:pt x="711647" y="1897860"/>
                  </a:lnTo>
                  <a:lnTo>
                    <a:pt x="731532" y="1759278"/>
                  </a:lnTo>
                  <a:lnTo>
                    <a:pt x="709613" y="1736633"/>
                  </a:lnTo>
                  <a:lnTo>
                    <a:pt x="741023" y="1676400"/>
                  </a:lnTo>
                  <a:close/>
                  <a:moveTo>
                    <a:pt x="1033510" y="1660525"/>
                  </a:moveTo>
                  <a:lnTo>
                    <a:pt x="1069768" y="1677761"/>
                  </a:lnTo>
                  <a:lnTo>
                    <a:pt x="1107612" y="1695904"/>
                  </a:lnTo>
                  <a:lnTo>
                    <a:pt x="1126421" y="1705202"/>
                  </a:lnTo>
                  <a:lnTo>
                    <a:pt x="1145003" y="1714727"/>
                  </a:lnTo>
                  <a:lnTo>
                    <a:pt x="1163585" y="1724252"/>
                  </a:lnTo>
                  <a:lnTo>
                    <a:pt x="1181261" y="1734004"/>
                  </a:lnTo>
                  <a:lnTo>
                    <a:pt x="1198257" y="1743302"/>
                  </a:lnTo>
                  <a:lnTo>
                    <a:pt x="1214346" y="1752600"/>
                  </a:lnTo>
                  <a:lnTo>
                    <a:pt x="1229076" y="1761671"/>
                  </a:lnTo>
                  <a:lnTo>
                    <a:pt x="1242673" y="1770289"/>
                  </a:lnTo>
                  <a:lnTo>
                    <a:pt x="1248792" y="1774598"/>
                  </a:lnTo>
                  <a:lnTo>
                    <a:pt x="1254683" y="1778680"/>
                  </a:lnTo>
                  <a:lnTo>
                    <a:pt x="1259896" y="1782762"/>
                  </a:lnTo>
                  <a:lnTo>
                    <a:pt x="1264881" y="1786618"/>
                  </a:lnTo>
                  <a:lnTo>
                    <a:pt x="1269187" y="1790473"/>
                  </a:lnTo>
                  <a:lnTo>
                    <a:pt x="1273039" y="1794102"/>
                  </a:lnTo>
                  <a:lnTo>
                    <a:pt x="1276438" y="1797504"/>
                  </a:lnTo>
                  <a:lnTo>
                    <a:pt x="1278931" y="1800905"/>
                  </a:lnTo>
                  <a:lnTo>
                    <a:pt x="1281197" y="1803627"/>
                  </a:lnTo>
                  <a:lnTo>
                    <a:pt x="1283237" y="1807029"/>
                  </a:lnTo>
                  <a:lnTo>
                    <a:pt x="1287542" y="1814739"/>
                  </a:lnTo>
                  <a:lnTo>
                    <a:pt x="1291621" y="1823811"/>
                  </a:lnTo>
                  <a:lnTo>
                    <a:pt x="1296380" y="1834016"/>
                  </a:lnTo>
                  <a:lnTo>
                    <a:pt x="1300686" y="1845582"/>
                  </a:lnTo>
                  <a:lnTo>
                    <a:pt x="1305445" y="1858282"/>
                  </a:lnTo>
                  <a:lnTo>
                    <a:pt x="1310203" y="1871889"/>
                  </a:lnTo>
                  <a:lnTo>
                    <a:pt x="1314736" y="1886404"/>
                  </a:lnTo>
                  <a:lnTo>
                    <a:pt x="1319495" y="1901371"/>
                  </a:lnTo>
                  <a:lnTo>
                    <a:pt x="1324027" y="1917246"/>
                  </a:lnTo>
                  <a:lnTo>
                    <a:pt x="1333318" y="1950130"/>
                  </a:lnTo>
                  <a:lnTo>
                    <a:pt x="1342382" y="1984375"/>
                  </a:lnTo>
                  <a:lnTo>
                    <a:pt x="1350994" y="2018620"/>
                  </a:lnTo>
                  <a:lnTo>
                    <a:pt x="1359378" y="2052411"/>
                  </a:lnTo>
                  <a:lnTo>
                    <a:pt x="1366857" y="2084388"/>
                  </a:lnTo>
                  <a:lnTo>
                    <a:pt x="1373655" y="2114097"/>
                  </a:lnTo>
                  <a:lnTo>
                    <a:pt x="1379320" y="2140404"/>
                  </a:lnTo>
                  <a:lnTo>
                    <a:pt x="1387478" y="2179184"/>
                  </a:lnTo>
                  <a:lnTo>
                    <a:pt x="1390651" y="2193925"/>
                  </a:lnTo>
                  <a:lnTo>
                    <a:pt x="798513" y="2193925"/>
                  </a:lnTo>
                  <a:lnTo>
                    <a:pt x="1111918" y="1875064"/>
                  </a:lnTo>
                  <a:lnTo>
                    <a:pt x="1011755" y="1800905"/>
                  </a:lnTo>
                  <a:lnTo>
                    <a:pt x="1094922" y="1766661"/>
                  </a:lnTo>
                  <a:lnTo>
                    <a:pt x="1033510" y="1660525"/>
                  </a:lnTo>
                  <a:close/>
                  <a:moveTo>
                    <a:pt x="511355" y="1660525"/>
                  </a:moveTo>
                  <a:lnTo>
                    <a:pt x="449944" y="1766661"/>
                  </a:lnTo>
                  <a:lnTo>
                    <a:pt x="532657" y="1800905"/>
                  </a:lnTo>
                  <a:lnTo>
                    <a:pt x="432494" y="1875064"/>
                  </a:lnTo>
                  <a:lnTo>
                    <a:pt x="746126" y="2193925"/>
                  </a:lnTo>
                  <a:lnTo>
                    <a:pt x="153988" y="2193925"/>
                  </a:lnTo>
                  <a:lnTo>
                    <a:pt x="157160" y="2179184"/>
                  </a:lnTo>
                  <a:lnTo>
                    <a:pt x="165318" y="2140404"/>
                  </a:lnTo>
                  <a:lnTo>
                    <a:pt x="171210" y="2114097"/>
                  </a:lnTo>
                  <a:lnTo>
                    <a:pt x="177782" y="2084388"/>
                  </a:lnTo>
                  <a:lnTo>
                    <a:pt x="185260" y="2052411"/>
                  </a:lnTo>
                  <a:lnTo>
                    <a:pt x="193418" y="2018620"/>
                  </a:lnTo>
                  <a:lnTo>
                    <a:pt x="202256" y="1984375"/>
                  </a:lnTo>
                  <a:lnTo>
                    <a:pt x="211321" y="1950130"/>
                  </a:lnTo>
                  <a:lnTo>
                    <a:pt x="220385" y="1917246"/>
                  </a:lnTo>
                  <a:lnTo>
                    <a:pt x="224918" y="1901371"/>
                  </a:lnTo>
                  <a:lnTo>
                    <a:pt x="229676" y="1886404"/>
                  </a:lnTo>
                  <a:lnTo>
                    <a:pt x="234209" y="1871889"/>
                  </a:lnTo>
                  <a:lnTo>
                    <a:pt x="238967" y="1858282"/>
                  </a:lnTo>
                  <a:lnTo>
                    <a:pt x="243726" y="1845582"/>
                  </a:lnTo>
                  <a:lnTo>
                    <a:pt x="248259" y="1834016"/>
                  </a:lnTo>
                  <a:lnTo>
                    <a:pt x="252791" y="1823811"/>
                  </a:lnTo>
                  <a:lnTo>
                    <a:pt x="257096" y="1814739"/>
                  </a:lnTo>
                  <a:lnTo>
                    <a:pt x="261175" y="1807029"/>
                  </a:lnTo>
                  <a:lnTo>
                    <a:pt x="263442" y="1803627"/>
                  </a:lnTo>
                  <a:lnTo>
                    <a:pt x="265481" y="1800905"/>
                  </a:lnTo>
                  <a:lnTo>
                    <a:pt x="268200" y="1797504"/>
                  </a:lnTo>
                  <a:lnTo>
                    <a:pt x="271600" y="1794102"/>
                  </a:lnTo>
                  <a:lnTo>
                    <a:pt x="275452" y="1790473"/>
                  </a:lnTo>
                  <a:lnTo>
                    <a:pt x="279984" y="1786618"/>
                  </a:lnTo>
                  <a:lnTo>
                    <a:pt x="284517" y="1782762"/>
                  </a:lnTo>
                  <a:lnTo>
                    <a:pt x="289955" y="1778680"/>
                  </a:lnTo>
                  <a:lnTo>
                    <a:pt x="295621" y="1774598"/>
                  </a:lnTo>
                  <a:lnTo>
                    <a:pt x="301966" y="1770289"/>
                  </a:lnTo>
                  <a:lnTo>
                    <a:pt x="315336" y="1761671"/>
                  </a:lnTo>
                  <a:lnTo>
                    <a:pt x="330066" y="1752600"/>
                  </a:lnTo>
                  <a:lnTo>
                    <a:pt x="346155" y="1743302"/>
                  </a:lnTo>
                  <a:lnTo>
                    <a:pt x="363378" y="1734004"/>
                  </a:lnTo>
                  <a:lnTo>
                    <a:pt x="381053" y="1724252"/>
                  </a:lnTo>
                  <a:lnTo>
                    <a:pt x="399409" y="1714727"/>
                  </a:lnTo>
                  <a:lnTo>
                    <a:pt x="418218" y="1705202"/>
                  </a:lnTo>
                  <a:lnTo>
                    <a:pt x="437253" y="1695904"/>
                  </a:lnTo>
                  <a:lnTo>
                    <a:pt x="475098" y="1677761"/>
                  </a:lnTo>
                  <a:lnTo>
                    <a:pt x="511355" y="1660525"/>
                  </a:lnTo>
                  <a:close/>
                  <a:moveTo>
                    <a:pt x="929254" y="1614488"/>
                  </a:moveTo>
                  <a:lnTo>
                    <a:pt x="950557" y="1623559"/>
                  </a:lnTo>
                  <a:lnTo>
                    <a:pt x="974579" y="1633992"/>
                  </a:lnTo>
                  <a:lnTo>
                    <a:pt x="1004946" y="1647599"/>
                  </a:lnTo>
                  <a:lnTo>
                    <a:pt x="1068853" y="1757817"/>
                  </a:lnTo>
                  <a:lnTo>
                    <a:pt x="975258" y="1796370"/>
                  </a:lnTo>
                  <a:lnTo>
                    <a:pt x="1084263" y="1877106"/>
                  </a:lnTo>
                  <a:lnTo>
                    <a:pt x="773113" y="2193926"/>
                  </a:lnTo>
                  <a:lnTo>
                    <a:pt x="929254" y="1614488"/>
                  </a:lnTo>
                  <a:close/>
                  <a:moveTo>
                    <a:pt x="615947" y="1614488"/>
                  </a:moveTo>
                  <a:lnTo>
                    <a:pt x="773113" y="2193926"/>
                  </a:lnTo>
                  <a:lnTo>
                    <a:pt x="460375" y="1877106"/>
                  </a:lnTo>
                  <a:lnTo>
                    <a:pt x="569936" y="1796370"/>
                  </a:lnTo>
                  <a:lnTo>
                    <a:pt x="475636" y="1757817"/>
                  </a:lnTo>
                  <a:lnTo>
                    <a:pt x="539869" y="1647599"/>
                  </a:lnTo>
                  <a:lnTo>
                    <a:pt x="570619" y="1633992"/>
                  </a:lnTo>
                  <a:lnTo>
                    <a:pt x="594536" y="1623559"/>
                  </a:lnTo>
                  <a:lnTo>
                    <a:pt x="615947" y="1614488"/>
                  </a:lnTo>
                  <a:close/>
                  <a:moveTo>
                    <a:pt x="1500188" y="1487488"/>
                  </a:moveTo>
                  <a:lnTo>
                    <a:pt x="2676526" y="1487488"/>
                  </a:lnTo>
                  <a:lnTo>
                    <a:pt x="2676526" y="1509713"/>
                  </a:lnTo>
                  <a:lnTo>
                    <a:pt x="1500188" y="1509713"/>
                  </a:lnTo>
                  <a:lnTo>
                    <a:pt x="1500188" y="1487488"/>
                  </a:lnTo>
                  <a:close/>
                  <a:moveTo>
                    <a:pt x="1500188" y="1266825"/>
                  </a:moveTo>
                  <a:lnTo>
                    <a:pt x="2676526" y="1266825"/>
                  </a:lnTo>
                  <a:lnTo>
                    <a:pt x="2676526" y="1289050"/>
                  </a:lnTo>
                  <a:lnTo>
                    <a:pt x="1500188" y="1289050"/>
                  </a:lnTo>
                  <a:lnTo>
                    <a:pt x="1500188" y="1266825"/>
                  </a:lnTo>
                  <a:close/>
                  <a:moveTo>
                    <a:pt x="1500188" y="1047750"/>
                  </a:moveTo>
                  <a:lnTo>
                    <a:pt x="2676526" y="1047750"/>
                  </a:lnTo>
                  <a:lnTo>
                    <a:pt x="2676526" y="1068388"/>
                  </a:lnTo>
                  <a:lnTo>
                    <a:pt x="1500188" y="1068388"/>
                  </a:lnTo>
                  <a:lnTo>
                    <a:pt x="1500188" y="1047750"/>
                  </a:lnTo>
                  <a:close/>
                  <a:moveTo>
                    <a:pt x="929369" y="969963"/>
                  </a:moveTo>
                  <a:lnTo>
                    <a:pt x="936399" y="973819"/>
                  </a:lnTo>
                  <a:lnTo>
                    <a:pt x="942522" y="977674"/>
                  </a:lnTo>
                  <a:lnTo>
                    <a:pt x="948872" y="981756"/>
                  </a:lnTo>
                  <a:lnTo>
                    <a:pt x="954315" y="986519"/>
                  </a:lnTo>
                  <a:lnTo>
                    <a:pt x="959531" y="991281"/>
                  </a:lnTo>
                  <a:lnTo>
                    <a:pt x="964294" y="995817"/>
                  </a:lnTo>
                  <a:lnTo>
                    <a:pt x="968829" y="1001033"/>
                  </a:lnTo>
                  <a:lnTo>
                    <a:pt x="972911" y="1006249"/>
                  </a:lnTo>
                  <a:lnTo>
                    <a:pt x="976767" y="1011919"/>
                  </a:lnTo>
                  <a:lnTo>
                    <a:pt x="980395" y="1017588"/>
                  </a:lnTo>
                  <a:lnTo>
                    <a:pt x="983797" y="1023485"/>
                  </a:lnTo>
                  <a:lnTo>
                    <a:pt x="986745" y="1029835"/>
                  </a:lnTo>
                  <a:lnTo>
                    <a:pt x="989467" y="1035958"/>
                  </a:lnTo>
                  <a:lnTo>
                    <a:pt x="992188" y="1042535"/>
                  </a:lnTo>
                  <a:lnTo>
                    <a:pt x="994683" y="1049338"/>
                  </a:lnTo>
                  <a:lnTo>
                    <a:pt x="996724" y="1056368"/>
                  </a:lnTo>
                  <a:lnTo>
                    <a:pt x="998765" y="1063172"/>
                  </a:lnTo>
                  <a:lnTo>
                    <a:pt x="1001033" y="1070883"/>
                  </a:lnTo>
                  <a:lnTo>
                    <a:pt x="1004208" y="1085850"/>
                  </a:lnTo>
                  <a:lnTo>
                    <a:pt x="1007383" y="1101725"/>
                  </a:lnTo>
                  <a:lnTo>
                    <a:pt x="1010558" y="1118508"/>
                  </a:lnTo>
                  <a:lnTo>
                    <a:pt x="1016454" y="1153433"/>
                  </a:lnTo>
                  <a:lnTo>
                    <a:pt x="1019856" y="1172256"/>
                  </a:lnTo>
                  <a:lnTo>
                    <a:pt x="1023712" y="1191306"/>
                  </a:lnTo>
                  <a:lnTo>
                    <a:pt x="1029608" y="1192667"/>
                  </a:lnTo>
                  <a:lnTo>
                    <a:pt x="1035958" y="1194254"/>
                  </a:lnTo>
                  <a:lnTo>
                    <a:pt x="1041628" y="1196295"/>
                  </a:lnTo>
                  <a:lnTo>
                    <a:pt x="1047297" y="1198790"/>
                  </a:lnTo>
                  <a:lnTo>
                    <a:pt x="1052513" y="1201511"/>
                  </a:lnTo>
                  <a:lnTo>
                    <a:pt x="1057729" y="1204459"/>
                  </a:lnTo>
                  <a:lnTo>
                    <a:pt x="1062492" y="1208088"/>
                  </a:lnTo>
                  <a:lnTo>
                    <a:pt x="1066801" y="1211943"/>
                  </a:lnTo>
                  <a:lnTo>
                    <a:pt x="1070883" y="1216025"/>
                  </a:lnTo>
                  <a:lnTo>
                    <a:pt x="1074738" y="1220108"/>
                  </a:lnTo>
                  <a:lnTo>
                    <a:pt x="1078140" y="1224870"/>
                  </a:lnTo>
                  <a:lnTo>
                    <a:pt x="1081088" y="1229633"/>
                  </a:lnTo>
                  <a:lnTo>
                    <a:pt x="1083583" y="1234849"/>
                  </a:lnTo>
                  <a:lnTo>
                    <a:pt x="1085624" y="1240065"/>
                  </a:lnTo>
                  <a:lnTo>
                    <a:pt x="1087212" y="1245734"/>
                  </a:lnTo>
                  <a:lnTo>
                    <a:pt x="1088345" y="1251404"/>
                  </a:lnTo>
                  <a:lnTo>
                    <a:pt x="1089026" y="1257527"/>
                  </a:lnTo>
                  <a:lnTo>
                    <a:pt x="1089026" y="1263424"/>
                  </a:lnTo>
                  <a:lnTo>
                    <a:pt x="1088572" y="1270000"/>
                  </a:lnTo>
                  <a:lnTo>
                    <a:pt x="1087438" y="1276124"/>
                  </a:lnTo>
                  <a:lnTo>
                    <a:pt x="1085624" y="1282927"/>
                  </a:lnTo>
                  <a:lnTo>
                    <a:pt x="1083356" y="1289277"/>
                  </a:lnTo>
                  <a:lnTo>
                    <a:pt x="1080635" y="1296081"/>
                  </a:lnTo>
                  <a:lnTo>
                    <a:pt x="1077006" y="1303111"/>
                  </a:lnTo>
                  <a:lnTo>
                    <a:pt x="1072470" y="1310141"/>
                  </a:lnTo>
                  <a:lnTo>
                    <a:pt x="1067481" y="1317172"/>
                  </a:lnTo>
                  <a:lnTo>
                    <a:pt x="1061585" y="1324202"/>
                  </a:lnTo>
                  <a:lnTo>
                    <a:pt x="1055235" y="1331006"/>
                  </a:lnTo>
                  <a:lnTo>
                    <a:pt x="1047751" y="1338036"/>
                  </a:lnTo>
                  <a:lnTo>
                    <a:pt x="1039587" y="1345293"/>
                  </a:lnTo>
                  <a:lnTo>
                    <a:pt x="1030742" y="1352324"/>
                  </a:lnTo>
                  <a:lnTo>
                    <a:pt x="1020990" y="1359354"/>
                  </a:lnTo>
                  <a:lnTo>
                    <a:pt x="1018269" y="1372281"/>
                  </a:lnTo>
                  <a:lnTo>
                    <a:pt x="1015094" y="1385208"/>
                  </a:lnTo>
                  <a:lnTo>
                    <a:pt x="1011919" y="1398361"/>
                  </a:lnTo>
                  <a:lnTo>
                    <a:pt x="1007836" y="1411061"/>
                  </a:lnTo>
                  <a:lnTo>
                    <a:pt x="1003754" y="1423761"/>
                  </a:lnTo>
                  <a:lnTo>
                    <a:pt x="999445" y="1436008"/>
                  </a:lnTo>
                  <a:lnTo>
                    <a:pt x="994456" y="1448254"/>
                  </a:lnTo>
                  <a:lnTo>
                    <a:pt x="989240" y="1460274"/>
                  </a:lnTo>
                  <a:lnTo>
                    <a:pt x="983570" y="1472066"/>
                  </a:lnTo>
                  <a:lnTo>
                    <a:pt x="977901" y="1483633"/>
                  </a:lnTo>
                  <a:lnTo>
                    <a:pt x="971551" y="1494745"/>
                  </a:lnTo>
                  <a:lnTo>
                    <a:pt x="964974" y="1505858"/>
                  </a:lnTo>
                  <a:lnTo>
                    <a:pt x="958170" y="1516516"/>
                  </a:lnTo>
                  <a:lnTo>
                    <a:pt x="950913" y="1526722"/>
                  </a:lnTo>
                  <a:lnTo>
                    <a:pt x="943429" y="1536700"/>
                  </a:lnTo>
                  <a:lnTo>
                    <a:pt x="935492" y="1546225"/>
                  </a:lnTo>
                  <a:lnTo>
                    <a:pt x="927554" y="1555297"/>
                  </a:lnTo>
                  <a:lnTo>
                    <a:pt x="919163" y="1564141"/>
                  </a:lnTo>
                  <a:lnTo>
                    <a:pt x="910772" y="1572533"/>
                  </a:lnTo>
                  <a:lnTo>
                    <a:pt x="901701" y="1580243"/>
                  </a:lnTo>
                  <a:lnTo>
                    <a:pt x="892629" y="1587500"/>
                  </a:lnTo>
                  <a:lnTo>
                    <a:pt x="883331" y="1594531"/>
                  </a:lnTo>
                  <a:lnTo>
                    <a:pt x="873352" y="1600881"/>
                  </a:lnTo>
                  <a:lnTo>
                    <a:pt x="863601" y="1606550"/>
                  </a:lnTo>
                  <a:lnTo>
                    <a:pt x="858385" y="1609272"/>
                  </a:lnTo>
                  <a:lnTo>
                    <a:pt x="853169" y="1611766"/>
                  </a:lnTo>
                  <a:lnTo>
                    <a:pt x="847952" y="1614261"/>
                  </a:lnTo>
                  <a:lnTo>
                    <a:pt x="842736" y="1616302"/>
                  </a:lnTo>
                  <a:lnTo>
                    <a:pt x="837520" y="1618343"/>
                  </a:lnTo>
                  <a:lnTo>
                    <a:pt x="832077" y="1620384"/>
                  </a:lnTo>
                  <a:lnTo>
                    <a:pt x="826635" y="1621972"/>
                  </a:lnTo>
                  <a:lnTo>
                    <a:pt x="821192" y="1623786"/>
                  </a:lnTo>
                  <a:lnTo>
                    <a:pt x="815749" y="1625147"/>
                  </a:lnTo>
                  <a:lnTo>
                    <a:pt x="810079" y="1626508"/>
                  </a:lnTo>
                  <a:lnTo>
                    <a:pt x="804410" y="1627415"/>
                  </a:lnTo>
                  <a:lnTo>
                    <a:pt x="798740" y="1628549"/>
                  </a:lnTo>
                  <a:lnTo>
                    <a:pt x="793070" y="1629229"/>
                  </a:lnTo>
                  <a:lnTo>
                    <a:pt x="787401" y="1629909"/>
                  </a:lnTo>
                  <a:lnTo>
                    <a:pt x="781277" y="1630363"/>
                  </a:lnTo>
                  <a:lnTo>
                    <a:pt x="775381" y="1630363"/>
                  </a:lnTo>
                  <a:lnTo>
                    <a:pt x="769711" y="1630363"/>
                  </a:lnTo>
                  <a:lnTo>
                    <a:pt x="763815" y="1629909"/>
                  </a:lnTo>
                  <a:lnTo>
                    <a:pt x="757918" y="1629229"/>
                  </a:lnTo>
                  <a:lnTo>
                    <a:pt x="752249" y="1628549"/>
                  </a:lnTo>
                  <a:lnTo>
                    <a:pt x="746579" y="1627415"/>
                  </a:lnTo>
                  <a:lnTo>
                    <a:pt x="740910" y="1626508"/>
                  </a:lnTo>
                  <a:lnTo>
                    <a:pt x="735240" y="1625147"/>
                  </a:lnTo>
                  <a:lnTo>
                    <a:pt x="729797" y="1623786"/>
                  </a:lnTo>
                  <a:lnTo>
                    <a:pt x="724354" y="1621972"/>
                  </a:lnTo>
                  <a:lnTo>
                    <a:pt x="718911" y="1620384"/>
                  </a:lnTo>
                  <a:lnTo>
                    <a:pt x="713468" y="1618343"/>
                  </a:lnTo>
                  <a:lnTo>
                    <a:pt x="708252" y="1616302"/>
                  </a:lnTo>
                  <a:lnTo>
                    <a:pt x="703036" y="1614261"/>
                  </a:lnTo>
                  <a:lnTo>
                    <a:pt x="697820" y="1611766"/>
                  </a:lnTo>
                  <a:lnTo>
                    <a:pt x="692604" y="1609272"/>
                  </a:lnTo>
                  <a:lnTo>
                    <a:pt x="687388" y="1606550"/>
                  </a:lnTo>
                  <a:lnTo>
                    <a:pt x="677636" y="1600881"/>
                  </a:lnTo>
                  <a:lnTo>
                    <a:pt x="668111" y="1594531"/>
                  </a:lnTo>
                  <a:lnTo>
                    <a:pt x="658359" y="1587500"/>
                  </a:lnTo>
                  <a:lnTo>
                    <a:pt x="649288" y="1580243"/>
                  </a:lnTo>
                  <a:lnTo>
                    <a:pt x="640217" y="1572533"/>
                  </a:lnTo>
                  <a:lnTo>
                    <a:pt x="631826" y="1564141"/>
                  </a:lnTo>
                  <a:lnTo>
                    <a:pt x="623434" y="1555297"/>
                  </a:lnTo>
                  <a:lnTo>
                    <a:pt x="615497" y="1546225"/>
                  </a:lnTo>
                  <a:lnTo>
                    <a:pt x="607559" y="1536700"/>
                  </a:lnTo>
                  <a:lnTo>
                    <a:pt x="600075" y="1526722"/>
                  </a:lnTo>
                  <a:lnTo>
                    <a:pt x="592818" y="1516516"/>
                  </a:lnTo>
                  <a:lnTo>
                    <a:pt x="586015" y="1505858"/>
                  </a:lnTo>
                  <a:lnTo>
                    <a:pt x="579665" y="1494745"/>
                  </a:lnTo>
                  <a:lnTo>
                    <a:pt x="573315" y="1483633"/>
                  </a:lnTo>
                  <a:lnTo>
                    <a:pt x="567418" y="1472066"/>
                  </a:lnTo>
                  <a:lnTo>
                    <a:pt x="561975" y="1460274"/>
                  </a:lnTo>
                  <a:lnTo>
                    <a:pt x="556533" y="1448254"/>
                  </a:lnTo>
                  <a:lnTo>
                    <a:pt x="551997" y="1436008"/>
                  </a:lnTo>
                  <a:lnTo>
                    <a:pt x="547234" y="1423761"/>
                  </a:lnTo>
                  <a:lnTo>
                    <a:pt x="543152" y="1411061"/>
                  </a:lnTo>
                  <a:lnTo>
                    <a:pt x="539524" y="1398361"/>
                  </a:lnTo>
                  <a:lnTo>
                    <a:pt x="535895" y="1385208"/>
                  </a:lnTo>
                  <a:lnTo>
                    <a:pt x="532947" y="1372281"/>
                  </a:lnTo>
                  <a:lnTo>
                    <a:pt x="529999" y="1359354"/>
                  </a:lnTo>
                  <a:lnTo>
                    <a:pt x="520247" y="1352324"/>
                  </a:lnTo>
                  <a:lnTo>
                    <a:pt x="511402" y="1345293"/>
                  </a:lnTo>
                  <a:lnTo>
                    <a:pt x="503238" y="1338036"/>
                  </a:lnTo>
                  <a:lnTo>
                    <a:pt x="495981" y="1331006"/>
                  </a:lnTo>
                  <a:lnTo>
                    <a:pt x="489404" y="1324202"/>
                  </a:lnTo>
                  <a:lnTo>
                    <a:pt x="483734" y="1317172"/>
                  </a:lnTo>
                  <a:lnTo>
                    <a:pt x="478518" y="1310141"/>
                  </a:lnTo>
                  <a:lnTo>
                    <a:pt x="474209" y="1303111"/>
                  </a:lnTo>
                  <a:lnTo>
                    <a:pt x="470581" y="1296081"/>
                  </a:lnTo>
                  <a:lnTo>
                    <a:pt x="467633" y="1289277"/>
                  </a:lnTo>
                  <a:lnTo>
                    <a:pt x="465365" y="1282927"/>
                  </a:lnTo>
                  <a:lnTo>
                    <a:pt x="463550" y="1276124"/>
                  </a:lnTo>
                  <a:lnTo>
                    <a:pt x="462416" y="1270000"/>
                  </a:lnTo>
                  <a:lnTo>
                    <a:pt x="461963" y="1263424"/>
                  </a:lnTo>
                  <a:lnTo>
                    <a:pt x="462190" y="1257527"/>
                  </a:lnTo>
                  <a:lnTo>
                    <a:pt x="462643" y="1251404"/>
                  </a:lnTo>
                  <a:lnTo>
                    <a:pt x="463777" y="1245734"/>
                  </a:lnTo>
                  <a:lnTo>
                    <a:pt x="465591" y="1240065"/>
                  </a:lnTo>
                  <a:lnTo>
                    <a:pt x="467633" y="1234849"/>
                  </a:lnTo>
                  <a:lnTo>
                    <a:pt x="469900" y="1229633"/>
                  </a:lnTo>
                  <a:lnTo>
                    <a:pt x="473075" y="1224870"/>
                  </a:lnTo>
                  <a:lnTo>
                    <a:pt x="476477" y="1220108"/>
                  </a:lnTo>
                  <a:lnTo>
                    <a:pt x="480106" y="1216025"/>
                  </a:lnTo>
                  <a:lnTo>
                    <a:pt x="484188" y="1211943"/>
                  </a:lnTo>
                  <a:lnTo>
                    <a:pt x="488724" y="1208088"/>
                  </a:lnTo>
                  <a:lnTo>
                    <a:pt x="493486" y="1204459"/>
                  </a:lnTo>
                  <a:lnTo>
                    <a:pt x="498475" y="1201511"/>
                  </a:lnTo>
                  <a:lnTo>
                    <a:pt x="503918" y="1198790"/>
                  </a:lnTo>
                  <a:lnTo>
                    <a:pt x="509361" y="1196295"/>
                  </a:lnTo>
                  <a:lnTo>
                    <a:pt x="515258" y="1194254"/>
                  </a:lnTo>
                  <a:lnTo>
                    <a:pt x="521381" y="1192667"/>
                  </a:lnTo>
                  <a:lnTo>
                    <a:pt x="527504" y="1191306"/>
                  </a:lnTo>
                  <a:lnTo>
                    <a:pt x="529999" y="1178606"/>
                  </a:lnTo>
                  <a:lnTo>
                    <a:pt x="532493" y="1166133"/>
                  </a:lnTo>
                  <a:lnTo>
                    <a:pt x="536575" y="1142093"/>
                  </a:lnTo>
                  <a:lnTo>
                    <a:pt x="540431" y="1118961"/>
                  </a:lnTo>
                  <a:lnTo>
                    <a:pt x="544513" y="1097190"/>
                  </a:lnTo>
                  <a:lnTo>
                    <a:pt x="546781" y="1086531"/>
                  </a:lnTo>
                  <a:lnTo>
                    <a:pt x="548822" y="1076552"/>
                  </a:lnTo>
                  <a:lnTo>
                    <a:pt x="551317" y="1066574"/>
                  </a:lnTo>
                  <a:lnTo>
                    <a:pt x="554038" y="1057275"/>
                  </a:lnTo>
                  <a:lnTo>
                    <a:pt x="556759" y="1048204"/>
                  </a:lnTo>
                  <a:lnTo>
                    <a:pt x="560161" y="1039360"/>
                  </a:lnTo>
                  <a:lnTo>
                    <a:pt x="563790" y="1030742"/>
                  </a:lnTo>
                  <a:lnTo>
                    <a:pt x="567645" y="1022804"/>
                  </a:lnTo>
                  <a:lnTo>
                    <a:pt x="575809" y="1025299"/>
                  </a:lnTo>
                  <a:lnTo>
                    <a:pt x="586695" y="1028701"/>
                  </a:lnTo>
                  <a:lnTo>
                    <a:pt x="600075" y="1032330"/>
                  </a:lnTo>
                  <a:lnTo>
                    <a:pt x="607786" y="1034144"/>
                  </a:lnTo>
                  <a:lnTo>
                    <a:pt x="615950" y="1035958"/>
                  </a:lnTo>
                  <a:lnTo>
                    <a:pt x="625022" y="1037772"/>
                  </a:lnTo>
                  <a:lnTo>
                    <a:pt x="634320" y="1039360"/>
                  </a:lnTo>
                  <a:lnTo>
                    <a:pt x="644072" y="1040947"/>
                  </a:lnTo>
                  <a:lnTo>
                    <a:pt x="654731" y="1042308"/>
                  </a:lnTo>
                  <a:lnTo>
                    <a:pt x="665617" y="1043215"/>
                  </a:lnTo>
                  <a:lnTo>
                    <a:pt x="676956" y="1044122"/>
                  </a:lnTo>
                  <a:lnTo>
                    <a:pt x="688749" y="1044576"/>
                  </a:lnTo>
                  <a:lnTo>
                    <a:pt x="700995" y="1044576"/>
                  </a:lnTo>
                  <a:lnTo>
                    <a:pt x="713468" y="1044576"/>
                  </a:lnTo>
                  <a:lnTo>
                    <a:pt x="726395" y="1043896"/>
                  </a:lnTo>
                  <a:lnTo>
                    <a:pt x="739549" y="1042762"/>
                  </a:lnTo>
                  <a:lnTo>
                    <a:pt x="753156" y="1041174"/>
                  </a:lnTo>
                  <a:lnTo>
                    <a:pt x="766763" y="1039133"/>
                  </a:lnTo>
                  <a:lnTo>
                    <a:pt x="780824" y="1036185"/>
                  </a:lnTo>
                  <a:lnTo>
                    <a:pt x="795111" y="1033010"/>
                  </a:lnTo>
                  <a:lnTo>
                    <a:pt x="809626" y="1028928"/>
                  </a:lnTo>
                  <a:lnTo>
                    <a:pt x="816883" y="1026887"/>
                  </a:lnTo>
                  <a:lnTo>
                    <a:pt x="824140" y="1024619"/>
                  </a:lnTo>
                  <a:lnTo>
                    <a:pt x="831624" y="1022124"/>
                  </a:lnTo>
                  <a:lnTo>
                    <a:pt x="838881" y="1019176"/>
                  </a:lnTo>
                  <a:lnTo>
                    <a:pt x="846365" y="1016228"/>
                  </a:lnTo>
                  <a:lnTo>
                    <a:pt x="853849" y="1013280"/>
                  </a:lnTo>
                  <a:lnTo>
                    <a:pt x="861560" y="1009878"/>
                  </a:lnTo>
                  <a:lnTo>
                    <a:pt x="869044" y="1006249"/>
                  </a:lnTo>
                  <a:lnTo>
                    <a:pt x="876527" y="1002621"/>
                  </a:lnTo>
                  <a:lnTo>
                    <a:pt x="884011" y="998538"/>
                  </a:lnTo>
                  <a:lnTo>
                    <a:pt x="891495" y="994230"/>
                  </a:lnTo>
                  <a:lnTo>
                    <a:pt x="898979" y="989921"/>
                  </a:lnTo>
                  <a:lnTo>
                    <a:pt x="906463" y="985158"/>
                  </a:lnTo>
                  <a:lnTo>
                    <a:pt x="914401" y="980622"/>
                  </a:lnTo>
                  <a:lnTo>
                    <a:pt x="921885" y="975406"/>
                  </a:lnTo>
                  <a:lnTo>
                    <a:pt x="929369" y="969963"/>
                  </a:lnTo>
                  <a:close/>
                  <a:moveTo>
                    <a:pt x="774700" y="801688"/>
                  </a:moveTo>
                  <a:lnTo>
                    <a:pt x="790563" y="802369"/>
                  </a:lnTo>
                  <a:lnTo>
                    <a:pt x="805746" y="803050"/>
                  </a:lnTo>
                  <a:lnTo>
                    <a:pt x="820702" y="804638"/>
                  </a:lnTo>
                  <a:lnTo>
                    <a:pt x="835205" y="806681"/>
                  </a:lnTo>
                  <a:lnTo>
                    <a:pt x="849255" y="809177"/>
                  </a:lnTo>
                  <a:lnTo>
                    <a:pt x="863079" y="812353"/>
                  </a:lnTo>
                  <a:lnTo>
                    <a:pt x="875996" y="815757"/>
                  </a:lnTo>
                  <a:lnTo>
                    <a:pt x="882567" y="817799"/>
                  </a:lnTo>
                  <a:lnTo>
                    <a:pt x="888459" y="819842"/>
                  </a:lnTo>
                  <a:lnTo>
                    <a:pt x="894578" y="822111"/>
                  </a:lnTo>
                  <a:lnTo>
                    <a:pt x="900243" y="824380"/>
                  </a:lnTo>
                  <a:lnTo>
                    <a:pt x="906135" y="826649"/>
                  </a:lnTo>
                  <a:lnTo>
                    <a:pt x="911574" y="829372"/>
                  </a:lnTo>
                  <a:lnTo>
                    <a:pt x="916559" y="831868"/>
                  </a:lnTo>
                  <a:lnTo>
                    <a:pt x="921771" y="834818"/>
                  </a:lnTo>
                  <a:lnTo>
                    <a:pt x="926757" y="837314"/>
                  </a:lnTo>
                  <a:lnTo>
                    <a:pt x="931516" y="840491"/>
                  </a:lnTo>
                  <a:lnTo>
                    <a:pt x="935821" y="843214"/>
                  </a:lnTo>
                  <a:lnTo>
                    <a:pt x="940127" y="846391"/>
                  </a:lnTo>
                  <a:lnTo>
                    <a:pt x="944206" y="849568"/>
                  </a:lnTo>
                  <a:lnTo>
                    <a:pt x="948058" y="852518"/>
                  </a:lnTo>
                  <a:lnTo>
                    <a:pt x="951684" y="855921"/>
                  </a:lnTo>
                  <a:lnTo>
                    <a:pt x="955083" y="859325"/>
                  </a:lnTo>
                  <a:lnTo>
                    <a:pt x="958029" y="862956"/>
                  </a:lnTo>
                  <a:lnTo>
                    <a:pt x="960975" y="866359"/>
                  </a:lnTo>
                  <a:lnTo>
                    <a:pt x="966867" y="866586"/>
                  </a:lnTo>
                  <a:lnTo>
                    <a:pt x="972986" y="867494"/>
                  </a:lnTo>
                  <a:lnTo>
                    <a:pt x="978651" y="868402"/>
                  </a:lnTo>
                  <a:lnTo>
                    <a:pt x="984090" y="869990"/>
                  </a:lnTo>
                  <a:lnTo>
                    <a:pt x="989302" y="871579"/>
                  </a:lnTo>
                  <a:lnTo>
                    <a:pt x="994287" y="873621"/>
                  </a:lnTo>
                  <a:lnTo>
                    <a:pt x="999273" y="876117"/>
                  </a:lnTo>
                  <a:lnTo>
                    <a:pt x="1003805" y="878840"/>
                  </a:lnTo>
                  <a:lnTo>
                    <a:pt x="1008337" y="882017"/>
                  </a:lnTo>
                  <a:lnTo>
                    <a:pt x="1012416" y="885194"/>
                  </a:lnTo>
                  <a:lnTo>
                    <a:pt x="1016722" y="888824"/>
                  </a:lnTo>
                  <a:lnTo>
                    <a:pt x="1020574" y="892909"/>
                  </a:lnTo>
                  <a:lnTo>
                    <a:pt x="1024200" y="896993"/>
                  </a:lnTo>
                  <a:lnTo>
                    <a:pt x="1027599" y="901078"/>
                  </a:lnTo>
                  <a:lnTo>
                    <a:pt x="1030999" y="905843"/>
                  </a:lnTo>
                  <a:lnTo>
                    <a:pt x="1034171" y="910835"/>
                  </a:lnTo>
                  <a:lnTo>
                    <a:pt x="1037117" y="915600"/>
                  </a:lnTo>
                  <a:lnTo>
                    <a:pt x="1040063" y="921046"/>
                  </a:lnTo>
                  <a:lnTo>
                    <a:pt x="1042556" y="926492"/>
                  </a:lnTo>
                  <a:lnTo>
                    <a:pt x="1045048" y="931938"/>
                  </a:lnTo>
                  <a:lnTo>
                    <a:pt x="1047541" y="938065"/>
                  </a:lnTo>
                  <a:lnTo>
                    <a:pt x="1049807" y="943965"/>
                  </a:lnTo>
                  <a:lnTo>
                    <a:pt x="1051847" y="949865"/>
                  </a:lnTo>
                  <a:lnTo>
                    <a:pt x="1053886" y="956218"/>
                  </a:lnTo>
                  <a:lnTo>
                    <a:pt x="1055699" y="962572"/>
                  </a:lnTo>
                  <a:lnTo>
                    <a:pt x="1057286" y="969153"/>
                  </a:lnTo>
                  <a:lnTo>
                    <a:pt x="1060458" y="982314"/>
                  </a:lnTo>
                  <a:lnTo>
                    <a:pt x="1062724" y="996156"/>
                  </a:lnTo>
                  <a:lnTo>
                    <a:pt x="1064764" y="1009997"/>
                  </a:lnTo>
                  <a:lnTo>
                    <a:pt x="1066577" y="1024066"/>
                  </a:lnTo>
                  <a:lnTo>
                    <a:pt x="1067936" y="1038362"/>
                  </a:lnTo>
                  <a:lnTo>
                    <a:pt x="1069069" y="1052430"/>
                  </a:lnTo>
                  <a:lnTo>
                    <a:pt x="1069523" y="1066499"/>
                  </a:lnTo>
                  <a:lnTo>
                    <a:pt x="1069749" y="1080341"/>
                  </a:lnTo>
                  <a:lnTo>
                    <a:pt x="1069976" y="1093956"/>
                  </a:lnTo>
                  <a:lnTo>
                    <a:pt x="1069749" y="1107117"/>
                  </a:lnTo>
                  <a:lnTo>
                    <a:pt x="1069523" y="1120051"/>
                  </a:lnTo>
                  <a:lnTo>
                    <a:pt x="1069069" y="1132305"/>
                  </a:lnTo>
                  <a:lnTo>
                    <a:pt x="1068390" y="1143878"/>
                  </a:lnTo>
                  <a:lnTo>
                    <a:pt x="1067030" y="1165208"/>
                  </a:lnTo>
                  <a:lnTo>
                    <a:pt x="1065444" y="1182907"/>
                  </a:lnTo>
                  <a:lnTo>
                    <a:pt x="1064084" y="1196295"/>
                  </a:lnTo>
                  <a:lnTo>
                    <a:pt x="1056832" y="1192665"/>
                  </a:lnTo>
                  <a:lnTo>
                    <a:pt x="1053207" y="1191076"/>
                  </a:lnTo>
                  <a:lnTo>
                    <a:pt x="1049581" y="1189715"/>
                  </a:lnTo>
                  <a:lnTo>
                    <a:pt x="1045728" y="1188353"/>
                  </a:lnTo>
                  <a:lnTo>
                    <a:pt x="1041876" y="1187219"/>
                  </a:lnTo>
                  <a:lnTo>
                    <a:pt x="1037570" y="1186311"/>
                  </a:lnTo>
                  <a:lnTo>
                    <a:pt x="1033491" y="1185403"/>
                  </a:lnTo>
                  <a:lnTo>
                    <a:pt x="1027826" y="1146147"/>
                  </a:lnTo>
                  <a:lnTo>
                    <a:pt x="1024880" y="1127086"/>
                  </a:lnTo>
                  <a:lnTo>
                    <a:pt x="1021934" y="1109159"/>
                  </a:lnTo>
                  <a:lnTo>
                    <a:pt x="1018761" y="1091914"/>
                  </a:lnTo>
                  <a:lnTo>
                    <a:pt x="1015136" y="1075122"/>
                  </a:lnTo>
                  <a:lnTo>
                    <a:pt x="1013096" y="1067180"/>
                  </a:lnTo>
                  <a:lnTo>
                    <a:pt x="1010603" y="1059465"/>
                  </a:lnTo>
                  <a:lnTo>
                    <a:pt x="1008337" y="1051523"/>
                  </a:lnTo>
                  <a:lnTo>
                    <a:pt x="1006071" y="1044262"/>
                  </a:lnTo>
                  <a:lnTo>
                    <a:pt x="1003125" y="1037000"/>
                  </a:lnTo>
                  <a:lnTo>
                    <a:pt x="1000406" y="1029966"/>
                  </a:lnTo>
                  <a:lnTo>
                    <a:pt x="997233" y="1023159"/>
                  </a:lnTo>
                  <a:lnTo>
                    <a:pt x="994061" y="1016578"/>
                  </a:lnTo>
                  <a:lnTo>
                    <a:pt x="990435" y="1009997"/>
                  </a:lnTo>
                  <a:lnTo>
                    <a:pt x="986583" y="1003871"/>
                  </a:lnTo>
                  <a:lnTo>
                    <a:pt x="982504" y="997971"/>
                  </a:lnTo>
                  <a:lnTo>
                    <a:pt x="977971" y="992298"/>
                  </a:lnTo>
                  <a:lnTo>
                    <a:pt x="973439" y="986852"/>
                  </a:lnTo>
                  <a:lnTo>
                    <a:pt x="968454" y="981406"/>
                  </a:lnTo>
                  <a:lnTo>
                    <a:pt x="963241" y="976414"/>
                  </a:lnTo>
                  <a:lnTo>
                    <a:pt x="957576" y="971422"/>
                  </a:lnTo>
                  <a:lnTo>
                    <a:pt x="951458" y="966657"/>
                  </a:lnTo>
                  <a:lnTo>
                    <a:pt x="945112" y="962345"/>
                  </a:lnTo>
                  <a:lnTo>
                    <a:pt x="938087" y="958261"/>
                  </a:lnTo>
                  <a:lnTo>
                    <a:pt x="931063" y="954403"/>
                  </a:lnTo>
                  <a:lnTo>
                    <a:pt x="923131" y="960076"/>
                  </a:lnTo>
                  <a:lnTo>
                    <a:pt x="915426" y="965295"/>
                  </a:lnTo>
                  <a:lnTo>
                    <a:pt x="907268" y="970287"/>
                  </a:lnTo>
                  <a:lnTo>
                    <a:pt x="899563" y="975052"/>
                  </a:lnTo>
                  <a:lnTo>
                    <a:pt x="891632" y="979818"/>
                  </a:lnTo>
                  <a:lnTo>
                    <a:pt x="883701" y="984129"/>
                  </a:lnTo>
                  <a:lnTo>
                    <a:pt x="875996" y="988213"/>
                  </a:lnTo>
                  <a:lnTo>
                    <a:pt x="868291" y="992298"/>
                  </a:lnTo>
                  <a:lnTo>
                    <a:pt x="860359" y="995929"/>
                  </a:lnTo>
                  <a:lnTo>
                    <a:pt x="852655" y="999559"/>
                  </a:lnTo>
                  <a:lnTo>
                    <a:pt x="844950" y="1002509"/>
                  </a:lnTo>
                  <a:lnTo>
                    <a:pt x="837018" y="1005686"/>
                  </a:lnTo>
                  <a:lnTo>
                    <a:pt x="829314" y="1008636"/>
                  </a:lnTo>
                  <a:lnTo>
                    <a:pt x="821835" y="1011359"/>
                  </a:lnTo>
                  <a:lnTo>
                    <a:pt x="814357" y="1013628"/>
                  </a:lnTo>
                  <a:lnTo>
                    <a:pt x="806879" y="1016124"/>
                  </a:lnTo>
                  <a:lnTo>
                    <a:pt x="791696" y="1020209"/>
                  </a:lnTo>
                  <a:lnTo>
                    <a:pt x="776966" y="1023612"/>
                  </a:lnTo>
                  <a:lnTo>
                    <a:pt x="762690" y="1026335"/>
                  </a:lnTo>
                  <a:lnTo>
                    <a:pt x="748413" y="1028832"/>
                  </a:lnTo>
                  <a:lnTo>
                    <a:pt x="734590" y="1030420"/>
                  </a:lnTo>
                  <a:lnTo>
                    <a:pt x="720993" y="1031328"/>
                  </a:lnTo>
                  <a:lnTo>
                    <a:pt x="707849" y="1032235"/>
                  </a:lnTo>
                  <a:lnTo>
                    <a:pt x="694932" y="1032462"/>
                  </a:lnTo>
                  <a:lnTo>
                    <a:pt x="682469" y="1032235"/>
                  </a:lnTo>
                  <a:lnTo>
                    <a:pt x="670232" y="1031555"/>
                  </a:lnTo>
                  <a:lnTo>
                    <a:pt x="658675" y="1030874"/>
                  </a:lnTo>
                  <a:lnTo>
                    <a:pt x="647570" y="1029739"/>
                  </a:lnTo>
                  <a:lnTo>
                    <a:pt x="636920" y="1028605"/>
                  </a:lnTo>
                  <a:lnTo>
                    <a:pt x="626496" y="1027016"/>
                  </a:lnTo>
                  <a:lnTo>
                    <a:pt x="616978" y="1025201"/>
                  </a:lnTo>
                  <a:lnTo>
                    <a:pt x="607913" y="1023385"/>
                  </a:lnTo>
                  <a:lnTo>
                    <a:pt x="599302" y="1021570"/>
                  </a:lnTo>
                  <a:lnTo>
                    <a:pt x="591597" y="1019755"/>
                  </a:lnTo>
                  <a:lnTo>
                    <a:pt x="577547" y="1015897"/>
                  </a:lnTo>
                  <a:lnTo>
                    <a:pt x="566443" y="1012267"/>
                  </a:lnTo>
                  <a:lnTo>
                    <a:pt x="558059" y="1009317"/>
                  </a:lnTo>
                  <a:lnTo>
                    <a:pt x="553980" y="1017940"/>
                  </a:lnTo>
                  <a:lnTo>
                    <a:pt x="550127" y="1026789"/>
                  </a:lnTo>
                  <a:lnTo>
                    <a:pt x="546728" y="1035866"/>
                  </a:lnTo>
                  <a:lnTo>
                    <a:pt x="543782" y="1045396"/>
                  </a:lnTo>
                  <a:lnTo>
                    <a:pt x="541063" y="1055607"/>
                  </a:lnTo>
                  <a:lnTo>
                    <a:pt x="538343" y="1065591"/>
                  </a:lnTo>
                  <a:lnTo>
                    <a:pt x="536077" y="1076257"/>
                  </a:lnTo>
                  <a:lnTo>
                    <a:pt x="533811" y="1087148"/>
                  </a:lnTo>
                  <a:lnTo>
                    <a:pt x="529505" y="1110067"/>
                  </a:lnTo>
                  <a:lnTo>
                    <a:pt x="525653" y="1133893"/>
                  </a:lnTo>
                  <a:lnTo>
                    <a:pt x="521347" y="1159081"/>
                  </a:lnTo>
                  <a:lnTo>
                    <a:pt x="518628" y="1172242"/>
                  </a:lnTo>
                  <a:lnTo>
                    <a:pt x="516135" y="1185403"/>
                  </a:lnTo>
                  <a:lnTo>
                    <a:pt x="512056" y="1186311"/>
                  </a:lnTo>
                  <a:lnTo>
                    <a:pt x="507751" y="1187219"/>
                  </a:lnTo>
                  <a:lnTo>
                    <a:pt x="503672" y="1188580"/>
                  </a:lnTo>
                  <a:lnTo>
                    <a:pt x="499819" y="1189942"/>
                  </a:lnTo>
                  <a:lnTo>
                    <a:pt x="495967" y="1191530"/>
                  </a:lnTo>
                  <a:lnTo>
                    <a:pt x="492341" y="1192891"/>
                  </a:lnTo>
                  <a:lnTo>
                    <a:pt x="488715" y="1195161"/>
                  </a:lnTo>
                  <a:lnTo>
                    <a:pt x="485089" y="1196976"/>
                  </a:lnTo>
                  <a:lnTo>
                    <a:pt x="482823" y="1181546"/>
                  </a:lnTo>
                  <a:lnTo>
                    <a:pt x="481464" y="1172015"/>
                  </a:lnTo>
                  <a:lnTo>
                    <a:pt x="480331" y="1161123"/>
                  </a:lnTo>
                  <a:lnTo>
                    <a:pt x="479424" y="1148870"/>
                  </a:lnTo>
                  <a:lnTo>
                    <a:pt x="478518" y="1135935"/>
                  </a:lnTo>
                  <a:lnTo>
                    <a:pt x="478064" y="1121867"/>
                  </a:lnTo>
                  <a:lnTo>
                    <a:pt x="477838" y="1107344"/>
                  </a:lnTo>
                  <a:lnTo>
                    <a:pt x="478064" y="1092141"/>
                  </a:lnTo>
                  <a:lnTo>
                    <a:pt x="478744" y="1076030"/>
                  </a:lnTo>
                  <a:lnTo>
                    <a:pt x="480104" y="1059692"/>
                  </a:lnTo>
                  <a:lnTo>
                    <a:pt x="481237" y="1051296"/>
                  </a:lnTo>
                  <a:lnTo>
                    <a:pt x="482144" y="1043127"/>
                  </a:lnTo>
                  <a:lnTo>
                    <a:pt x="483503" y="1034504"/>
                  </a:lnTo>
                  <a:lnTo>
                    <a:pt x="484863" y="1025882"/>
                  </a:lnTo>
                  <a:lnTo>
                    <a:pt x="486676" y="1017259"/>
                  </a:lnTo>
                  <a:lnTo>
                    <a:pt x="488489" y="1008863"/>
                  </a:lnTo>
                  <a:lnTo>
                    <a:pt x="490528" y="1000240"/>
                  </a:lnTo>
                  <a:lnTo>
                    <a:pt x="492794" y="991617"/>
                  </a:lnTo>
                  <a:lnTo>
                    <a:pt x="495514" y="983221"/>
                  </a:lnTo>
                  <a:lnTo>
                    <a:pt x="498233" y="974599"/>
                  </a:lnTo>
                  <a:lnTo>
                    <a:pt x="501406" y="966203"/>
                  </a:lnTo>
                  <a:lnTo>
                    <a:pt x="504578" y="957580"/>
                  </a:lnTo>
                  <a:lnTo>
                    <a:pt x="508204" y="949411"/>
                  </a:lnTo>
                  <a:lnTo>
                    <a:pt x="512056" y="941242"/>
                  </a:lnTo>
                  <a:lnTo>
                    <a:pt x="516362" y="933073"/>
                  </a:lnTo>
                  <a:lnTo>
                    <a:pt x="520894" y="924904"/>
                  </a:lnTo>
                  <a:lnTo>
                    <a:pt x="525653" y="917189"/>
                  </a:lnTo>
                  <a:lnTo>
                    <a:pt x="530639" y="909474"/>
                  </a:lnTo>
                  <a:lnTo>
                    <a:pt x="536077" y="901985"/>
                  </a:lnTo>
                  <a:lnTo>
                    <a:pt x="541969" y="894270"/>
                  </a:lnTo>
                  <a:lnTo>
                    <a:pt x="548314" y="887009"/>
                  </a:lnTo>
                  <a:lnTo>
                    <a:pt x="554659" y="880201"/>
                  </a:lnTo>
                  <a:lnTo>
                    <a:pt x="561458" y="873394"/>
                  </a:lnTo>
                  <a:lnTo>
                    <a:pt x="568709" y="866813"/>
                  </a:lnTo>
                  <a:lnTo>
                    <a:pt x="576414" y="860460"/>
                  </a:lnTo>
                  <a:lnTo>
                    <a:pt x="584572" y="854333"/>
                  </a:lnTo>
                  <a:lnTo>
                    <a:pt x="592730" y="848433"/>
                  </a:lnTo>
                  <a:lnTo>
                    <a:pt x="601795" y="842987"/>
                  </a:lnTo>
                  <a:lnTo>
                    <a:pt x="611313" y="837541"/>
                  </a:lnTo>
                  <a:lnTo>
                    <a:pt x="620830" y="832549"/>
                  </a:lnTo>
                  <a:lnTo>
                    <a:pt x="630801" y="828011"/>
                  </a:lnTo>
                  <a:lnTo>
                    <a:pt x="641452" y="823926"/>
                  </a:lnTo>
                  <a:lnTo>
                    <a:pt x="652783" y="819615"/>
                  </a:lnTo>
                  <a:lnTo>
                    <a:pt x="664340" y="815984"/>
                  </a:lnTo>
                  <a:lnTo>
                    <a:pt x="676350" y="812807"/>
                  </a:lnTo>
                  <a:lnTo>
                    <a:pt x="689041" y="810084"/>
                  </a:lnTo>
                  <a:lnTo>
                    <a:pt x="701957" y="807815"/>
                  </a:lnTo>
                  <a:lnTo>
                    <a:pt x="715328" y="805546"/>
                  </a:lnTo>
                  <a:lnTo>
                    <a:pt x="729378" y="804184"/>
                  </a:lnTo>
                  <a:lnTo>
                    <a:pt x="744107" y="802823"/>
                  </a:lnTo>
                  <a:lnTo>
                    <a:pt x="759064" y="801915"/>
                  </a:lnTo>
                  <a:lnTo>
                    <a:pt x="774700" y="801688"/>
                  </a:lnTo>
                  <a:close/>
                  <a:moveTo>
                    <a:pt x="44000" y="736683"/>
                  </a:moveTo>
                  <a:lnTo>
                    <a:pt x="44000" y="2267412"/>
                  </a:lnTo>
                  <a:lnTo>
                    <a:pt x="2830736" y="2267412"/>
                  </a:lnTo>
                  <a:lnTo>
                    <a:pt x="2830736" y="736683"/>
                  </a:lnTo>
                  <a:lnTo>
                    <a:pt x="44000" y="736683"/>
                  </a:lnTo>
                  <a:close/>
                  <a:moveTo>
                    <a:pt x="1266245" y="538738"/>
                  </a:moveTo>
                  <a:lnTo>
                    <a:pt x="1261935" y="538964"/>
                  </a:lnTo>
                  <a:lnTo>
                    <a:pt x="1257399" y="539645"/>
                  </a:lnTo>
                  <a:lnTo>
                    <a:pt x="1253317" y="540778"/>
                  </a:lnTo>
                  <a:lnTo>
                    <a:pt x="1249234" y="542365"/>
                  </a:lnTo>
                  <a:lnTo>
                    <a:pt x="1245605" y="544179"/>
                  </a:lnTo>
                  <a:lnTo>
                    <a:pt x="1241977" y="546220"/>
                  </a:lnTo>
                  <a:lnTo>
                    <a:pt x="1238348" y="548714"/>
                  </a:lnTo>
                  <a:lnTo>
                    <a:pt x="1235172" y="551662"/>
                  </a:lnTo>
                  <a:lnTo>
                    <a:pt x="1232224" y="554836"/>
                  </a:lnTo>
                  <a:lnTo>
                    <a:pt x="1229956" y="558237"/>
                  </a:lnTo>
                  <a:lnTo>
                    <a:pt x="1227688" y="561865"/>
                  </a:lnTo>
                  <a:lnTo>
                    <a:pt x="1225874" y="565720"/>
                  </a:lnTo>
                  <a:lnTo>
                    <a:pt x="1224286" y="569574"/>
                  </a:lnTo>
                  <a:lnTo>
                    <a:pt x="1223152" y="573883"/>
                  </a:lnTo>
                  <a:lnTo>
                    <a:pt x="1222471" y="578191"/>
                  </a:lnTo>
                  <a:lnTo>
                    <a:pt x="1222471" y="582725"/>
                  </a:lnTo>
                  <a:lnTo>
                    <a:pt x="1222471" y="604719"/>
                  </a:lnTo>
                  <a:lnTo>
                    <a:pt x="1222471" y="609254"/>
                  </a:lnTo>
                  <a:lnTo>
                    <a:pt x="1223152" y="613562"/>
                  </a:lnTo>
                  <a:lnTo>
                    <a:pt x="1224286" y="617870"/>
                  </a:lnTo>
                  <a:lnTo>
                    <a:pt x="1225874" y="621725"/>
                  </a:lnTo>
                  <a:lnTo>
                    <a:pt x="1227688" y="625579"/>
                  </a:lnTo>
                  <a:lnTo>
                    <a:pt x="1229956" y="629207"/>
                  </a:lnTo>
                  <a:lnTo>
                    <a:pt x="1232224" y="632608"/>
                  </a:lnTo>
                  <a:lnTo>
                    <a:pt x="1235172" y="635556"/>
                  </a:lnTo>
                  <a:lnTo>
                    <a:pt x="1238348" y="638504"/>
                  </a:lnTo>
                  <a:lnTo>
                    <a:pt x="1241977" y="640998"/>
                  </a:lnTo>
                  <a:lnTo>
                    <a:pt x="1245605" y="643492"/>
                  </a:lnTo>
                  <a:lnTo>
                    <a:pt x="1249234" y="645306"/>
                  </a:lnTo>
                  <a:lnTo>
                    <a:pt x="1253317" y="646893"/>
                  </a:lnTo>
                  <a:lnTo>
                    <a:pt x="1257399" y="647800"/>
                  </a:lnTo>
                  <a:lnTo>
                    <a:pt x="1261935" y="648254"/>
                  </a:lnTo>
                  <a:lnTo>
                    <a:pt x="1266245" y="648707"/>
                  </a:lnTo>
                  <a:lnTo>
                    <a:pt x="1608265" y="648707"/>
                  </a:lnTo>
                  <a:lnTo>
                    <a:pt x="1613028" y="648254"/>
                  </a:lnTo>
                  <a:lnTo>
                    <a:pt x="1617337" y="647800"/>
                  </a:lnTo>
                  <a:lnTo>
                    <a:pt x="1621419" y="646893"/>
                  </a:lnTo>
                  <a:lnTo>
                    <a:pt x="1625502" y="645306"/>
                  </a:lnTo>
                  <a:lnTo>
                    <a:pt x="1629358" y="643492"/>
                  </a:lnTo>
                  <a:lnTo>
                    <a:pt x="1632986" y="640998"/>
                  </a:lnTo>
                  <a:lnTo>
                    <a:pt x="1636388" y="638504"/>
                  </a:lnTo>
                  <a:lnTo>
                    <a:pt x="1639337" y="635556"/>
                  </a:lnTo>
                  <a:lnTo>
                    <a:pt x="1642285" y="632608"/>
                  </a:lnTo>
                  <a:lnTo>
                    <a:pt x="1644780" y="629207"/>
                  </a:lnTo>
                  <a:lnTo>
                    <a:pt x="1647275" y="625579"/>
                  </a:lnTo>
                  <a:lnTo>
                    <a:pt x="1649089" y="621725"/>
                  </a:lnTo>
                  <a:lnTo>
                    <a:pt x="1650224" y="617870"/>
                  </a:lnTo>
                  <a:lnTo>
                    <a:pt x="1651584" y="613562"/>
                  </a:lnTo>
                  <a:lnTo>
                    <a:pt x="1652038" y="609254"/>
                  </a:lnTo>
                  <a:lnTo>
                    <a:pt x="1652492" y="604719"/>
                  </a:lnTo>
                  <a:lnTo>
                    <a:pt x="1652492" y="582725"/>
                  </a:lnTo>
                  <a:lnTo>
                    <a:pt x="1652038" y="578191"/>
                  </a:lnTo>
                  <a:lnTo>
                    <a:pt x="1651584" y="573883"/>
                  </a:lnTo>
                  <a:lnTo>
                    <a:pt x="1650224" y="569574"/>
                  </a:lnTo>
                  <a:lnTo>
                    <a:pt x="1649089" y="565720"/>
                  </a:lnTo>
                  <a:lnTo>
                    <a:pt x="1647275" y="561865"/>
                  </a:lnTo>
                  <a:lnTo>
                    <a:pt x="1644780" y="558237"/>
                  </a:lnTo>
                  <a:lnTo>
                    <a:pt x="1642285" y="554836"/>
                  </a:lnTo>
                  <a:lnTo>
                    <a:pt x="1639337" y="551662"/>
                  </a:lnTo>
                  <a:lnTo>
                    <a:pt x="1636388" y="548714"/>
                  </a:lnTo>
                  <a:lnTo>
                    <a:pt x="1632986" y="546220"/>
                  </a:lnTo>
                  <a:lnTo>
                    <a:pt x="1629358" y="544179"/>
                  </a:lnTo>
                  <a:lnTo>
                    <a:pt x="1625502" y="542365"/>
                  </a:lnTo>
                  <a:lnTo>
                    <a:pt x="1621419" y="540778"/>
                  </a:lnTo>
                  <a:lnTo>
                    <a:pt x="1617337" y="539645"/>
                  </a:lnTo>
                  <a:lnTo>
                    <a:pt x="1613028" y="538964"/>
                  </a:lnTo>
                  <a:lnTo>
                    <a:pt x="1608265" y="538738"/>
                  </a:lnTo>
                  <a:lnTo>
                    <a:pt x="1583997" y="538738"/>
                  </a:lnTo>
                  <a:lnTo>
                    <a:pt x="1583997" y="549848"/>
                  </a:lnTo>
                  <a:lnTo>
                    <a:pt x="1583997" y="554156"/>
                  </a:lnTo>
                  <a:lnTo>
                    <a:pt x="1583090" y="558691"/>
                  </a:lnTo>
                  <a:lnTo>
                    <a:pt x="1582182" y="562772"/>
                  </a:lnTo>
                  <a:lnTo>
                    <a:pt x="1580595" y="566627"/>
                  </a:lnTo>
                  <a:lnTo>
                    <a:pt x="1578780" y="570481"/>
                  </a:lnTo>
                  <a:lnTo>
                    <a:pt x="1576512" y="574109"/>
                  </a:lnTo>
                  <a:lnTo>
                    <a:pt x="1574017" y="577510"/>
                  </a:lnTo>
                  <a:lnTo>
                    <a:pt x="1571296" y="580685"/>
                  </a:lnTo>
                  <a:lnTo>
                    <a:pt x="1568121" y="583632"/>
                  </a:lnTo>
                  <a:lnTo>
                    <a:pt x="1564492" y="586126"/>
                  </a:lnTo>
                  <a:lnTo>
                    <a:pt x="1560863" y="588394"/>
                  </a:lnTo>
                  <a:lnTo>
                    <a:pt x="1557234" y="590208"/>
                  </a:lnTo>
                  <a:lnTo>
                    <a:pt x="1553152" y="591795"/>
                  </a:lnTo>
                  <a:lnTo>
                    <a:pt x="1548842" y="592929"/>
                  </a:lnTo>
                  <a:lnTo>
                    <a:pt x="1544533" y="593382"/>
                  </a:lnTo>
                  <a:lnTo>
                    <a:pt x="1539997" y="593609"/>
                  </a:lnTo>
                  <a:lnTo>
                    <a:pt x="1334739" y="593609"/>
                  </a:lnTo>
                  <a:lnTo>
                    <a:pt x="1330430" y="593382"/>
                  </a:lnTo>
                  <a:lnTo>
                    <a:pt x="1325894" y="592929"/>
                  </a:lnTo>
                  <a:lnTo>
                    <a:pt x="1321811" y="591795"/>
                  </a:lnTo>
                  <a:lnTo>
                    <a:pt x="1317729" y="590208"/>
                  </a:lnTo>
                  <a:lnTo>
                    <a:pt x="1313647" y="588394"/>
                  </a:lnTo>
                  <a:lnTo>
                    <a:pt x="1310018" y="586126"/>
                  </a:lnTo>
                  <a:lnTo>
                    <a:pt x="1306842" y="583632"/>
                  </a:lnTo>
                  <a:lnTo>
                    <a:pt x="1303667" y="580685"/>
                  </a:lnTo>
                  <a:lnTo>
                    <a:pt x="1300719" y="577510"/>
                  </a:lnTo>
                  <a:lnTo>
                    <a:pt x="1298224" y="574109"/>
                  </a:lnTo>
                  <a:lnTo>
                    <a:pt x="1296183" y="570481"/>
                  </a:lnTo>
                  <a:lnTo>
                    <a:pt x="1294368" y="566627"/>
                  </a:lnTo>
                  <a:lnTo>
                    <a:pt x="1292781" y="562772"/>
                  </a:lnTo>
                  <a:lnTo>
                    <a:pt x="1291647" y="558691"/>
                  </a:lnTo>
                  <a:lnTo>
                    <a:pt x="1290966" y="554156"/>
                  </a:lnTo>
                  <a:lnTo>
                    <a:pt x="1290739" y="549848"/>
                  </a:lnTo>
                  <a:lnTo>
                    <a:pt x="1290739" y="538738"/>
                  </a:lnTo>
                  <a:lnTo>
                    <a:pt x="1266245" y="538738"/>
                  </a:lnTo>
                  <a:close/>
                  <a:moveTo>
                    <a:pt x="1433626" y="87976"/>
                  </a:moveTo>
                  <a:lnTo>
                    <a:pt x="1429316" y="88203"/>
                  </a:lnTo>
                  <a:lnTo>
                    <a:pt x="1425688" y="88656"/>
                  </a:lnTo>
                  <a:lnTo>
                    <a:pt x="1421832" y="89336"/>
                  </a:lnTo>
                  <a:lnTo>
                    <a:pt x="1417976" y="90243"/>
                  </a:lnTo>
                  <a:lnTo>
                    <a:pt x="1414347" y="91150"/>
                  </a:lnTo>
                  <a:lnTo>
                    <a:pt x="1410718" y="92511"/>
                  </a:lnTo>
                  <a:lnTo>
                    <a:pt x="1407316" y="93871"/>
                  </a:lnTo>
                  <a:lnTo>
                    <a:pt x="1403688" y="95458"/>
                  </a:lnTo>
                  <a:lnTo>
                    <a:pt x="1400286" y="97272"/>
                  </a:lnTo>
                  <a:lnTo>
                    <a:pt x="1397337" y="99086"/>
                  </a:lnTo>
                  <a:lnTo>
                    <a:pt x="1394162" y="101127"/>
                  </a:lnTo>
                  <a:lnTo>
                    <a:pt x="1390987" y="103168"/>
                  </a:lnTo>
                  <a:lnTo>
                    <a:pt x="1388265" y="105435"/>
                  </a:lnTo>
                  <a:lnTo>
                    <a:pt x="1385316" y="107929"/>
                  </a:lnTo>
                  <a:lnTo>
                    <a:pt x="1382822" y="110423"/>
                  </a:lnTo>
                  <a:lnTo>
                    <a:pt x="1380100" y="113371"/>
                  </a:lnTo>
                  <a:lnTo>
                    <a:pt x="1377605" y="116092"/>
                  </a:lnTo>
                  <a:lnTo>
                    <a:pt x="1375110" y="119039"/>
                  </a:lnTo>
                  <a:lnTo>
                    <a:pt x="1373069" y="122214"/>
                  </a:lnTo>
                  <a:lnTo>
                    <a:pt x="1371028" y="125161"/>
                  </a:lnTo>
                  <a:lnTo>
                    <a:pt x="1369213" y="128336"/>
                  </a:lnTo>
                  <a:lnTo>
                    <a:pt x="1367399" y="131737"/>
                  </a:lnTo>
                  <a:lnTo>
                    <a:pt x="1365811" y="135138"/>
                  </a:lnTo>
                  <a:lnTo>
                    <a:pt x="1364677" y="138766"/>
                  </a:lnTo>
                  <a:lnTo>
                    <a:pt x="1363317" y="142394"/>
                  </a:lnTo>
                  <a:lnTo>
                    <a:pt x="1362183" y="146022"/>
                  </a:lnTo>
                  <a:lnTo>
                    <a:pt x="1361502" y="149650"/>
                  </a:lnTo>
                  <a:lnTo>
                    <a:pt x="1360595" y="153504"/>
                  </a:lnTo>
                  <a:lnTo>
                    <a:pt x="1360141" y="157359"/>
                  </a:lnTo>
                  <a:lnTo>
                    <a:pt x="1359914" y="161213"/>
                  </a:lnTo>
                  <a:lnTo>
                    <a:pt x="1359914" y="165295"/>
                  </a:lnTo>
                  <a:lnTo>
                    <a:pt x="1359914" y="169376"/>
                  </a:lnTo>
                  <a:lnTo>
                    <a:pt x="1360141" y="173231"/>
                  </a:lnTo>
                  <a:lnTo>
                    <a:pt x="1360595" y="177085"/>
                  </a:lnTo>
                  <a:lnTo>
                    <a:pt x="1361502" y="180940"/>
                  </a:lnTo>
                  <a:lnTo>
                    <a:pt x="1362183" y="184568"/>
                  </a:lnTo>
                  <a:lnTo>
                    <a:pt x="1363317" y="188422"/>
                  </a:lnTo>
                  <a:lnTo>
                    <a:pt x="1364677" y="192050"/>
                  </a:lnTo>
                  <a:lnTo>
                    <a:pt x="1365811" y="195451"/>
                  </a:lnTo>
                  <a:lnTo>
                    <a:pt x="1367399" y="198852"/>
                  </a:lnTo>
                  <a:lnTo>
                    <a:pt x="1369213" y="202253"/>
                  </a:lnTo>
                  <a:lnTo>
                    <a:pt x="1371028" y="205655"/>
                  </a:lnTo>
                  <a:lnTo>
                    <a:pt x="1373069" y="208602"/>
                  </a:lnTo>
                  <a:lnTo>
                    <a:pt x="1375110" y="211777"/>
                  </a:lnTo>
                  <a:lnTo>
                    <a:pt x="1377605" y="214724"/>
                  </a:lnTo>
                  <a:lnTo>
                    <a:pt x="1380100" y="217445"/>
                  </a:lnTo>
                  <a:lnTo>
                    <a:pt x="1382822" y="220166"/>
                  </a:lnTo>
                  <a:lnTo>
                    <a:pt x="1385316" y="222660"/>
                  </a:lnTo>
                  <a:lnTo>
                    <a:pt x="1388265" y="225381"/>
                  </a:lnTo>
                  <a:lnTo>
                    <a:pt x="1390987" y="227422"/>
                  </a:lnTo>
                  <a:lnTo>
                    <a:pt x="1394162" y="229689"/>
                  </a:lnTo>
                  <a:lnTo>
                    <a:pt x="1397337" y="231730"/>
                  </a:lnTo>
                  <a:lnTo>
                    <a:pt x="1400286" y="233544"/>
                  </a:lnTo>
                  <a:lnTo>
                    <a:pt x="1403688" y="235131"/>
                  </a:lnTo>
                  <a:lnTo>
                    <a:pt x="1407316" y="236718"/>
                  </a:lnTo>
                  <a:lnTo>
                    <a:pt x="1410718" y="238305"/>
                  </a:lnTo>
                  <a:lnTo>
                    <a:pt x="1414347" y="239212"/>
                  </a:lnTo>
                  <a:lnTo>
                    <a:pt x="1417976" y="240346"/>
                  </a:lnTo>
                  <a:lnTo>
                    <a:pt x="1421832" y="241253"/>
                  </a:lnTo>
                  <a:lnTo>
                    <a:pt x="1425688" y="241933"/>
                  </a:lnTo>
                  <a:lnTo>
                    <a:pt x="1429316" y="242387"/>
                  </a:lnTo>
                  <a:lnTo>
                    <a:pt x="1433626" y="242613"/>
                  </a:lnTo>
                  <a:lnTo>
                    <a:pt x="1437481" y="242840"/>
                  </a:lnTo>
                  <a:lnTo>
                    <a:pt x="1441337" y="242613"/>
                  </a:lnTo>
                  <a:lnTo>
                    <a:pt x="1445419" y="242387"/>
                  </a:lnTo>
                  <a:lnTo>
                    <a:pt x="1449275" y="241933"/>
                  </a:lnTo>
                  <a:lnTo>
                    <a:pt x="1452904" y="241253"/>
                  </a:lnTo>
                  <a:lnTo>
                    <a:pt x="1456986" y="240346"/>
                  </a:lnTo>
                  <a:lnTo>
                    <a:pt x="1460615" y="239212"/>
                  </a:lnTo>
                  <a:lnTo>
                    <a:pt x="1464244" y="238305"/>
                  </a:lnTo>
                  <a:lnTo>
                    <a:pt x="1467419" y="236718"/>
                  </a:lnTo>
                  <a:lnTo>
                    <a:pt x="1471048" y="235131"/>
                  </a:lnTo>
                  <a:lnTo>
                    <a:pt x="1474224" y="233544"/>
                  </a:lnTo>
                  <a:lnTo>
                    <a:pt x="1477626" y="231730"/>
                  </a:lnTo>
                  <a:lnTo>
                    <a:pt x="1480801" y="229689"/>
                  </a:lnTo>
                  <a:lnTo>
                    <a:pt x="1483749" y="227422"/>
                  </a:lnTo>
                  <a:lnTo>
                    <a:pt x="1486698" y="225381"/>
                  </a:lnTo>
                  <a:lnTo>
                    <a:pt x="1489646" y="222660"/>
                  </a:lnTo>
                  <a:lnTo>
                    <a:pt x="1492141" y="220166"/>
                  </a:lnTo>
                  <a:lnTo>
                    <a:pt x="1494636" y="217445"/>
                  </a:lnTo>
                  <a:lnTo>
                    <a:pt x="1497131" y="214724"/>
                  </a:lnTo>
                  <a:lnTo>
                    <a:pt x="1499399" y="211777"/>
                  </a:lnTo>
                  <a:lnTo>
                    <a:pt x="1501667" y="208602"/>
                  </a:lnTo>
                  <a:lnTo>
                    <a:pt x="1503482" y="205655"/>
                  </a:lnTo>
                  <a:lnTo>
                    <a:pt x="1505523" y="202253"/>
                  </a:lnTo>
                  <a:lnTo>
                    <a:pt x="1507110" y="198852"/>
                  </a:lnTo>
                  <a:lnTo>
                    <a:pt x="1508698" y="195451"/>
                  </a:lnTo>
                  <a:lnTo>
                    <a:pt x="1510286" y="192050"/>
                  </a:lnTo>
                  <a:lnTo>
                    <a:pt x="1511420" y="188422"/>
                  </a:lnTo>
                  <a:lnTo>
                    <a:pt x="1512327" y="184568"/>
                  </a:lnTo>
                  <a:lnTo>
                    <a:pt x="1513461" y="180940"/>
                  </a:lnTo>
                  <a:lnTo>
                    <a:pt x="1513915" y="177085"/>
                  </a:lnTo>
                  <a:lnTo>
                    <a:pt x="1514368" y="173231"/>
                  </a:lnTo>
                  <a:lnTo>
                    <a:pt x="1514595" y="169376"/>
                  </a:lnTo>
                  <a:lnTo>
                    <a:pt x="1515049" y="165295"/>
                  </a:lnTo>
                  <a:lnTo>
                    <a:pt x="1514595" y="161213"/>
                  </a:lnTo>
                  <a:lnTo>
                    <a:pt x="1514368" y="157359"/>
                  </a:lnTo>
                  <a:lnTo>
                    <a:pt x="1513915" y="153504"/>
                  </a:lnTo>
                  <a:lnTo>
                    <a:pt x="1513461" y="149650"/>
                  </a:lnTo>
                  <a:lnTo>
                    <a:pt x="1512327" y="146022"/>
                  </a:lnTo>
                  <a:lnTo>
                    <a:pt x="1511420" y="142394"/>
                  </a:lnTo>
                  <a:lnTo>
                    <a:pt x="1510286" y="138766"/>
                  </a:lnTo>
                  <a:lnTo>
                    <a:pt x="1508698" y="135138"/>
                  </a:lnTo>
                  <a:lnTo>
                    <a:pt x="1507110" y="131737"/>
                  </a:lnTo>
                  <a:lnTo>
                    <a:pt x="1505523" y="128336"/>
                  </a:lnTo>
                  <a:lnTo>
                    <a:pt x="1503482" y="125161"/>
                  </a:lnTo>
                  <a:lnTo>
                    <a:pt x="1501667" y="122214"/>
                  </a:lnTo>
                  <a:lnTo>
                    <a:pt x="1499399" y="119039"/>
                  </a:lnTo>
                  <a:lnTo>
                    <a:pt x="1497131" y="116092"/>
                  </a:lnTo>
                  <a:lnTo>
                    <a:pt x="1494636" y="113371"/>
                  </a:lnTo>
                  <a:lnTo>
                    <a:pt x="1492141" y="110423"/>
                  </a:lnTo>
                  <a:lnTo>
                    <a:pt x="1489646" y="107929"/>
                  </a:lnTo>
                  <a:lnTo>
                    <a:pt x="1486698" y="105435"/>
                  </a:lnTo>
                  <a:lnTo>
                    <a:pt x="1483749" y="103168"/>
                  </a:lnTo>
                  <a:lnTo>
                    <a:pt x="1480801" y="101127"/>
                  </a:lnTo>
                  <a:lnTo>
                    <a:pt x="1477626" y="99086"/>
                  </a:lnTo>
                  <a:lnTo>
                    <a:pt x="1474224" y="97272"/>
                  </a:lnTo>
                  <a:lnTo>
                    <a:pt x="1471048" y="95458"/>
                  </a:lnTo>
                  <a:lnTo>
                    <a:pt x="1467419" y="93871"/>
                  </a:lnTo>
                  <a:lnTo>
                    <a:pt x="1464244" y="92511"/>
                  </a:lnTo>
                  <a:lnTo>
                    <a:pt x="1460615" y="91150"/>
                  </a:lnTo>
                  <a:lnTo>
                    <a:pt x="1456986" y="90243"/>
                  </a:lnTo>
                  <a:lnTo>
                    <a:pt x="1452904" y="89336"/>
                  </a:lnTo>
                  <a:lnTo>
                    <a:pt x="1449275" y="88656"/>
                  </a:lnTo>
                  <a:lnTo>
                    <a:pt x="1445419" y="88203"/>
                  </a:lnTo>
                  <a:lnTo>
                    <a:pt x="1441337" y="87976"/>
                  </a:lnTo>
                  <a:lnTo>
                    <a:pt x="1437481" y="87976"/>
                  </a:lnTo>
                  <a:lnTo>
                    <a:pt x="1433626" y="87976"/>
                  </a:lnTo>
                  <a:close/>
                  <a:moveTo>
                    <a:pt x="1330430" y="0"/>
                  </a:moveTo>
                  <a:lnTo>
                    <a:pt x="1334739" y="0"/>
                  </a:lnTo>
                  <a:lnTo>
                    <a:pt x="1539997" y="0"/>
                  </a:lnTo>
                  <a:lnTo>
                    <a:pt x="1544533" y="0"/>
                  </a:lnTo>
                  <a:lnTo>
                    <a:pt x="1548842" y="681"/>
                  </a:lnTo>
                  <a:lnTo>
                    <a:pt x="1553152" y="1814"/>
                  </a:lnTo>
                  <a:lnTo>
                    <a:pt x="1557234" y="3401"/>
                  </a:lnTo>
                  <a:lnTo>
                    <a:pt x="1560863" y="5215"/>
                  </a:lnTo>
                  <a:lnTo>
                    <a:pt x="1564492" y="7483"/>
                  </a:lnTo>
                  <a:lnTo>
                    <a:pt x="1568121" y="9750"/>
                  </a:lnTo>
                  <a:lnTo>
                    <a:pt x="1571296" y="12698"/>
                  </a:lnTo>
                  <a:lnTo>
                    <a:pt x="1574017" y="15872"/>
                  </a:lnTo>
                  <a:lnTo>
                    <a:pt x="1576512" y="19273"/>
                  </a:lnTo>
                  <a:lnTo>
                    <a:pt x="1578780" y="22901"/>
                  </a:lnTo>
                  <a:lnTo>
                    <a:pt x="1580595" y="26756"/>
                  </a:lnTo>
                  <a:lnTo>
                    <a:pt x="1582182" y="30837"/>
                  </a:lnTo>
                  <a:lnTo>
                    <a:pt x="1583090" y="34919"/>
                  </a:lnTo>
                  <a:lnTo>
                    <a:pt x="1583997" y="39453"/>
                  </a:lnTo>
                  <a:lnTo>
                    <a:pt x="1583997" y="43761"/>
                  </a:lnTo>
                  <a:lnTo>
                    <a:pt x="1583997" y="450762"/>
                  </a:lnTo>
                  <a:lnTo>
                    <a:pt x="2742963" y="450762"/>
                  </a:lnTo>
                  <a:lnTo>
                    <a:pt x="2749768" y="450762"/>
                  </a:lnTo>
                  <a:lnTo>
                    <a:pt x="2756345" y="451442"/>
                  </a:lnTo>
                  <a:lnTo>
                    <a:pt x="2762922" y="452349"/>
                  </a:lnTo>
                  <a:lnTo>
                    <a:pt x="2769499" y="453483"/>
                  </a:lnTo>
                  <a:lnTo>
                    <a:pt x="2775623" y="455070"/>
                  </a:lnTo>
                  <a:lnTo>
                    <a:pt x="2782200" y="456884"/>
                  </a:lnTo>
                  <a:lnTo>
                    <a:pt x="2788097" y="458925"/>
                  </a:lnTo>
                  <a:lnTo>
                    <a:pt x="2793994" y="461192"/>
                  </a:lnTo>
                  <a:lnTo>
                    <a:pt x="2799891" y="463686"/>
                  </a:lnTo>
                  <a:lnTo>
                    <a:pt x="2805788" y="466634"/>
                  </a:lnTo>
                  <a:lnTo>
                    <a:pt x="2811231" y="470035"/>
                  </a:lnTo>
                  <a:lnTo>
                    <a:pt x="2816675" y="473436"/>
                  </a:lnTo>
                  <a:lnTo>
                    <a:pt x="2821664" y="477064"/>
                  </a:lnTo>
                  <a:lnTo>
                    <a:pt x="2826654" y="480919"/>
                  </a:lnTo>
                  <a:lnTo>
                    <a:pt x="2831417" y="485000"/>
                  </a:lnTo>
                  <a:lnTo>
                    <a:pt x="2835953" y="489535"/>
                  </a:lnTo>
                  <a:lnTo>
                    <a:pt x="2840489" y="494070"/>
                  </a:lnTo>
                  <a:lnTo>
                    <a:pt x="2844571" y="498831"/>
                  </a:lnTo>
                  <a:lnTo>
                    <a:pt x="2848427" y="504046"/>
                  </a:lnTo>
                  <a:lnTo>
                    <a:pt x="2852056" y="509261"/>
                  </a:lnTo>
                  <a:lnTo>
                    <a:pt x="2855685" y="514249"/>
                  </a:lnTo>
                  <a:lnTo>
                    <a:pt x="2858860" y="520145"/>
                  </a:lnTo>
                  <a:lnTo>
                    <a:pt x="2861809" y="525813"/>
                  </a:lnTo>
                  <a:lnTo>
                    <a:pt x="2864530" y="531482"/>
                  </a:lnTo>
                  <a:lnTo>
                    <a:pt x="2866798" y="537377"/>
                  </a:lnTo>
                  <a:lnTo>
                    <a:pt x="2869066" y="543726"/>
                  </a:lnTo>
                  <a:lnTo>
                    <a:pt x="2870881" y="549848"/>
                  </a:lnTo>
                  <a:lnTo>
                    <a:pt x="2872015" y="556423"/>
                  </a:lnTo>
                  <a:lnTo>
                    <a:pt x="2873375" y="562772"/>
                  </a:lnTo>
                  <a:lnTo>
                    <a:pt x="2874056" y="569348"/>
                  </a:lnTo>
                  <a:lnTo>
                    <a:pt x="2874736" y="575923"/>
                  </a:lnTo>
                  <a:lnTo>
                    <a:pt x="2874963" y="582725"/>
                  </a:lnTo>
                  <a:lnTo>
                    <a:pt x="2874963" y="2311400"/>
                  </a:lnTo>
                  <a:lnTo>
                    <a:pt x="0" y="2311400"/>
                  </a:lnTo>
                  <a:lnTo>
                    <a:pt x="0" y="582725"/>
                  </a:lnTo>
                  <a:lnTo>
                    <a:pt x="227" y="575923"/>
                  </a:lnTo>
                  <a:lnTo>
                    <a:pt x="680" y="569348"/>
                  </a:lnTo>
                  <a:lnTo>
                    <a:pt x="1588" y="562772"/>
                  </a:lnTo>
                  <a:lnTo>
                    <a:pt x="2722" y="556423"/>
                  </a:lnTo>
                  <a:lnTo>
                    <a:pt x="4082" y="549848"/>
                  </a:lnTo>
                  <a:lnTo>
                    <a:pt x="5897" y="543726"/>
                  </a:lnTo>
                  <a:lnTo>
                    <a:pt x="7938" y="537377"/>
                  </a:lnTo>
                  <a:lnTo>
                    <a:pt x="10206" y="531482"/>
                  </a:lnTo>
                  <a:lnTo>
                    <a:pt x="13154" y="525813"/>
                  </a:lnTo>
                  <a:lnTo>
                    <a:pt x="16103" y="520145"/>
                  </a:lnTo>
                  <a:lnTo>
                    <a:pt x="19051" y="514249"/>
                  </a:lnTo>
                  <a:lnTo>
                    <a:pt x="22453" y="509261"/>
                  </a:lnTo>
                  <a:lnTo>
                    <a:pt x="26309" y="504046"/>
                  </a:lnTo>
                  <a:lnTo>
                    <a:pt x="30165" y="498831"/>
                  </a:lnTo>
                  <a:lnTo>
                    <a:pt x="34474" y="494070"/>
                  </a:lnTo>
                  <a:lnTo>
                    <a:pt x="38783" y="489535"/>
                  </a:lnTo>
                  <a:lnTo>
                    <a:pt x="43319" y="485000"/>
                  </a:lnTo>
                  <a:lnTo>
                    <a:pt x="48082" y="480919"/>
                  </a:lnTo>
                  <a:lnTo>
                    <a:pt x="53072" y="477064"/>
                  </a:lnTo>
                  <a:lnTo>
                    <a:pt x="58288" y="473436"/>
                  </a:lnTo>
                  <a:lnTo>
                    <a:pt x="63732" y="470035"/>
                  </a:lnTo>
                  <a:lnTo>
                    <a:pt x="69175" y="466634"/>
                  </a:lnTo>
                  <a:lnTo>
                    <a:pt x="74845" y="463686"/>
                  </a:lnTo>
                  <a:lnTo>
                    <a:pt x="80742" y="461192"/>
                  </a:lnTo>
                  <a:lnTo>
                    <a:pt x="86866" y="458925"/>
                  </a:lnTo>
                  <a:lnTo>
                    <a:pt x="92763" y="456884"/>
                  </a:lnTo>
                  <a:lnTo>
                    <a:pt x="99340" y="455070"/>
                  </a:lnTo>
                  <a:lnTo>
                    <a:pt x="105464" y="453483"/>
                  </a:lnTo>
                  <a:lnTo>
                    <a:pt x="112041" y="452349"/>
                  </a:lnTo>
                  <a:lnTo>
                    <a:pt x="118618" y="451442"/>
                  </a:lnTo>
                  <a:lnTo>
                    <a:pt x="125195" y="450762"/>
                  </a:lnTo>
                  <a:lnTo>
                    <a:pt x="132000" y="450762"/>
                  </a:lnTo>
                  <a:lnTo>
                    <a:pt x="1290739" y="450762"/>
                  </a:lnTo>
                  <a:lnTo>
                    <a:pt x="1290739" y="43761"/>
                  </a:lnTo>
                  <a:lnTo>
                    <a:pt x="1290966" y="39453"/>
                  </a:lnTo>
                  <a:lnTo>
                    <a:pt x="1291647" y="34919"/>
                  </a:lnTo>
                  <a:lnTo>
                    <a:pt x="1292781" y="30837"/>
                  </a:lnTo>
                  <a:lnTo>
                    <a:pt x="1294368" y="26756"/>
                  </a:lnTo>
                  <a:lnTo>
                    <a:pt x="1296183" y="22901"/>
                  </a:lnTo>
                  <a:lnTo>
                    <a:pt x="1298224" y="19273"/>
                  </a:lnTo>
                  <a:lnTo>
                    <a:pt x="1300719" y="15872"/>
                  </a:lnTo>
                  <a:lnTo>
                    <a:pt x="1303667" y="12698"/>
                  </a:lnTo>
                  <a:lnTo>
                    <a:pt x="1306842" y="9750"/>
                  </a:lnTo>
                  <a:lnTo>
                    <a:pt x="1310018" y="7483"/>
                  </a:lnTo>
                  <a:lnTo>
                    <a:pt x="1313647" y="5215"/>
                  </a:lnTo>
                  <a:lnTo>
                    <a:pt x="1317729" y="3401"/>
                  </a:lnTo>
                  <a:lnTo>
                    <a:pt x="1321811" y="1814"/>
                  </a:lnTo>
                  <a:lnTo>
                    <a:pt x="1325894" y="681"/>
                  </a:lnTo>
                  <a:lnTo>
                    <a:pt x="13304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26" name="五边形 240"/>
          <p:cNvSpPr>
            <a:spLocks noChangeArrowheads="1"/>
          </p:cNvSpPr>
          <p:nvPr/>
        </p:nvSpPr>
        <p:spPr bwMode="auto">
          <a:xfrm flipH="1">
            <a:off x="9609138" y="1970088"/>
            <a:ext cx="1931987" cy="363537"/>
          </a:xfrm>
          <a:prstGeom prst="homePlate">
            <a:avLst>
              <a:gd name="adj" fmla="val 49921"/>
            </a:avLst>
          </a:prstGeom>
          <a:solidFill>
            <a:schemeClr val="accent2"/>
          </a:solidFill>
          <a:ln>
            <a:noFill/>
          </a:ln>
        </p:spPr>
        <p:txBody>
          <a:bodyPr lIns="121920" tIns="60960" rIns="121920" bIns="6096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2400">
              <a:solidFill>
                <a:srgbClr val="000000"/>
              </a:solidFill>
            </a:endParaRPr>
          </a:p>
        </p:txBody>
      </p:sp>
      <p:sp>
        <p:nvSpPr>
          <p:cNvPr id="27" name="五边形 241"/>
          <p:cNvSpPr>
            <a:spLocks noChangeArrowheads="1"/>
          </p:cNvSpPr>
          <p:nvPr/>
        </p:nvSpPr>
        <p:spPr bwMode="auto">
          <a:xfrm flipH="1">
            <a:off x="9026525" y="2490788"/>
            <a:ext cx="2524125" cy="361950"/>
          </a:xfrm>
          <a:prstGeom prst="homePlate">
            <a:avLst>
              <a:gd name="adj" fmla="val 50172"/>
            </a:avLst>
          </a:prstGeom>
          <a:solidFill>
            <a:schemeClr val="accent3"/>
          </a:solidFill>
          <a:ln>
            <a:noFill/>
          </a:ln>
        </p:spPr>
        <p:txBody>
          <a:bodyPr lIns="121920" tIns="60960" rIns="121920" bIns="6096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2400">
              <a:solidFill>
                <a:srgbClr val="000000"/>
              </a:solidFill>
            </a:endParaRPr>
          </a:p>
        </p:txBody>
      </p:sp>
      <p:sp>
        <p:nvSpPr>
          <p:cNvPr id="28" name="五边形 242"/>
          <p:cNvSpPr>
            <a:spLocks noChangeArrowheads="1"/>
          </p:cNvSpPr>
          <p:nvPr/>
        </p:nvSpPr>
        <p:spPr bwMode="auto">
          <a:xfrm flipH="1">
            <a:off x="7323138" y="3557588"/>
            <a:ext cx="4227512" cy="363537"/>
          </a:xfrm>
          <a:prstGeom prst="homePlate">
            <a:avLst>
              <a:gd name="adj" fmla="val 49961"/>
            </a:avLst>
          </a:prstGeom>
          <a:solidFill>
            <a:schemeClr val="accent4"/>
          </a:solidFill>
          <a:ln>
            <a:noFill/>
          </a:ln>
        </p:spPr>
        <p:txBody>
          <a:bodyPr lIns="121920" tIns="60960" rIns="121920" bIns="6096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2400">
              <a:solidFill>
                <a:srgbClr val="000000"/>
              </a:solidFill>
            </a:endParaRPr>
          </a:p>
        </p:txBody>
      </p:sp>
      <p:sp>
        <p:nvSpPr>
          <p:cNvPr id="29" name="TextBox 556"/>
          <p:cNvSpPr txBox="1">
            <a:spLocks noChangeArrowheads="1"/>
          </p:cNvSpPr>
          <p:nvPr/>
        </p:nvSpPr>
        <p:spPr bwMode="auto">
          <a:xfrm>
            <a:off x="10134600" y="1908175"/>
            <a:ext cx="14160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833"/>
          <p:cNvSpPr txBox="1">
            <a:spLocks noChangeArrowheads="1"/>
          </p:cNvSpPr>
          <p:nvPr/>
        </p:nvSpPr>
        <p:spPr bwMode="auto">
          <a:xfrm>
            <a:off x="10126663" y="2425700"/>
            <a:ext cx="14144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834"/>
          <p:cNvSpPr txBox="1">
            <a:spLocks noChangeArrowheads="1"/>
          </p:cNvSpPr>
          <p:nvPr/>
        </p:nvSpPr>
        <p:spPr bwMode="auto">
          <a:xfrm>
            <a:off x="10139363" y="3494088"/>
            <a:ext cx="14160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五边形 274"/>
          <p:cNvSpPr>
            <a:spLocks noChangeArrowheads="1"/>
          </p:cNvSpPr>
          <p:nvPr/>
        </p:nvSpPr>
        <p:spPr bwMode="auto">
          <a:xfrm flipH="1">
            <a:off x="8123238" y="2990850"/>
            <a:ext cx="3427412" cy="363538"/>
          </a:xfrm>
          <a:prstGeom prst="homePlate">
            <a:avLst>
              <a:gd name="adj" fmla="val 49933"/>
            </a:avLst>
          </a:prstGeom>
          <a:solidFill>
            <a:schemeClr val="accent1"/>
          </a:solidFill>
          <a:ln>
            <a:noFill/>
          </a:ln>
        </p:spPr>
        <p:txBody>
          <a:bodyPr lIns="121920" tIns="60960" rIns="121920" bIns="6096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2400">
              <a:solidFill>
                <a:srgbClr val="000000"/>
              </a:solidFill>
            </a:endParaRPr>
          </a:p>
        </p:txBody>
      </p:sp>
      <p:sp>
        <p:nvSpPr>
          <p:cNvPr id="33" name="TextBox 833"/>
          <p:cNvSpPr txBox="1">
            <a:spLocks noChangeArrowheads="1"/>
          </p:cNvSpPr>
          <p:nvPr/>
        </p:nvSpPr>
        <p:spPr bwMode="auto">
          <a:xfrm>
            <a:off x="10126663" y="2927350"/>
            <a:ext cx="14144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133"/>
          <p:cNvSpPr>
            <a:spLocks noChangeArrowheads="1"/>
          </p:cNvSpPr>
          <p:nvPr/>
        </p:nvSpPr>
        <p:spPr bwMode="auto">
          <a:xfrm>
            <a:off x="7513638" y="4303713"/>
            <a:ext cx="4037012" cy="1007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rgbClr val="00B050"/>
              </a:buClr>
              <a:buSzPct val="80000"/>
              <a:buFont typeface="Arial" panose="020B0604020202020204" pitchFamily="34" charset="0"/>
              <a:buNone/>
            </a:pPr>
            <a:r>
              <a:rPr lang="en-US" altLang="zh-CN" sz="1600">
                <a:latin typeface="宋体" panose="02010600030101010101" pitchFamily="2" charset="-122"/>
              </a:rPr>
              <a:t>zero</a:t>
            </a:r>
            <a:r>
              <a:rPr lang="zh-CN" altLang="en-US" sz="1600"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</a:t>
            </a:r>
            <a:endParaRPr lang="zh-CN" altLang="en-US" sz="1600">
              <a:latin typeface="宋体" panose="02010600030101010101" pitchFamily="2" charset="-122"/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6756400" y="1970088"/>
            <a:ext cx="0" cy="2700337"/>
          </a:xfrm>
          <a:prstGeom prst="line">
            <a:avLst/>
          </a:prstGeom>
          <a:ln>
            <a:solidFill>
              <a:srgbClr val="0020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9" grpId="0" animBg="1"/>
      <p:bldP spid="10" grpId="0"/>
      <p:bldP spid="11" grpId="0"/>
      <p:bldP spid="12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160025" y="161016"/>
            <a:ext cx="498951" cy="498614"/>
          </a:xfrm>
          <a:prstGeom prst="roundRect">
            <a:avLst/>
          </a:prstGeom>
          <a:solidFill>
            <a:srgbClr val="FEAE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02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793505" y="161016"/>
            <a:ext cx="2735204" cy="498614"/>
          </a:xfrm>
          <a:prstGeom prst="roundRect">
            <a:avLst/>
          </a:prstGeom>
          <a:noFill/>
          <a:ln>
            <a:solidFill>
              <a:srgbClr val="FEAE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 lnSpcReduction="10000"/>
          </a:bodyPr>
          <a:lstStyle/>
          <a:p>
            <a:pPr algn="ctr">
              <a:lnSpc>
                <a:spcPct val="110000"/>
              </a:lnSpc>
            </a:pPr>
            <a:r>
              <a:rPr lang="zh-CN" altLang="en-US" sz="240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项目行业市场分析</a:t>
            </a:r>
            <a:endParaRPr lang="zh-CN" altLang="en-US" sz="240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菱形 5"/>
          <p:cNvSpPr/>
          <p:nvPr/>
        </p:nvSpPr>
        <p:spPr>
          <a:xfrm>
            <a:off x="2060575" y="2008188"/>
            <a:ext cx="1366838" cy="1365250"/>
          </a:xfrm>
          <a:prstGeom prst="diamond">
            <a:avLst/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菱形 6"/>
          <p:cNvSpPr/>
          <p:nvPr/>
        </p:nvSpPr>
        <p:spPr>
          <a:xfrm>
            <a:off x="3568700" y="2008188"/>
            <a:ext cx="1365250" cy="1365250"/>
          </a:xfrm>
          <a:prstGeom prst="diamond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菱形 7"/>
          <p:cNvSpPr/>
          <p:nvPr/>
        </p:nvSpPr>
        <p:spPr>
          <a:xfrm>
            <a:off x="5075238" y="1670050"/>
            <a:ext cx="2041525" cy="2041525"/>
          </a:xfrm>
          <a:prstGeom prst="diamond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菱形 8"/>
          <p:cNvSpPr/>
          <p:nvPr/>
        </p:nvSpPr>
        <p:spPr>
          <a:xfrm>
            <a:off x="7258050" y="2008188"/>
            <a:ext cx="1365250" cy="1365250"/>
          </a:xfrm>
          <a:prstGeom prst="diamond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菱形 9"/>
          <p:cNvSpPr/>
          <p:nvPr/>
        </p:nvSpPr>
        <p:spPr>
          <a:xfrm>
            <a:off x="8764588" y="2008188"/>
            <a:ext cx="1366837" cy="1365250"/>
          </a:xfrm>
          <a:prstGeom prst="diamond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菱形 10"/>
          <p:cNvSpPr/>
          <p:nvPr/>
        </p:nvSpPr>
        <p:spPr>
          <a:xfrm>
            <a:off x="3236913" y="2854325"/>
            <a:ext cx="520700" cy="519113"/>
          </a:xfrm>
          <a:prstGeom prst="diamond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菱形 11"/>
          <p:cNvSpPr/>
          <p:nvPr/>
        </p:nvSpPr>
        <p:spPr>
          <a:xfrm>
            <a:off x="4729163" y="2008188"/>
            <a:ext cx="520700" cy="520700"/>
          </a:xfrm>
          <a:prstGeom prst="diamond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菱形 12"/>
          <p:cNvSpPr/>
          <p:nvPr/>
        </p:nvSpPr>
        <p:spPr>
          <a:xfrm>
            <a:off x="6931025" y="2851150"/>
            <a:ext cx="520700" cy="519113"/>
          </a:xfrm>
          <a:prstGeom prst="diamond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菱形 13"/>
          <p:cNvSpPr/>
          <p:nvPr/>
        </p:nvSpPr>
        <p:spPr>
          <a:xfrm>
            <a:off x="8434388" y="2024063"/>
            <a:ext cx="520700" cy="520700"/>
          </a:xfrm>
          <a:prstGeom prst="diamond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85"/>
          <p:cNvSpPr txBox="1"/>
          <p:nvPr/>
        </p:nvSpPr>
        <p:spPr>
          <a:xfrm>
            <a:off x="5287963" y="3838575"/>
            <a:ext cx="1616075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kern="0" dirty="0">
                <a:latin typeface="宋体" panose="02010600030101010101" pitchFamily="2" charset="-122"/>
                <a:ea typeface="宋体" panose="02010600030101010101" pitchFamily="2" charset="-122"/>
              </a:rPr>
              <a:t>点击添加标题</a:t>
            </a:r>
            <a:endParaRPr lang="zh-CN" altLang="en-US" sz="1600" kern="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6" name="文本框 86"/>
          <p:cNvSpPr txBox="1"/>
          <p:nvPr/>
        </p:nvSpPr>
        <p:spPr>
          <a:xfrm>
            <a:off x="3530600" y="3540125"/>
            <a:ext cx="1439863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kern="0" dirty="0">
                <a:latin typeface="宋体" panose="02010600030101010101" pitchFamily="2" charset="-122"/>
                <a:ea typeface="宋体" panose="02010600030101010101" pitchFamily="2" charset="-122"/>
              </a:rPr>
              <a:t>点击添加标题</a:t>
            </a:r>
            <a:endParaRPr lang="zh-CN" altLang="en-US" sz="1400" kern="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7" name="文本框 87"/>
          <p:cNvSpPr txBox="1"/>
          <p:nvPr/>
        </p:nvSpPr>
        <p:spPr>
          <a:xfrm>
            <a:off x="2017713" y="3540125"/>
            <a:ext cx="144145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kern="0" dirty="0">
                <a:latin typeface="宋体" panose="02010600030101010101" pitchFamily="2" charset="-122"/>
                <a:ea typeface="宋体" panose="02010600030101010101" pitchFamily="2" charset="-122"/>
              </a:rPr>
              <a:t>点击添加标题</a:t>
            </a:r>
            <a:endParaRPr lang="zh-CN" altLang="en-US" sz="1400" kern="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8" name="文本框 88"/>
          <p:cNvSpPr txBox="1"/>
          <p:nvPr/>
        </p:nvSpPr>
        <p:spPr>
          <a:xfrm>
            <a:off x="8732838" y="3540125"/>
            <a:ext cx="144145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kern="0" dirty="0">
                <a:latin typeface="宋体" panose="02010600030101010101" pitchFamily="2" charset="-122"/>
                <a:ea typeface="宋体" panose="02010600030101010101" pitchFamily="2" charset="-122"/>
              </a:rPr>
              <a:t>点击添加标题</a:t>
            </a:r>
            <a:endParaRPr lang="zh-CN" altLang="en-US" sz="1400" kern="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9" name="文本框 89"/>
          <p:cNvSpPr txBox="1"/>
          <p:nvPr/>
        </p:nvSpPr>
        <p:spPr>
          <a:xfrm>
            <a:off x="7221538" y="3540125"/>
            <a:ext cx="1439862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kern="0" dirty="0">
                <a:latin typeface="宋体" panose="02010600030101010101" pitchFamily="2" charset="-122"/>
                <a:ea typeface="宋体" panose="02010600030101010101" pitchFamily="2" charset="-122"/>
              </a:rPr>
              <a:t>点击添加标题</a:t>
            </a:r>
            <a:endParaRPr lang="zh-CN" altLang="en-US" sz="1400" kern="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0" name="KSO_Shape"/>
          <p:cNvSpPr/>
          <p:nvPr/>
        </p:nvSpPr>
        <p:spPr bwMode="auto">
          <a:xfrm>
            <a:off x="2490788" y="2392363"/>
            <a:ext cx="590550" cy="534987"/>
          </a:xfrm>
          <a:custGeom>
            <a:avLst/>
            <a:gdLst>
              <a:gd name="T0" fmla="*/ 726341 w 2395538"/>
              <a:gd name="T1" fmla="*/ 2170112 h 2170112"/>
              <a:gd name="T2" fmla="*/ 1441768 w 2395538"/>
              <a:gd name="T3" fmla="*/ 728510 h 2170112"/>
              <a:gd name="T4" fmla="*/ 1885633 w 2395538"/>
              <a:gd name="T5" fmla="*/ 1143658 h 2170112"/>
              <a:gd name="T6" fmla="*/ 1870393 w 2395538"/>
              <a:gd name="T7" fmla="*/ 1187775 h 2170112"/>
              <a:gd name="T8" fmla="*/ 1824038 w 2395538"/>
              <a:gd name="T9" fmla="*/ 1209358 h 2170112"/>
              <a:gd name="T10" fmla="*/ 1774825 w 2395538"/>
              <a:gd name="T11" fmla="*/ 1196345 h 2170112"/>
              <a:gd name="T12" fmla="*/ 87630 w 2395538"/>
              <a:gd name="T13" fmla="*/ 1207136 h 2170112"/>
              <a:gd name="T14" fmla="*/ 36195 w 2395538"/>
              <a:gd name="T15" fmla="*/ 1203010 h 2170112"/>
              <a:gd name="T16" fmla="*/ 2540 w 2395538"/>
              <a:gd name="T17" fmla="*/ 1166510 h 2170112"/>
              <a:gd name="T18" fmla="*/ 7937 w 2395538"/>
              <a:gd name="T19" fmla="*/ 1121123 h 2170112"/>
              <a:gd name="T20" fmla="*/ 1968140 w 2395538"/>
              <a:gd name="T21" fmla="*/ 219388 h 2170112"/>
              <a:gd name="T22" fmla="*/ 2114413 w 2395538"/>
              <a:gd name="T23" fmla="*/ 243789 h 2170112"/>
              <a:gd name="T24" fmla="*/ 2240697 w 2395538"/>
              <a:gd name="T25" fmla="*/ 284667 h 2170112"/>
              <a:gd name="T26" fmla="*/ 2388557 w 2395538"/>
              <a:gd name="T27" fmla="*/ 355016 h 2170112"/>
              <a:gd name="T28" fmla="*/ 2336521 w 2395538"/>
              <a:gd name="T29" fmla="*/ 373079 h 2170112"/>
              <a:gd name="T30" fmla="*/ 2250533 w 2395538"/>
              <a:gd name="T31" fmla="*/ 415225 h 2170112"/>
              <a:gd name="T32" fmla="*/ 2138845 w 2395538"/>
              <a:gd name="T33" fmla="*/ 508390 h 2170112"/>
              <a:gd name="T34" fmla="*/ 2044926 w 2395538"/>
              <a:gd name="T35" fmla="*/ 621519 h 2170112"/>
              <a:gd name="T36" fmla="*/ 1960525 w 2395538"/>
              <a:gd name="T37" fmla="*/ 747006 h 2170112"/>
              <a:gd name="T38" fmla="*/ 1902777 w 2395538"/>
              <a:gd name="T39" fmla="*/ 803412 h 2170112"/>
              <a:gd name="T40" fmla="*/ 1832020 w 2395538"/>
              <a:gd name="T41" fmla="*/ 843974 h 2170112"/>
              <a:gd name="T42" fmla="*/ 1753013 w 2395538"/>
              <a:gd name="T43" fmla="*/ 868374 h 2170112"/>
              <a:gd name="T44" fmla="*/ 1568664 w 2395538"/>
              <a:gd name="T45" fmla="*/ 707079 h 2170112"/>
              <a:gd name="T46" fmla="*/ 1657507 w 2395538"/>
              <a:gd name="T47" fmla="*/ 590147 h 2170112"/>
              <a:gd name="T48" fmla="*/ 1736514 w 2395538"/>
              <a:gd name="T49" fmla="*/ 513143 h 2170112"/>
              <a:gd name="T50" fmla="*/ 1825674 w 2395538"/>
              <a:gd name="T51" fmla="*/ 448498 h 2170112"/>
              <a:gd name="T52" fmla="*/ 1925622 w 2395538"/>
              <a:gd name="T53" fmla="*/ 399381 h 2170112"/>
              <a:gd name="T54" fmla="*/ 2033820 w 2395538"/>
              <a:gd name="T55" fmla="*/ 369910 h 2170112"/>
              <a:gd name="T56" fmla="*/ 2147095 w 2395538"/>
              <a:gd name="T57" fmla="*/ 361671 h 2170112"/>
              <a:gd name="T58" fmla="*/ 2032234 w 2395538"/>
              <a:gd name="T59" fmla="*/ 356601 h 2170112"/>
              <a:gd name="T60" fmla="*/ 1917373 w 2395538"/>
              <a:gd name="T61" fmla="*/ 373713 h 2170112"/>
              <a:gd name="T62" fmla="*/ 1806953 w 2395538"/>
              <a:gd name="T63" fmla="*/ 412690 h 2170112"/>
              <a:gd name="T64" fmla="*/ 1703832 w 2395538"/>
              <a:gd name="T65" fmla="*/ 469730 h 2170112"/>
              <a:gd name="T66" fmla="*/ 1610230 w 2395538"/>
              <a:gd name="T67" fmla="*/ 542297 h 2170112"/>
              <a:gd name="T68" fmla="*/ 1526146 w 2395538"/>
              <a:gd name="T69" fmla="*/ 625638 h 2170112"/>
              <a:gd name="T70" fmla="*/ 1409381 w 2395538"/>
              <a:gd name="T71" fmla="*/ 589196 h 2170112"/>
              <a:gd name="T72" fmla="*/ 1430322 w 2395538"/>
              <a:gd name="T73" fmla="*/ 523601 h 2170112"/>
              <a:gd name="T74" fmla="*/ 1476648 w 2395538"/>
              <a:gd name="T75" fmla="*/ 444696 h 2170112"/>
              <a:gd name="T76" fmla="*/ 1541376 w 2395538"/>
              <a:gd name="T77" fmla="*/ 367375 h 2170112"/>
              <a:gd name="T78" fmla="*/ 1611816 w 2395538"/>
              <a:gd name="T79" fmla="*/ 308117 h 2170112"/>
              <a:gd name="T80" fmla="*/ 1686381 w 2395538"/>
              <a:gd name="T81" fmla="*/ 265337 h 2170112"/>
              <a:gd name="T82" fmla="*/ 1763166 w 2395538"/>
              <a:gd name="T83" fmla="*/ 237134 h 2170112"/>
              <a:gd name="T84" fmla="*/ 1910075 w 2395538"/>
              <a:gd name="T85" fmla="*/ 217487 h 2170112"/>
              <a:gd name="T86" fmla="*/ 1198124 w 2395538"/>
              <a:gd name="T87" fmla="*/ 20298 h 2170112"/>
              <a:gd name="T88" fmla="*/ 1336237 w 2395538"/>
              <a:gd name="T89" fmla="*/ 78653 h 2170112"/>
              <a:gd name="T90" fmla="*/ 1406886 w 2395538"/>
              <a:gd name="T91" fmla="*/ 127177 h 2170112"/>
              <a:gd name="T92" fmla="*/ 1468305 w 2395538"/>
              <a:gd name="T93" fmla="*/ 191241 h 2170112"/>
              <a:gd name="T94" fmla="*/ 1512540 w 2395538"/>
              <a:gd name="T95" fmla="*/ 273066 h 2170112"/>
              <a:gd name="T96" fmla="*/ 1474351 w 2395538"/>
              <a:gd name="T97" fmla="*/ 374554 h 2170112"/>
              <a:gd name="T98" fmla="*/ 1420252 w 2395538"/>
              <a:gd name="T99" fmla="*/ 385654 h 2170112"/>
              <a:gd name="T100" fmla="*/ 1384927 w 2395538"/>
              <a:gd name="T101" fmla="*/ 273700 h 2170112"/>
              <a:gd name="T102" fmla="*/ 1348012 w 2395538"/>
              <a:gd name="T103" fmla="*/ 208050 h 2170112"/>
              <a:gd name="T104" fmla="*/ 1299640 w 2395538"/>
              <a:gd name="T105" fmla="*/ 150963 h 2170112"/>
              <a:gd name="T106" fmla="*/ 1242040 w 2395538"/>
              <a:gd name="T107" fmla="*/ 104659 h 2170112"/>
              <a:gd name="T108" fmla="*/ 1280546 w 2395538"/>
              <a:gd name="T109" fmla="*/ 143986 h 2170112"/>
              <a:gd name="T110" fmla="*/ 1323508 w 2395538"/>
              <a:gd name="T111" fmla="*/ 202024 h 2170112"/>
              <a:gd name="T112" fmla="*/ 1356923 w 2395538"/>
              <a:gd name="T113" fmla="*/ 274969 h 2170112"/>
              <a:gd name="T114" fmla="*/ 1381108 w 2395538"/>
              <a:gd name="T115" fmla="*/ 413880 h 2170112"/>
              <a:gd name="T116" fmla="*/ 1369652 w 2395538"/>
              <a:gd name="T117" fmla="*/ 554378 h 2170112"/>
              <a:gd name="T118" fmla="*/ 1166937 w 2395538"/>
              <a:gd name="T119" fmla="*/ 363136 h 2170112"/>
              <a:gd name="T120" fmla="*/ 1178711 w 2395538"/>
              <a:gd name="T121" fmla="*/ 227079 h 2170112"/>
              <a:gd name="T122" fmla="*/ 1172028 w 2395538"/>
              <a:gd name="T123" fmla="*/ 132568 h 2170112"/>
              <a:gd name="T124" fmla="*/ 1144342 w 2395538"/>
              <a:gd name="T125" fmla="*/ 45670 h 2170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95538" h="2170112">
                <a:moveTo>
                  <a:pt x="940433" y="595312"/>
                </a:moveTo>
                <a:lnTo>
                  <a:pt x="1643062" y="1217102"/>
                </a:lnTo>
                <a:lnTo>
                  <a:pt x="1643062" y="2170112"/>
                </a:lnTo>
                <a:lnTo>
                  <a:pt x="1433735" y="2170112"/>
                </a:lnTo>
                <a:lnTo>
                  <a:pt x="1159290" y="2170112"/>
                </a:lnTo>
                <a:lnTo>
                  <a:pt x="1159290" y="1557214"/>
                </a:lnTo>
                <a:lnTo>
                  <a:pt x="726341" y="1557214"/>
                </a:lnTo>
                <a:lnTo>
                  <a:pt x="726341" y="2170112"/>
                </a:lnTo>
                <a:lnTo>
                  <a:pt x="612307" y="2170112"/>
                </a:lnTo>
                <a:lnTo>
                  <a:pt x="242887" y="2170112"/>
                </a:lnTo>
                <a:lnTo>
                  <a:pt x="242887" y="1655658"/>
                </a:lnTo>
                <a:lnTo>
                  <a:pt x="242887" y="1217102"/>
                </a:lnTo>
                <a:lnTo>
                  <a:pt x="940433" y="595312"/>
                </a:lnTo>
                <a:close/>
                <a:moveTo>
                  <a:pt x="942657" y="284162"/>
                </a:moveTo>
                <a:lnTo>
                  <a:pt x="1252855" y="559975"/>
                </a:lnTo>
                <a:lnTo>
                  <a:pt x="1441768" y="728510"/>
                </a:lnTo>
                <a:lnTo>
                  <a:pt x="1865630" y="1106523"/>
                </a:lnTo>
                <a:lnTo>
                  <a:pt x="1870393" y="1110966"/>
                </a:lnTo>
                <a:lnTo>
                  <a:pt x="1874520" y="1115727"/>
                </a:lnTo>
                <a:lnTo>
                  <a:pt x="1878013" y="1121123"/>
                </a:lnTo>
                <a:lnTo>
                  <a:pt x="1880553" y="1126519"/>
                </a:lnTo>
                <a:lnTo>
                  <a:pt x="1882775" y="1132232"/>
                </a:lnTo>
                <a:lnTo>
                  <a:pt x="1884680" y="1137627"/>
                </a:lnTo>
                <a:lnTo>
                  <a:pt x="1885633" y="1143658"/>
                </a:lnTo>
                <a:lnTo>
                  <a:pt x="1885950" y="1149053"/>
                </a:lnTo>
                <a:lnTo>
                  <a:pt x="1885633" y="1155084"/>
                </a:lnTo>
                <a:lnTo>
                  <a:pt x="1884680" y="1160797"/>
                </a:lnTo>
                <a:lnTo>
                  <a:pt x="1882775" y="1166510"/>
                </a:lnTo>
                <a:lnTo>
                  <a:pt x="1880553" y="1171906"/>
                </a:lnTo>
                <a:lnTo>
                  <a:pt x="1878013" y="1177619"/>
                </a:lnTo>
                <a:lnTo>
                  <a:pt x="1874520" y="1182697"/>
                </a:lnTo>
                <a:lnTo>
                  <a:pt x="1870393" y="1187775"/>
                </a:lnTo>
                <a:lnTo>
                  <a:pt x="1865630" y="1192219"/>
                </a:lnTo>
                <a:lnTo>
                  <a:pt x="1860550" y="1196345"/>
                </a:lnTo>
                <a:lnTo>
                  <a:pt x="1855153" y="1200153"/>
                </a:lnTo>
                <a:lnTo>
                  <a:pt x="1849438" y="1203010"/>
                </a:lnTo>
                <a:lnTo>
                  <a:pt x="1843405" y="1205549"/>
                </a:lnTo>
                <a:lnTo>
                  <a:pt x="1836738" y="1207453"/>
                </a:lnTo>
                <a:lnTo>
                  <a:pt x="1830705" y="1208723"/>
                </a:lnTo>
                <a:lnTo>
                  <a:pt x="1824038" y="1209358"/>
                </a:lnTo>
                <a:lnTo>
                  <a:pt x="1817688" y="1209675"/>
                </a:lnTo>
                <a:lnTo>
                  <a:pt x="1811020" y="1209358"/>
                </a:lnTo>
                <a:lnTo>
                  <a:pt x="1804670" y="1208723"/>
                </a:lnTo>
                <a:lnTo>
                  <a:pt x="1798320" y="1207453"/>
                </a:lnTo>
                <a:lnTo>
                  <a:pt x="1792288" y="1205549"/>
                </a:lnTo>
                <a:lnTo>
                  <a:pt x="1785938" y="1203010"/>
                </a:lnTo>
                <a:lnTo>
                  <a:pt x="1780223" y="1200153"/>
                </a:lnTo>
                <a:lnTo>
                  <a:pt x="1774825" y="1196345"/>
                </a:lnTo>
                <a:lnTo>
                  <a:pt x="1769745" y="1192219"/>
                </a:lnTo>
                <a:lnTo>
                  <a:pt x="942657" y="455553"/>
                </a:lnTo>
                <a:lnTo>
                  <a:pt x="116205" y="1192219"/>
                </a:lnTo>
                <a:lnTo>
                  <a:pt x="111125" y="1196345"/>
                </a:lnTo>
                <a:lnTo>
                  <a:pt x="105410" y="1200153"/>
                </a:lnTo>
                <a:lnTo>
                  <a:pt x="99695" y="1203010"/>
                </a:lnTo>
                <a:lnTo>
                  <a:pt x="93662" y="1205549"/>
                </a:lnTo>
                <a:lnTo>
                  <a:pt x="87630" y="1207136"/>
                </a:lnTo>
                <a:lnTo>
                  <a:pt x="80962" y="1208723"/>
                </a:lnTo>
                <a:lnTo>
                  <a:pt x="74930" y="1209358"/>
                </a:lnTo>
                <a:lnTo>
                  <a:pt x="68262" y="1209675"/>
                </a:lnTo>
                <a:lnTo>
                  <a:pt x="61277" y="1209358"/>
                </a:lnTo>
                <a:lnTo>
                  <a:pt x="55245" y="1208723"/>
                </a:lnTo>
                <a:lnTo>
                  <a:pt x="48577" y="1207136"/>
                </a:lnTo>
                <a:lnTo>
                  <a:pt x="42545" y="1205549"/>
                </a:lnTo>
                <a:lnTo>
                  <a:pt x="36195" y="1203010"/>
                </a:lnTo>
                <a:lnTo>
                  <a:pt x="30797" y="1200153"/>
                </a:lnTo>
                <a:lnTo>
                  <a:pt x="25082" y="1196345"/>
                </a:lnTo>
                <a:lnTo>
                  <a:pt x="20002" y="1192219"/>
                </a:lnTo>
                <a:lnTo>
                  <a:pt x="15240" y="1187775"/>
                </a:lnTo>
                <a:lnTo>
                  <a:pt x="11112" y="1182697"/>
                </a:lnTo>
                <a:lnTo>
                  <a:pt x="7937" y="1177619"/>
                </a:lnTo>
                <a:lnTo>
                  <a:pt x="5080" y="1171906"/>
                </a:lnTo>
                <a:lnTo>
                  <a:pt x="2540" y="1166510"/>
                </a:lnTo>
                <a:lnTo>
                  <a:pt x="1270" y="1160797"/>
                </a:lnTo>
                <a:lnTo>
                  <a:pt x="317" y="1155084"/>
                </a:lnTo>
                <a:lnTo>
                  <a:pt x="0" y="1149053"/>
                </a:lnTo>
                <a:lnTo>
                  <a:pt x="317" y="1143658"/>
                </a:lnTo>
                <a:lnTo>
                  <a:pt x="1270" y="1137627"/>
                </a:lnTo>
                <a:lnTo>
                  <a:pt x="2540" y="1131914"/>
                </a:lnTo>
                <a:lnTo>
                  <a:pt x="5080" y="1126201"/>
                </a:lnTo>
                <a:lnTo>
                  <a:pt x="7937" y="1121123"/>
                </a:lnTo>
                <a:lnTo>
                  <a:pt x="11112" y="1115727"/>
                </a:lnTo>
                <a:lnTo>
                  <a:pt x="15240" y="1110966"/>
                </a:lnTo>
                <a:lnTo>
                  <a:pt x="20002" y="1106523"/>
                </a:lnTo>
                <a:lnTo>
                  <a:pt x="942657" y="284162"/>
                </a:lnTo>
                <a:close/>
                <a:moveTo>
                  <a:pt x="1910075" y="217487"/>
                </a:moveTo>
                <a:lnTo>
                  <a:pt x="1929430" y="217487"/>
                </a:lnTo>
                <a:lnTo>
                  <a:pt x="1948785" y="218121"/>
                </a:lnTo>
                <a:lnTo>
                  <a:pt x="1968140" y="219388"/>
                </a:lnTo>
                <a:lnTo>
                  <a:pt x="1986860" y="220973"/>
                </a:lnTo>
                <a:lnTo>
                  <a:pt x="2005898" y="222874"/>
                </a:lnTo>
                <a:lnTo>
                  <a:pt x="2024301" y="225726"/>
                </a:lnTo>
                <a:lnTo>
                  <a:pt x="2043022" y="228578"/>
                </a:lnTo>
                <a:lnTo>
                  <a:pt x="2061425" y="231747"/>
                </a:lnTo>
                <a:lnTo>
                  <a:pt x="2079193" y="235550"/>
                </a:lnTo>
                <a:lnTo>
                  <a:pt x="2097279" y="239669"/>
                </a:lnTo>
                <a:lnTo>
                  <a:pt x="2114413" y="243789"/>
                </a:lnTo>
                <a:lnTo>
                  <a:pt x="2131865" y="248542"/>
                </a:lnTo>
                <a:lnTo>
                  <a:pt x="2148364" y="252979"/>
                </a:lnTo>
                <a:lnTo>
                  <a:pt x="2164546" y="258049"/>
                </a:lnTo>
                <a:lnTo>
                  <a:pt x="2181046" y="263119"/>
                </a:lnTo>
                <a:lnTo>
                  <a:pt x="2196593" y="268189"/>
                </a:lnTo>
                <a:lnTo>
                  <a:pt x="2211506" y="273893"/>
                </a:lnTo>
                <a:lnTo>
                  <a:pt x="2226419" y="278963"/>
                </a:lnTo>
                <a:lnTo>
                  <a:pt x="2240697" y="284667"/>
                </a:lnTo>
                <a:lnTo>
                  <a:pt x="2267668" y="295758"/>
                </a:lnTo>
                <a:lnTo>
                  <a:pt x="2292734" y="306216"/>
                </a:lnTo>
                <a:lnTo>
                  <a:pt x="2315579" y="316673"/>
                </a:lnTo>
                <a:lnTo>
                  <a:pt x="2335886" y="326496"/>
                </a:lnTo>
                <a:lnTo>
                  <a:pt x="2353338" y="335686"/>
                </a:lnTo>
                <a:lnTo>
                  <a:pt x="2368251" y="343608"/>
                </a:lnTo>
                <a:lnTo>
                  <a:pt x="2379991" y="349946"/>
                </a:lnTo>
                <a:lnTo>
                  <a:pt x="2388557" y="355016"/>
                </a:lnTo>
                <a:lnTo>
                  <a:pt x="2395538" y="359136"/>
                </a:lnTo>
                <a:lnTo>
                  <a:pt x="2386971" y="360403"/>
                </a:lnTo>
                <a:lnTo>
                  <a:pt x="2378721" y="361988"/>
                </a:lnTo>
                <a:lnTo>
                  <a:pt x="2370154" y="363572"/>
                </a:lnTo>
                <a:lnTo>
                  <a:pt x="2361587" y="365791"/>
                </a:lnTo>
                <a:lnTo>
                  <a:pt x="2353020" y="368009"/>
                </a:lnTo>
                <a:lnTo>
                  <a:pt x="2345088" y="370544"/>
                </a:lnTo>
                <a:lnTo>
                  <a:pt x="2336521" y="373079"/>
                </a:lnTo>
                <a:lnTo>
                  <a:pt x="2328271" y="375614"/>
                </a:lnTo>
                <a:lnTo>
                  <a:pt x="2320656" y="379100"/>
                </a:lnTo>
                <a:lnTo>
                  <a:pt x="2312406" y="382269"/>
                </a:lnTo>
                <a:lnTo>
                  <a:pt x="2304157" y="385755"/>
                </a:lnTo>
                <a:lnTo>
                  <a:pt x="2296541" y="389557"/>
                </a:lnTo>
                <a:lnTo>
                  <a:pt x="2280677" y="397162"/>
                </a:lnTo>
                <a:lnTo>
                  <a:pt x="2265446" y="405718"/>
                </a:lnTo>
                <a:lnTo>
                  <a:pt x="2250533" y="415225"/>
                </a:lnTo>
                <a:lnTo>
                  <a:pt x="2235303" y="425049"/>
                </a:lnTo>
                <a:lnTo>
                  <a:pt x="2220708" y="435189"/>
                </a:lnTo>
                <a:lnTo>
                  <a:pt x="2206429" y="446280"/>
                </a:lnTo>
                <a:lnTo>
                  <a:pt x="2192468" y="457688"/>
                </a:lnTo>
                <a:lnTo>
                  <a:pt x="2178825" y="469730"/>
                </a:lnTo>
                <a:lnTo>
                  <a:pt x="2164863" y="482088"/>
                </a:lnTo>
                <a:lnTo>
                  <a:pt x="2151854" y="495081"/>
                </a:lnTo>
                <a:lnTo>
                  <a:pt x="2138845" y="508390"/>
                </a:lnTo>
                <a:lnTo>
                  <a:pt x="2126153" y="521699"/>
                </a:lnTo>
                <a:lnTo>
                  <a:pt x="2113779" y="535325"/>
                </a:lnTo>
                <a:lnTo>
                  <a:pt x="2101721" y="549268"/>
                </a:lnTo>
                <a:lnTo>
                  <a:pt x="2089664" y="563528"/>
                </a:lnTo>
                <a:lnTo>
                  <a:pt x="2078242" y="578105"/>
                </a:lnTo>
                <a:lnTo>
                  <a:pt x="2066819" y="592682"/>
                </a:lnTo>
                <a:lnTo>
                  <a:pt x="2055714" y="607259"/>
                </a:lnTo>
                <a:lnTo>
                  <a:pt x="2044926" y="621519"/>
                </a:lnTo>
                <a:lnTo>
                  <a:pt x="2034455" y="636413"/>
                </a:lnTo>
                <a:lnTo>
                  <a:pt x="2024301" y="650989"/>
                </a:lnTo>
                <a:lnTo>
                  <a:pt x="2014782" y="665566"/>
                </a:lnTo>
                <a:lnTo>
                  <a:pt x="1995745" y="694403"/>
                </a:lnTo>
                <a:lnTo>
                  <a:pt x="1977976" y="722289"/>
                </a:lnTo>
                <a:lnTo>
                  <a:pt x="1972582" y="730845"/>
                </a:lnTo>
                <a:lnTo>
                  <a:pt x="1966553" y="739084"/>
                </a:lnTo>
                <a:lnTo>
                  <a:pt x="1960525" y="747006"/>
                </a:lnTo>
                <a:lnTo>
                  <a:pt x="1954179" y="755245"/>
                </a:lnTo>
                <a:lnTo>
                  <a:pt x="1947833" y="762534"/>
                </a:lnTo>
                <a:lnTo>
                  <a:pt x="1940852" y="770139"/>
                </a:lnTo>
                <a:lnTo>
                  <a:pt x="1933872" y="777111"/>
                </a:lnTo>
                <a:lnTo>
                  <a:pt x="1926257" y="784082"/>
                </a:lnTo>
                <a:lnTo>
                  <a:pt x="1918642" y="790737"/>
                </a:lnTo>
                <a:lnTo>
                  <a:pt x="1911027" y="797075"/>
                </a:lnTo>
                <a:lnTo>
                  <a:pt x="1902777" y="803412"/>
                </a:lnTo>
                <a:lnTo>
                  <a:pt x="1894527" y="809116"/>
                </a:lnTo>
                <a:lnTo>
                  <a:pt x="1886277" y="815137"/>
                </a:lnTo>
                <a:lnTo>
                  <a:pt x="1877710" y="820524"/>
                </a:lnTo>
                <a:lnTo>
                  <a:pt x="1868826" y="825911"/>
                </a:lnTo>
                <a:lnTo>
                  <a:pt x="1859625" y="830665"/>
                </a:lnTo>
                <a:lnTo>
                  <a:pt x="1850740" y="835735"/>
                </a:lnTo>
                <a:lnTo>
                  <a:pt x="1841539" y="839854"/>
                </a:lnTo>
                <a:lnTo>
                  <a:pt x="1832020" y="843974"/>
                </a:lnTo>
                <a:lnTo>
                  <a:pt x="1822501" y="848410"/>
                </a:lnTo>
                <a:lnTo>
                  <a:pt x="1812665" y="851896"/>
                </a:lnTo>
                <a:lnTo>
                  <a:pt x="1803146" y="855065"/>
                </a:lnTo>
                <a:lnTo>
                  <a:pt x="1793310" y="858551"/>
                </a:lnTo>
                <a:lnTo>
                  <a:pt x="1783473" y="861403"/>
                </a:lnTo>
                <a:lnTo>
                  <a:pt x="1773320" y="863938"/>
                </a:lnTo>
                <a:lnTo>
                  <a:pt x="1763166" y="866156"/>
                </a:lnTo>
                <a:lnTo>
                  <a:pt x="1753013" y="868374"/>
                </a:lnTo>
                <a:lnTo>
                  <a:pt x="1742542" y="870276"/>
                </a:lnTo>
                <a:lnTo>
                  <a:pt x="1732706" y="871860"/>
                </a:lnTo>
                <a:lnTo>
                  <a:pt x="1722235" y="873128"/>
                </a:lnTo>
                <a:lnTo>
                  <a:pt x="1711764" y="874078"/>
                </a:lnTo>
                <a:lnTo>
                  <a:pt x="1701611" y="874712"/>
                </a:lnTo>
                <a:lnTo>
                  <a:pt x="1548674" y="738450"/>
                </a:lnTo>
                <a:lnTo>
                  <a:pt x="1558510" y="722923"/>
                </a:lnTo>
                <a:lnTo>
                  <a:pt x="1568664" y="707079"/>
                </a:lnTo>
                <a:lnTo>
                  <a:pt x="1578500" y="691234"/>
                </a:lnTo>
                <a:lnTo>
                  <a:pt x="1589288" y="676024"/>
                </a:lnTo>
                <a:lnTo>
                  <a:pt x="1605470" y="653841"/>
                </a:lnTo>
                <a:lnTo>
                  <a:pt x="1622287" y="631976"/>
                </a:lnTo>
                <a:lnTo>
                  <a:pt x="1630854" y="621202"/>
                </a:lnTo>
                <a:lnTo>
                  <a:pt x="1639738" y="610745"/>
                </a:lnTo>
                <a:lnTo>
                  <a:pt x="1648305" y="600604"/>
                </a:lnTo>
                <a:lnTo>
                  <a:pt x="1657507" y="590147"/>
                </a:lnTo>
                <a:lnTo>
                  <a:pt x="1667026" y="580007"/>
                </a:lnTo>
                <a:lnTo>
                  <a:pt x="1676545" y="569866"/>
                </a:lnTo>
                <a:lnTo>
                  <a:pt x="1686063" y="560043"/>
                </a:lnTo>
                <a:lnTo>
                  <a:pt x="1695582" y="550219"/>
                </a:lnTo>
                <a:lnTo>
                  <a:pt x="1705418" y="540396"/>
                </a:lnTo>
                <a:lnTo>
                  <a:pt x="1715572" y="531523"/>
                </a:lnTo>
                <a:lnTo>
                  <a:pt x="1726043" y="522016"/>
                </a:lnTo>
                <a:lnTo>
                  <a:pt x="1736514" y="513143"/>
                </a:lnTo>
                <a:lnTo>
                  <a:pt x="1746984" y="503954"/>
                </a:lnTo>
                <a:lnTo>
                  <a:pt x="1757772" y="495714"/>
                </a:lnTo>
                <a:lnTo>
                  <a:pt x="1768878" y="487158"/>
                </a:lnTo>
                <a:lnTo>
                  <a:pt x="1779983" y="478919"/>
                </a:lnTo>
                <a:lnTo>
                  <a:pt x="1791089" y="470680"/>
                </a:lnTo>
                <a:lnTo>
                  <a:pt x="1802194" y="463075"/>
                </a:lnTo>
                <a:lnTo>
                  <a:pt x="1813934" y="455470"/>
                </a:lnTo>
                <a:lnTo>
                  <a:pt x="1825674" y="448498"/>
                </a:lnTo>
                <a:lnTo>
                  <a:pt x="1838048" y="441210"/>
                </a:lnTo>
                <a:lnTo>
                  <a:pt x="1850106" y="434238"/>
                </a:lnTo>
                <a:lnTo>
                  <a:pt x="1862163" y="427901"/>
                </a:lnTo>
                <a:lnTo>
                  <a:pt x="1874537" y="421563"/>
                </a:lnTo>
                <a:lnTo>
                  <a:pt x="1887229" y="415859"/>
                </a:lnTo>
                <a:lnTo>
                  <a:pt x="1899921" y="409838"/>
                </a:lnTo>
                <a:lnTo>
                  <a:pt x="1912613" y="404451"/>
                </a:lnTo>
                <a:lnTo>
                  <a:pt x="1925622" y="399381"/>
                </a:lnTo>
                <a:lnTo>
                  <a:pt x="1938631" y="394627"/>
                </a:lnTo>
                <a:lnTo>
                  <a:pt x="1951958" y="390191"/>
                </a:lnTo>
                <a:lnTo>
                  <a:pt x="1965284" y="385755"/>
                </a:lnTo>
                <a:lnTo>
                  <a:pt x="1978928" y="382269"/>
                </a:lnTo>
                <a:lnTo>
                  <a:pt x="1992572" y="378783"/>
                </a:lnTo>
                <a:lnTo>
                  <a:pt x="2006215" y="375297"/>
                </a:lnTo>
                <a:lnTo>
                  <a:pt x="2019859" y="372445"/>
                </a:lnTo>
                <a:lnTo>
                  <a:pt x="2033820" y="369910"/>
                </a:lnTo>
                <a:lnTo>
                  <a:pt x="2047781" y="368009"/>
                </a:lnTo>
                <a:lnTo>
                  <a:pt x="2062059" y="366107"/>
                </a:lnTo>
                <a:lnTo>
                  <a:pt x="2076021" y="364206"/>
                </a:lnTo>
                <a:lnTo>
                  <a:pt x="2089981" y="362938"/>
                </a:lnTo>
                <a:lnTo>
                  <a:pt x="2104260" y="362305"/>
                </a:lnTo>
                <a:lnTo>
                  <a:pt x="2118538" y="361671"/>
                </a:lnTo>
                <a:lnTo>
                  <a:pt x="2132817" y="361354"/>
                </a:lnTo>
                <a:lnTo>
                  <a:pt x="2147095" y="361671"/>
                </a:lnTo>
                <a:lnTo>
                  <a:pt x="2133134" y="359770"/>
                </a:lnTo>
                <a:lnTo>
                  <a:pt x="2118538" y="358502"/>
                </a:lnTo>
                <a:lnTo>
                  <a:pt x="2104260" y="357235"/>
                </a:lnTo>
                <a:lnTo>
                  <a:pt x="2089981" y="356601"/>
                </a:lnTo>
                <a:lnTo>
                  <a:pt x="2075703" y="355967"/>
                </a:lnTo>
                <a:lnTo>
                  <a:pt x="2061425" y="355967"/>
                </a:lnTo>
                <a:lnTo>
                  <a:pt x="2046829" y="355967"/>
                </a:lnTo>
                <a:lnTo>
                  <a:pt x="2032234" y="356601"/>
                </a:lnTo>
                <a:lnTo>
                  <a:pt x="2017955" y="357552"/>
                </a:lnTo>
                <a:lnTo>
                  <a:pt x="2003677" y="358819"/>
                </a:lnTo>
                <a:lnTo>
                  <a:pt x="1989081" y="360403"/>
                </a:lnTo>
                <a:lnTo>
                  <a:pt x="1974803" y="362305"/>
                </a:lnTo>
                <a:lnTo>
                  <a:pt x="1960525" y="364523"/>
                </a:lnTo>
                <a:lnTo>
                  <a:pt x="1946246" y="367375"/>
                </a:lnTo>
                <a:lnTo>
                  <a:pt x="1931968" y="370227"/>
                </a:lnTo>
                <a:lnTo>
                  <a:pt x="1917373" y="373713"/>
                </a:lnTo>
                <a:lnTo>
                  <a:pt x="1903411" y="377515"/>
                </a:lnTo>
                <a:lnTo>
                  <a:pt x="1889450" y="381318"/>
                </a:lnTo>
                <a:lnTo>
                  <a:pt x="1875489" y="385755"/>
                </a:lnTo>
                <a:lnTo>
                  <a:pt x="1861528" y="390508"/>
                </a:lnTo>
                <a:lnTo>
                  <a:pt x="1847567" y="395578"/>
                </a:lnTo>
                <a:lnTo>
                  <a:pt x="1833924" y="400965"/>
                </a:lnTo>
                <a:lnTo>
                  <a:pt x="1820280" y="406669"/>
                </a:lnTo>
                <a:lnTo>
                  <a:pt x="1806953" y="412690"/>
                </a:lnTo>
                <a:lnTo>
                  <a:pt x="1793627" y="418711"/>
                </a:lnTo>
                <a:lnTo>
                  <a:pt x="1780618" y="425366"/>
                </a:lnTo>
                <a:lnTo>
                  <a:pt x="1766974" y="432020"/>
                </a:lnTo>
                <a:lnTo>
                  <a:pt x="1754282" y="438992"/>
                </a:lnTo>
                <a:lnTo>
                  <a:pt x="1741273" y="446280"/>
                </a:lnTo>
                <a:lnTo>
                  <a:pt x="1728898" y="453885"/>
                </a:lnTo>
                <a:lnTo>
                  <a:pt x="1716207" y="461808"/>
                </a:lnTo>
                <a:lnTo>
                  <a:pt x="1703832" y="469730"/>
                </a:lnTo>
                <a:lnTo>
                  <a:pt x="1691775" y="478286"/>
                </a:lnTo>
                <a:lnTo>
                  <a:pt x="1679717" y="486842"/>
                </a:lnTo>
                <a:lnTo>
                  <a:pt x="1667660" y="495398"/>
                </a:lnTo>
                <a:lnTo>
                  <a:pt x="1655920" y="504270"/>
                </a:lnTo>
                <a:lnTo>
                  <a:pt x="1644180" y="513460"/>
                </a:lnTo>
                <a:lnTo>
                  <a:pt x="1632758" y="522967"/>
                </a:lnTo>
                <a:lnTo>
                  <a:pt x="1621335" y="532473"/>
                </a:lnTo>
                <a:lnTo>
                  <a:pt x="1610230" y="542297"/>
                </a:lnTo>
                <a:lnTo>
                  <a:pt x="1599124" y="551804"/>
                </a:lnTo>
                <a:lnTo>
                  <a:pt x="1588336" y="561944"/>
                </a:lnTo>
                <a:lnTo>
                  <a:pt x="1577548" y="572084"/>
                </a:lnTo>
                <a:lnTo>
                  <a:pt x="1566760" y="582542"/>
                </a:lnTo>
                <a:lnTo>
                  <a:pt x="1556606" y="592999"/>
                </a:lnTo>
                <a:lnTo>
                  <a:pt x="1546136" y="603773"/>
                </a:lnTo>
                <a:lnTo>
                  <a:pt x="1535982" y="614547"/>
                </a:lnTo>
                <a:lnTo>
                  <a:pt x="1526146" y="625638"/>
                </a:lnTo>
                <a:lnTo>
                  <a:pt x="1514406" y="638631"/>
                </a:lnTo>
                <a:lnTo>
                  <a:pt x="1503301" y="651623"/>
                </a:lnTo>
                <a:lnTo>
                  <a:pt x="1492195" y="664932"/>
                </a:lnTo>
                <a:lnTo>
                  <a:pt x="1481407" y="678559"/>
                </a:lnTo>
                <a:lnTo>
                  <a:pt x="1406525" y="612012"/>
                </a:lnTo>
                <a:lnTo>
                  <a:pt x="1407160" y="604407"/>
                </a:lnTo>
                <a:lnTo>
                  <a:pt x="1408112" y="596802"/>
                </a:lnTo>
                <a:lnTo>
                  <a:pt x="1409381" y="589196"/>
                </a:lnTo>
                <a:lnTo>
                  <a:pt x="1410967" y="581274"/>
                </a:lnTo>
                <a:lnTo>
                  <a:pt x="1412554" y="573352"/>
                </a:lnTo>
                <a:lnTo>
                  <a:pt x="1415092" y="565430"/>
                </a:lnTo>
                <a:lnTo>
                  <a:pt x="1417313" y="557191"/>
                </a:lnTo>
                <a:lnTo>
                  <a:pt x="1420169" y="548952"/>
                </a:lnTo>
                <a:lnTo>
                  <a:pt x="1423025" y="540396"/>
                </a:lnTo>
                <a:lnTo>
                  <a:pt x="1426198" y="532157"/>
                </a:lnTo>
                <a:lnTo>
                  <a:pt x="1430322" y="523601"/>
                </a:lnTo>
                <a:lnTo>
                  <a:pt x="1434130" y="514728"/>
                </a:lnTo>
                <a:lnTo>
                  <a:pt x="1438572" y="505855"/>
                </a:lnTo>
                <a:lnTo>
                  <a:pt x="1443332" y="497299"/>
                </a:lnTo>
                <a:lnTo>
                  <a:pt x="1448408" y="488109"/>
                </a:lnTo>
                <a:lnTo>
                  <a:pt x="1453802" y="478919"/>
                </a:lnTo>
                <a:lnTo>
                  <a:pt x="1461100" y="467195"/>
                </a:lnTo>
                <a:lnTo>
                  <a:pt x="1469033" y="455787"/>
                </a:lnTo>
                <a:lnTo>
                  <a:pt x="1476648" y="444696"/>
                </a:lnTo>
                <a:lnTo>
                  <a:pt x="1484263" y="433921"/>
                </a:lnTo>
                <a:lnTo>
                  <a:pt x="1492195" y="423464"/>
                </a:lnTo>
                <a:lnTo>
                  <a:pt x="1500128" y="413641"/>
                </a:lnTo>
                <a:lnTo>
                  <a:pt x="1508060" y="403817"/>
                </a:lnTo>
                <a:lnTo>
                  <a:pt x="1516310" y="393994"/>
                </a:lnTo>
                <a:lnTo>
                  <a:pt x="1524877" y="384804"/>
                </a:lnTo>
                <a:lnTo>
                  <a:pt x="1533127" y="375614"/>
                </a:lnTo>
                <a:lnTo>
                  <a:pt x="1541376" y="367375"/>
                </a:lnTo>
                <a:lnTo>
                  <a:pt x="1549943" y="358819"/>
                </a:lnTo>
                <a:lnTo>
                  <a:pt x="1558828" y="350580"/>
                </a:lnTo>
                <a:lnTo>
                  <a:pt x="1567077" y="342975"/>
                </a:lnTo>
                <a:lnTo>
                  <a:pt x="1575962" y="335369"/>
                </a:lnTo>
                <a:lnTo>
                  <a:pt x="1584846" y="328081"/>
                </a:lnTo>
                <a:lnTo>
                  <a:pt x="1594047" y="321109"/>
                </a:lnTo>
                <a:lnTo>
                  <a:pt x="1602932" y="314455"/>
                </a:lnTo>
                <a:lnTo>
                  <a:pt x="1611816" y="308117"/>
                </a:lnTo>
                <a:lnTo>
                  <a:pt x="1621018" y="301779"/>
                </a:lnTo>
                <a:lnTo>
                  <a:pt x="1630219" y="296075"/>
                </a:lnTo>
                <a:lnTo>
                  <a:pt x="1639421" y="290054"/>
                </a:lnTo>
                <a:lnTo>
                  <a:pt x="1648622" y="284667"/>
                </a:lnTo>
                <a:lnTo>
                  <a:pt x="1657824" y="279280"/>
                </a:lnTo>
                <a:lnTo>
                  <a:pt x="1667343" y="274527"/>
                </a:lnTo>
                <a:lnTo>
                  <a:pt x="1676862" y="269457"/>
                </a:lnTo>
                <a:lnTo>
                  <a:pt x="1686381" y="265337"/>
                </a:lnTo>
                <a:lnTo>
                  <a:pt x="1695582" y="261218"/>
                </a:lnTo>
                <a:lnTo>
                  <a:pt x="1705101" y="256781"/>
                </a:lnTo>
                <a:lnTo>
                  <a:pt x="1714937" y="252979"/>
                </a:lnTo>
                <a:lnTo>
                  <a:pt x="1724456" y="249493"/>
                </a:lnTo>
                <a:lnTo>
                  <a:pt x="1734292" y="246007"/>
                </a:lnTo>
                <a:lnTo>
                  <a:pt x="1743494" y="242838"/>
                </a:lnTo>
                <a:lnTo>
                  <a:pt x="1753330" y="239986"/>
                </a:lnTo>
                <a:lnTo>
                  <a:pt x="1763166" y="237134"/>
                </a:lnTo>
                <a:lnTo>
                  <a:pt x="1773003" y="234599"/>
                </a:lnTo>
                <a:lnTo>
                  <a:pt x="1792675" y="230163"/>
                </a:lnTo>
                <a:lnTo>
                  <a:pt x="1812030" y="226360"/>
                </a:lnTo>
                <a:lnTo>
                  <a:pt x="1831702" y="222874"/>
                </a:lnTo>
                <a:lnTo>
                  <a:pt x="1851375" y="220656"/>
                </a:lnTo>
                <a:lnTo>
                  <a:pt x="1870730" y="219072"/>
                </a:lnTo>
                <a:lnTo>
                  <a:pt x="1890402" y="217804"/>
                </a:lnTo>
                <a:lnTo>
                  <a:pt x="1910075" y="217487"/>
                </a:lnTo>
                <a:close/>
                <a:moveTo>
                  <a:pt x="1112837" y="0"/>
                </a:moveTo>
                <a:lnTo>
                  <a:pt x="1116656" y="634"/>
                </a:lnTo>
                <a:lnTo>
                  <a:pt x="1128112" y="2854"/>
                </a:lnTo>
                <a:lnTo>
                  <a:pt x="1146570" y="6660"/>
                </a:lnTo>
                <a:lnTo>
                  <a:pt x="1157708" y="9197"/>
                </a:lnTo>
                <a:lnTo>
                  <a:pt x="1170119" y="12369"/>
                </a:lnTo>
                <a:lnTo>
                  <a:pt x="1183485" y="16175"/>
                </a:lnTo>
                <a:lnTo>
                  <a:pt x="1198124" y="20298"/>
                </a:lnTo>
                <a:lnTo>
                  <a:pt x="1213399" y="25372"/>
                </a:lnTo>
                <a:lnTo>
                  <a:pt x="1229629" y="30763"/>
                </a:lnTo>
                <a:lnTo>
                  <a:pt x="1246495" y="37106"/>
                </a:lnTo>
                <a:lnTo>
                  <a:pt x="1263998" y="43767"/>
                </a:lnTo>
                <a:lnTo>
                  <a:pt x="1281501" y="51378"/>
                </a:lnTo>
                <a:lnTo>
                  <a:pt x="1299640" y="59307"/>
                </a:lnTo>
                <a:lnTo>
                  <a:pt x="1317780" y="68504"/>
                </a:lnTo>
                <a:lnTo>
                  <a:pt x="1336237" y="78653"/>
                </a:lnTo>
                <a:lnTo>
                  <a:pt x="1345148" y="84045"/>
                </a:lnTo>
                <a:lnTo>
                  <a:pt x="1354058" y="89436"/>
                </a:lnTo>
                <a:lnTo>
                  <a:pt x="1363287" y="95462"/>
                </a:lnTo>
                <a:lnTo>
                  <a:pt x="1372198" y="101171"/>
                </a:lnTo>
                <a:lnTo>
                  <a:pt x="1381108" y="107514"/>
                </a:lnTo>
                <a:lnTo>
                  <a:pt x="1389701" y="113540"/>
                </a:lnTo>
                <a:lnTo>
                  <a:pt x="1398293" y="120517"/>
                </a:lnTo>
                <a:lnTo>
                  <a:pt x="1406886" y="127177"/>
                </a:lnTo>
                <a:lnTo>
                  <a:pt x="1415160" y="134471"/>
                </a:lnTo>
                <a:lnTo>
                  <a:pt x="1423116" y="141449"/>
                </a:lnTo>
                <a:lnTo>
                  <a:pt x="1431390" y="149377"/>
                </a:lnTo>
                <a:lnTo>
                  <a:pt x="1439346" y="157306"/>
                </a:lnTo>
                <a:lnTo>
                  <a:pt x="1446665" y="165552"/>
                </a:lnTo>
                <a:lnTo>
                  <a:pt x="1454303" y="173798"/>
                </a:lnTo>
                <a:lnTo>
                  <a:pt x="1461304" y="182361"/>
                </a:lnTo>
                <a:lnTo>
                  <a:pt x="1468305" y="191241"/>
                </a:lnTo>
                <a:lnTo>
                  <a:pt x="1474988" y="200756"/>
                </a:lnTo>
                <a:lnTo>
                  <a:pt x="1481034" y="209953"/>
                </a:lnTo>
                <a:lnTo>
                  <a:pt x="1487399" y="219785"/>
                </a:lnTo>
                <a:lnTo>
                  <a:pt x="1492809" y="229616"/>
                </a:lnTo>
                <a:lnTo>
                  <a:pt x="1498537" y="240082"/>
                </a:lnTo>
                <a:lnTo>
                  <a:pt x="1503311" y="250865"/>
                </a:lnTo>
                <a:lnTo>
                  <a:pt x="1508084" y="261648"/>
                </a:lnTo>
                <a:lnTo>
                  <a:pt x="1512540" y="273066"/>
                </a:lnTo>
                <a:lnTo>
                  <a:pt x="1516358" y="284483"/>
                </a:lnTo>
                <a:lnTo>
                  <a:pt x="1519859" y="296218"/>
                </a:lnTo>
                <a:lnTo>
                  <a:pt x="1523041" y="308269"/>
                </a:lnTo>
                <a:lnTo>
                  <a:pt x="1525587" y="320955"/>
                </a:lnTo>
                <a:lnTo>
                  <a:pt x="1512540" y="333641"/>
                </a:lnTo>
                <a:lnTo>
                  <a:pt x="1499492" y="346645"/>
                </a:lnTo>
                <a:lnTo>
                  <a:pt x="1486763" y="360599"/>
                </a:lnTo>
                <a:lnTo>
                  <a:pt x="1474351" y="374554"/>
                </a:lnTo>
                <a:lnTo>
                  <a:pt x="1462259" y="389777"/>
                </a:lnTo>
                <a:lnTo>
                  <a:pt x="1450484" y="405000"/>
                </a:lnTo>
                <a:lnTo>
                  <a:pt x="1439027" y="420540"/>
                </a:lnTo>
                <a:lnTo>
                  <a:pt x="1427889" y="437032"/>
                </a:lnTo>
                <a:lnTo>
                  <a:pt x="1426616" y="424346"/>
                </a:lnTo>
                <a:lnTo>
                  <a:pt x="1424389" y="411343"/>
                </a:lnTo>
                <a:lnTo>
                  <a:pt x="1422479" y="398340"/>
                </a:lnTo>
                <a:lnTo>
                  <a:pt x="1420252" y="385654"/>
                </a:lnTo>
                <a:lnTo>
                  <a:pt x="1417706" y="373285"/>
                </a:lnTo>
                <a:lnTo>
                  <a:pt x="1414842" y="360599"/>
                </a:lnTo>
                <a:lnTo>
                  <a:pt x="1411341" y="348230"/>
                </a:lnTo>
                <a:lnTo>
                  <a:pt x="1408159" y="335544"/>
                </a:lnTo>
                <a:lnTo>
                  <a:pt x="1402112" y="317467"/>
                </a:lnTo>
                <a:lnTo>
                  <a:pt x="1396065" y="299706"/>
                </a:lnTo>
                <a:lnTo>
                  <a:pt x="1388746" y="281946"/>
                </a:lnTo>
                <a:lnTo>
                  <a:pt x="1384927" y="273700"/>
                </a:lnTo>
                <a:lnTo>
                  <a:pt x="1381108" y="265137"/>
                </a:lnTo>
                <a:lnTo>
                  <a:pt x="1376653" y="256574"/>
                </a:lnTo>
                <a:lnTo>
                  <a:pt x="1372516" y="248328"/>
                </a:lnTo>
                <a:lnTo>
                  <a:pt x="1368061" y="240082"/>
                </a:lnTo>
                <a:lnTo>
                  <a:pt x="1363287" y="231836"/>
                </a:lnTo>
                <a:lnTo>
                  <a:pt x="1358514" y="223591"/>
                </a:lnTo>
                <a:lnTo>
                  <a:pt x="1353104" y="215979"/>
                </a:lnTo>
                <a:lnTo>
                  <a:pt x="1348012" y="208050"/>
                </a:lnTo>
                <a:lnTo>
                  <a:pt x="1342284" y="200121"/>
                </a:lnTo>
                <a:lnTo>
                  <a:pt x="1336874" y="192827"/>
                </a:lnTo>
                <a:lnTo>
                  <a:pt x="1330827" y="185215"/>
                </a:lnTo>
                <a:lnTo>
                  <a:pt x="1325099" y="178238"/>
                </a:lnTo>
                <a:lnTo>
                  <a:pt x="1319053" y="171261"/>
                </a:lnTo>
                <a:lnTo>
                  <a:pt x="1312688" y="164284"/>
                </a:lnTo>
                <a:lnTo>
                  <a:pt x="1306323" y="157623"/>
                </a:lnTo>
                <a:lnTo>
                  <a:pt x="1299640" y="150963"/>
                </a:lnTo>
                <a:lnTo>
                  <a:pt x="1292957" y="144620"/>
                </a:lnTo>
                <a:lnTo>
                  <a:pt x="1286274" y="138277"/>
                </a:lnTo>
                <a:lnTo>
                  <a:pt x="1278955" y="132251"/>
                </a:lnTo>
                <a:lnTo>
                  <a:pt x="1271636" y="126225"/>
                </a:lnTo>
                <a:lnTo>
                  <a:pt x="1264635" y="120834"/>
                </a:lnTo>
                <a:lnTo>
                  <a:pt x="1257315" y="115125"/>
                </a:lnTo>
                <a:lnTo>
                  <a:pt x="1249996" y="110051"/>
                </a:lnTo>
                <a:lnTo>
                  <a:pt x="1242040" y="104659"/>
                </a:lnTo>
                <a:lnTo>
                  <a:pt x="1234402" y="99902"/>
                </a:lnTo>
                <a:lnTo>
                  <a:pt x="1241403" y="105611"/>
                </a:lnTo>
                <a:lnTo>
                  <a:pt x="1248086" y="111637"/>
                </a:lnTo>
                <a:lnTo>
                  <a:pt x="1255088" y="117663"/>
                </a:lnTo>
                <a:lnTo>
                  <a:pt x="1262089" y="124006"/>
                </a:lnTo>
                <a:lnTo>
                  <a:pt x="1268135" y="130666"/>
                </a:lnTo>
                <a:lnTo>
                  <a:pt x="1274818" y="137009"/>
                </a:lnTo>
                <a:lnTo>
                  <a:pt x="1280546" y="143986"/>
                </a:lnTo>
                <a:lnTo>
                  <a:pt x="1286911" y="150646"/>
                </a:lnTo>
                <a:lnTo>
                  <a:pt x="1292321" y="157623"/>
                </a:lnTo>
                <a:lnTo>
                  <a:pt x="1298367" y="164601"/>
                </a:lnTo>
                <a:lnTo>
                  <a:pt x="1303459" y="171895"/>
                </a:lnTo>
                <a:lnTo>
                  <a:pt x="1308869" y="179190"/>
                </a:lnTo>
                <a:lnTo>
                  <a:pt x="1313961" y="186484"/>
                </a:lnTo>
                <a:lnTo>
                  <a:pt x="1318734" y="194095"/>
                </a:lnTo>
                <a:lnTo>
                  <a:pt x="1323508" y="202024"/>
                </a:lnTo>
                <a:lnTo>
                  <a:pt x="1327963" y="209636"/>
                </a:lnTo>
                <a:lnTo>
                  <a:pt x="1332418" y="217565"/>
                </a:lnTo>
                <a:lnTo>
                  <a:pt x="1336237" y="225493"/>
                </a:lnTo>
                <a:lnTo>
                  <a:pt x="1340056" y="233422"/>
                </a:lnTo>
                <a:lnTo>
                  <a:pt x="1344193" y="241668"/>
                </a:lnTo>
                <a:lnTo>
                  <a:pt x="1347376" y="249914"/>
                </a:lnTo>
                <a:lnTo>
                  <a:pt x="1350558" y="257843"/>
                </a:lnTo>
                <a:lnTo>
                  <a:pt x="1356923" y="274969"/>
                </a:lnTo>
                <a:lnTo>
                  <a:pt x="1362333" y="291778"/>
                </a:lnTo>
                <a:lnTo>
                  <a:pt x="1366788" y="308904"/>
                </a:lnTo>
                <a:lnTo>
                  <a:pt x="1370925" y="326030"/>
                </a:lnTo>
                <a:lnTo>
                  <a:pt x="1374107" y="343790"/>
                </a:lnTo>
                <a:lnTo>
                  <a:pt x="1376653" y="360916"/>
                </a:lnTo>
                <a:lnTo>
                  <a:pt x="1378562" y="378677"/>
                </a:lnTo>
                <a:lnTo>
                  <a:pt x="1380472" y="396120"/>
                </a:lnTo>
                <a:lnTo>
                  <a:pt x="1381108" y="413880"/>
                </a:lnTo>
                <a:lnTo>
                  <a:pt x="1381427" y="431641"/>
                </a:lnTo>
                <a:lnTo>
                  <a:pt x="1381108" y="449401"/>
                </a:lnTo>
                <a:lnTo>
                  <a:pt x="1380472" y="466844"/>
                </a:lnTo>
                <a:lnTo>
                  <a:pt x="1378881" y="484605"/>
                </a:lnTo>
                <a:lnTo>
                  <a:pt x="1377290" y="502048"/>
                </a:lnTo>
                <a:lnTo>
                  <a:pt x="1375380" y="519491"/>
                </a:lnTo>
                <a:lnTo>
                  <a:pt x="1372516" y="536934"/>
                </a:lnTo>
                <a:lnTo>
                  <a:pt x="1369652" y="554378"/>
                </a:lnTo>
                <a:lnTo>
                  <a:pt x="1367106" y="564843"/>
                </a:lnTo>
                <a:lnTo>
                  <a:pt x="1364878" y="574675"/>
                </a:lnTo>
                <a:lnTo>
                  <a:pt x="1334646" y="547717"/>
                </a:lnTo>
                <a:lnTo>
                  <a:pt x="1168210" y="399609"/>
                </a:lnTo>
                <a:lnTo>
                  <a:pt x="1166618" y="387557"/>
                </a:lnTo>
                <a:lnTo>
                  <a:pt x="1166300" y="375188"/>
                </a:lnTo>
                <a:lnTo>
                  <a:pt x="1166618" y="369479"/>
                </a:lnTo>
                <a:lnTo>
                  <a:pt x="1166937" y="363136"/>
                </a:lnTo>
                <a:lnTo>
                  <a:pt x="1167573" y="357110"/>
                </a:lnTo>
                <a:lnTo>
                  <a:pt x="1168528" y="350767"/>
                </a:lnTo>
                <a:lnTo>
                  <a:pt x="1171074" y="330153"/>
                </a:lnTo>
                <a:lnTo>
                  <a:pt x="1173620" y="308269"/>
                </a:lnTo>
                <a:lnTo>
                  <a:pt x="1175847" y="285435"/>
                </a:lnTo>
                <a:lnTo>
                  <a:pt x="1177438" y="262283"/>
                </a:lnTo>
                <a:lnTo>
                  <a:pt x="1178393" y="238814"/>
                </a:lnTo>
                <a:lnTo>
                  <a:pt x="1178711" y="227079"/>
                </a:lnTo>
                <a:lnTo>
                  <a:pt x="1178711" y="215027"/>
                </a:lnTo>
                <a:lnTo>
                  <a:pt x="1178393" y="203293"/>
                </a:lnTo>
                <a:lnTo>
                  <a:pt x="1178075" y="191241"/>
                </a:lnTo>
                <a:lnTo>
                  <a:pt x="1177438" y="179507"/>
                </a:lnTo>
                <a:lnTo>
                  <a:pt x="1176484" y="167772"/>
                </a:lnTo>
                <a:lnTo>
                  <a:pt x="1175211" y="155720"/>
                </a:lnTo>
                <a:lnTo>
                  <a:pt x="1173938" y="144303"/>
                </a:lnTo>
                <a:lnTo>
                  <a:pt x="1172028" y="132568"/>
                </a:lnTo>
                <a:lnTo>
                  <a:pt x="1169801" y="121151"/>
                </a:lnTo>
                <a:lnTo>
                  <a:pt x="1167573" y="109734"/>
                </a:lnTo>
                <a:lnTo>
                  <a:pt x="1164391" y="98633"/>
                </a:lnTo>
                <a:lnTo>
                  <a:pt x="1161208" y="87533"/>
                </a:lnTo>
                <a:lnTo>
                  <a:pt x="1157708" y="76750"/>
                </a:lnTo>
                <a:lnTo>
                  <a:pt x="1153571" y="66284"/>
                </a:lnTo>
                <a:lnTo>
                  <a:pt x="1149115" y="55818"/>
                </a:lnTo>
                <a:lnTo>
                  <a:pt x="1144342" y="45670"/>
                </a:lnTo>
                <a:lnTo>
                  <a:pt x="1138932" y="35838"/>
                </a:lnTo>
                <a:lnTo>
                  <a:pt x="1133204" y="26641"/>
                </a:lnTo>
                <a:lnTo>
                  <a:pt x="1126839" y="17443"/>
                </a:lnTo>
                <a:lnTo>
                  <a:pt x="1119838" y="8563"/>
                </a:lnTo>
                <a:lnTo>
                  <a:pt x="111283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1" name="KSO_Shape"/>
          <p:cNvSpPr/>
          <p:nvPr/>
        </p:nvSpPr>
        <p:spPr bwMode="auto">
          <a:xfrm>
            <a:off x="4059238" y="2428875"/>
            <a:ext cx="384175" cy="523875"/>
          </a:xfrm>
          <a:custGeom>
            <a:avLst/>
            <a:gdLst>
              <a:gd name="T0" fmla="*/ 821150 w 1122363"/>
              <a:gd name="T1" fmla="*/ 1319439 h 1531938"/>
              <a:gd name="T2" fmla="*/ 818610 w 1122363"/>
              <a:gd name="T3" fmla="*/ 1374324 h 1531938"/>
              <a:gd name="T4" fmla="*/ 763001 w 1122363"/>
              <a:gd name="T5" fmla="*/ 1407818 h 1531938"/>
              <a:gd name="T6" fmla="*/ 617712 w 1122363"/>
              <a:gd name="T7" fmla="*/ 1069756 h 1531938"/>
              <a:gd name="T8" fmla="*/ 595045 w 1122363"/>
              <a:gd name="T9" fmla="*/ 1020228 h 1531938"/>
              <a:gd name="T10" fmla="*/ 616862 w 1122363"/>
              <a:gd name="T11" fmla="*/ 985788 h 1531938"/>
              <a:gd name="T12" fmla="*/ 638822 w 1122363"/>
              <a:gd name="T13" fmla="*/ 861065 h 1531938"/>
              <a:gd name="T14" fmla="*/ 533011 w 1122363"/>
              <a:gd name="T15" fmla="*/ 900272 h 1531938"/>
              <a:gd name="T16" fmla="*/ 472344 w 1122363"/>
              <a:gd name="T17" fmla="*/ 959225 h 1531938"/>
              <a:gd name="T18" fmla="*/ 447514 w 1122363"/>
              <a:gd name="T19" fmla="*/ 1068950 h 1531938"/>
              <a:gd name="T20" fmla="*/ 483631 w 1122363"/>
              <a:gd name="T21" fmla="*/ 1155544 h 1531938"/>
              <a:gd name="T22" fmla="*/ 563202 w 1122363"/>
              <a:gd name="T23" fmla="*/ 1213369 h 1531938"/>
              <a:gd name="T24" fmla="*/ 641644 w 1122363"/>
              <a:gd name="T25" fmla="*/ 1407149 h 1531938"/>
              <a:gd name="T26" fmla="*/ 522288 w 1122363"/>
              <a:gd name="T27" fmla="*/ 1360326 h 1531938"/>
              <a:gd name="T28" fmla="*/ 562920 w 1122363"/>
              <a:gd name="T29" fmla="*/ 1503052 h 1531938"/>
              <a:gd name="T30" fmla="*/ 767489 w 1122363"/>
              <a:gd name="T31" fmla="*/ 1526182 h 1531938"/>
              <a:gd name="T32" fmla="*/ 873019 w 1122363"/>
              <a:gd name="T33" fmla="*/ 1493462 h 1531938"/>
              <a:gd name="T34" fmla="*/ 940739 w 1122363"/>
              <a:gd name="T35" fmla="*/ 1437049 h 1531938"/>
              <a:gd name="T36" fmla="*/ 975445 w 1122363"/>
              <a:gd name="T37" fmla="*/ 1352710 h 1531938"/>
              <a:gd name="T38" fmla="*/ 957387 w 1122363"/>
              <a:gd name="T39" fmla="*/ 1244960 h 1531938"/>
              <a:gd name="T40" fmla="*/ 862579 w 1122363"/>
              <a:gd name="T41" fmla="*/ 1159211 h 1531938"/>
              <a:gd name="T42" fmla="*/ 777366 w 1122363"/>
              <a:gd name="T43" fmla="*/ 984893 h 1531938"/>
              <a:gd name="T44" fmla="*/ 941021 w 1122363"/>
              <a:gd name="T45" fmla="*/ 1068103 h 1531938"/>
              <a:gd name="T46" fmla="*/ 812918 w 1122363"/>
              <a:gd name="T47" fmla="*/ 868963 h 1531938"/>
              <a:gd name="T48" fmla="*/ 768618 w 1122363"/>
              <a:gd name="T49" fmla="*/ 464758 h 1531938"/>
              <a:gd name="T50" fmla="*/ 956258 w 1122363"/>
              <a:gd name="T51" fmla="*/ 515531 h 1531938"/>
              <a:gd name="T52" fmla="*/ 1106652 w 1122363"/>
              <a:gd name="T53" fmla="*/ 632589 h 1531938"/>
              <a:gd name="T54" fmla="*/ 1227702 w 1122363"/>
              <a:gd name="T55" fmla="*/ 820164 h 1531938"/>
              <a:gd name="T56" fmla="*/ 1327023 w 1122363"/>
              <a:gd name="T57" fmla="*/ 1081925 h 1531938"/>
              <a:gd name="T58" fmla="*/ 1396717 w 1122363"/>
              <a:gd name="T59" fmla="*/ 1393892 h 1531938"/>
              <a:gd name="T60" fmla="*/ 1355239 w 1122363"/>
              <a:gd name="T61" fmla="*/ 1597827 h 1531938"/>
              <a:gd name="T62" fmla="*/ 1228829 w 1122363"/>
              <a:gd name="T63" fmla="*/ 1750144 h 1531938"/>
              <a:gd name="T64" fmla="*/ 1040908 w 1122363"/>
              <a:gd name="T65" fmla="*/ 1850561 h 1531938"/>
              <a:gd name="T66" fmla="*/ 813764 w 1122363"/>
              <a:gd name="T67" fmla="*/ 1899358 h 1531938"/>
              <a:gd name="T68" fmla="*/ 571385 w 1122363"/>
              <a:gd name="T69" fmla="*/ 1896538 h 1531938"/>
              <a:gd name="T70" fmla="*/ 341985 w 1122363"/>
              <a:gd name="T71" fmla="*/ 1837867 h 1531938"/>
              <a:gd name="T72" fmla="*/ 152933 w 1122363"/>
              <a:gd name="T73" fmla="*/ 1725604 h 1531938"/>
              <a:gd name="T74" fmla="*/ 31320 w 1122363"/>
              <a:gd name="T75" fmla="*/ 1563133 h 1531938"/>
              <a:gd name="T76" fmla="*/ 3668 w 1122363"/>
              <a:gd name="T77" fmla="*/ 1352710 h 1531938"/>
              <a:gd name="T78" fmla="*/ 126691 w 1122363"/>
              <a:gd name="T79" fmla="*/ 958096 h 1531938"/>
              <a:gd name="T80" fmla="*/ 230811 w 1122363"/>
              <a:gd name="T81" fmla="*/ 743160 h 1531938"/>
              <a:gd name="T82" fmla="*/ 362301 w 1122363"/>
              <a:gd name="T83" fmla="*/ 582099 h 1531938"/>
              <a:gd name="T84" fmla="*/ 534421 w 1122363"/>
              <a:gd name="T85" fmla="*/ 485632 h 1531938"/>
              <a:gd name="T86" fmla="*/ 596426 w 1122363"/>
              <a:gd name="T87" fmla="*/ 1978 h 1531938"/>
              <a:gd name="T88" fmla="*/ 686940 w 1122363"/>
              <a:gd name="T89" fmla="*/ 37299 h 1531938"/>
              <a:gd name="T90" fmla="*/ 778299 w 1122363"/>
              <a:gd name="T91" fmla="*/ 32213 h 1531938"/>
              <a:gd name="T92" fmla="*/ 882912 w 1122363"/>
              <a:gd name="T93" fmla="*/ 282 h 1531938"/>
              <a:gd name="T94" fmla="*/ 944383 w 1122363"/>
              <a:gd name="T95" fmla="*/ 34192 h 1531938"/>
              <a:gd name="T96" fmla="*/ 991755 w 1122363"/>
              <a:gd name="T97" fmla="*/ 157394 h 1531938"/>
              <a:gd name="T98" fmla="*/ 1048714 w 1122363"/>
              <a:gd name="T99" fmla="*/ 165023 h 1531938"/>
              <a:gd name="T100" fmla="*/ 1092702 w 1122363"/>
              <a:gd name="T101" fmla="*/ 159655 h 1531938"/>
              <a:gd name="T102" fmla="*/ 1063377 w 1122363"/>
              <a:gd name="T103" fmla="*/ 261663 h 1531938"/>
              <a:gd name="T104" fmla="*/ 978784 w 1122363"/>
              <a:gd name="T105" fmla="*/ 348130 h 1531938"/>
              <a:gd name="T106" fmla="*/ 836387 w 1122363"/>
              <a:gd name="T107" fmla="*/ 422166 h 1531938"/>
              <a:gd name="T108" fmla="*/ 657614 w 1122363"/>
              <a:gd name="T109" fmla="*/ 404646 h 1531938"/>
              <a:gd name="T110" fmla="*/ 554694 w 1122363"/>
              <a:gd name="T111" fmla="*/ 419340 h 1531938"/>
              <a:gd name="T112" fmla="*/ 313322 w 1122363"/>
              <a:gd name="T113" fmla="*/ 219560 h 1531938"/>
              <a:gd name="T114" fmla="*/ 410321 w 1122363"/>
              <a:gd name="T115" fmla="*/ 170392 h 1531938"/>
              <a:gd name="T116" fmla="*/ 485327 w 1122363"/>
              <a:gd name="T117" fmla="*/ 159089 h 1531938"/>
              <a:gd name="T118" fmla="*/ 519164 w 1122363"/>
              <a:gd name="T119" fmla="*/ 54537 h 153193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122363" h="1531938">
                <a:moveTo>
                  <a:pt x="600075" y="1019175"/>
                </a:moveTo>
                <a:lnTo>
                  <a:pt x="608240" y="1022344"/>
                </a:lnTo>
                <a:lnTo>
                  <a:pt x="615950" y="1025965"/>
                </a:lnTo>
                <a:lnTo>
                  <a:pt x="622981" y="1029134"/>
                </a:lnTo>
                <a:lnTo>
                  <a:pt x="629331" y="1032303"/>
                </a:lnTo>
                <a:lnTo>
                  <a:pt x="635227" y="1035925"/>
                </a:lnTo>
                <a:lnTo>
                  <a:pt x="640443" y="1039093"/>
                </a:lnTo>
                <a:lnTo>
                  <a:pt x="644979" y="1042488"/>
                </a:lnTo>
                <a:lnTo>
                  <a:pt x="649061" y="1045884"/>
                </a:lnTo>
                <a:lnTo>
                  <a:pt x="652236" y="1049505"/>
                </a:lnTo>
                <a:lnTo>
                  <a:pt x="655411" y="1053127"/>
                </a:lnTo>
                <a:lnTo>
                  <a:pt x="657906" y="1056974"/>
                </a:lnTo>
                <a:lnTo>
                  <a:pt x="659720" y="1061049"/>
                </a:lnTo>
                <a:lnTo>
                  <a:pt x="661534" y="1065576"/>
                </a:lnTo>
                <a:lnTo>
                  <a:pt x="662668" y="1070329"/>
                </a:lnTo>
                <a:lnTo>
                  <a:pt x="663348" y="1074856"/>
                </a:lnTo>
                <a:lnTo>
                  <a:pt x="663575" y="1080062"/>
                </a:lnTo>
                <a:lnTo>
                  <a:pt x="663575" y="1083230"/>
                </a:lnTo>
                <a:lnTo>
                  <a:pt x="663348" y="1086626"/>
                </a:lnTo>
                <a:lnTo>
                  <a:pt x="662895" y="1089568"/>
                </a:lnTo>
                <a:lnTo>
                  <a:pt x="662441" y="1092510"/>
                </a:lnTo>
                <a:lnTo>
                  <a:pt x="661761" y="1095227"/>
                </a:lnTo>
                <a:lnTo>
                  <a:pt x="660854" y="1097716"/>
                </a:lnTo>
                <a:lnTo>
                  <a:pt x="659947" y="1100432"/>
                </a:lnTo>
                <a:lnTo>
                  <a:pt x="659040" y="1102922"/>
                </a:lnTo>
                <a:lnTo>
                  <a:pt x="657679" y="1105186"/>
                </a:lnTo>
                <a:lnTo>
                  <a:pt x="656545" y="1107449"/>
                </a:lnTo>
                <a:lnTo>
                  <a:pt x="654957" y="1109486"/>
                </a:lnTo>
                <a:lnTo>
                  <a:pt x="653143" y="1111523"/>
                </a:lnTo>
                <a:lnTo>
                  <a:pt x="651556" y="1113334"/>
                </a:lnTo>
                <a:lnTo>
                  <a:pt x="649515" y="1115145"/>
                </a:lnTo>
                <a:lnTo>
                  <a:pt x="647473" y="1116729"/>
                </a:lnTo>
                <a:lnTo>
                  <a:pt x="645206" y="1118087"/>
                </a:lnTo>
                <a:lnTo>
                  <a:pt x="640670" y="1120803"/>
                </a:lnTo>
                <a:lnTo>
                  <a:pt x="635681" y="1123520"/>
                </a:lnTo>
                <a:lnTo>
                  <a:pt x="630238" y="1126009"/>
                </a:lnTo>
                <a:lnTo>
                  <a:pt x="625022" y="1128046"/>
                </a:lnTo>
                <a:lnTo>
                  <a:pt x="619125" y="1130310"/>
                </a:lnTo>
                <a:lnTo>
                  <a:pt x="613002" y="1132121"/>
                </a:lnTo>
                <a:lnTo>
                  <a:pt x="606652" y="1133705"/>
                </a:lnTo>
                <a:lnTo>
                  <a:pt x="600075" y="1135063"/>
                </a:lnTo>
                <a:lnTo>
                  <a:pt x="600075" y="1019175"/>
                </a:lnTo>
                <a:close/>
                <a:moveTo>
                  <a:pt x="538162" y="779462"/>
                </a:moveTo>
                <a:lnTo>
                  <a:pt x="538162" y="877887"/>
                </a:lnTo>
                <a:lnTo>
                  <a:pt x="529967" y="875827"/>
                </a:lnTo>
                <a:lnTo>
                  <a:pt x="522227" y="873538"/>
                </a:lnTo>
                <a:lnTo>
                  <a:pt x="515398" y="870791"/>
                </a:lnTo>
                <a:lnTo>
                  <a:pt x="509024" y="868273"/>
                </a:lnTo>
                <a:lnTo>
                  <a:pt x="503333" y="865298"/>
                </a:lnTo>
                <a:lnTo>
                  <a:pt x="500829" y="863467"/>
                </a:lnTo>
                <a:lnTo>
                  <a:pt x="498553" y="861864"/>
                </a:lnTo>
                <a:lnTo>
                  <a:pt x="496276" y="860262"/>
                </a:lnTo>
                <a:lnTo>
                  <a:pt x="494227" y="858431"/>
                </a:lnTo>
                <a:lnTo>
                  <a:pt x="492406" y="856600"/>
                </a:lnTo>
                <a:lnTo>
                  <a:pt x="490813" y="854540"/>
                </a:lnTo>
                <a:lnTo>
                  <a:pt x="487626" y="850877"/>
                </a:lnTo>
                <a:lnTo>
                  <a:pt x="485122" y="846986"/>
                </a:lnTo>
                <a:lnTo>
                  <a:pt x="482618" y="843324"/>
                </a:lnTo>
                <a:lnTo>
                  <a:pt x="481024" y="839662"/>
                </a:lnTo>
                <a:lnTo>
                  <a:pt x="479658" y="835999"/>
                </a:lnTo>
                <a:lnTo>
                  <a:pt x="478520" y="832337"/>
                </a:lnTo>
                <a:lnTo>
                  <a:pt x="478065" y="828903"/>
                </a:lnTo>
                <a:lnTo>
                  <a:pt x="477837" y="825241"/>
                </a:lnTo>
                <a:lnTo>
                  <a:pt x="477837" y="822952"/>
                </a:lnTo>
                <a:lnTo>
                  <a:pt x="478065" y="820434"/>
                </a:lnTo>
                <a:lnTo>
                  <a:pt x="478520" y="817916"/>
                </a:lnTo>
                <a:lnTo>
                  <a:pt x="478975" y="815627"/>
                </a:lnTo>
                <a:lnTo>
                  <a:pt x="479431" y="813339"/>
                </a:lnTo>
                <a:lnTo>
                  <a:pt x="480341" y="810821"/>
                </a:lnTo>
                <a:lnTo>
                  <a:pt x="481252" y="808761"/>
                </a:lnTo>
                <a:lnTo>
                  <a:pt x="482162" y="806701"/>
                </a:lnTo>
                <a:lnTo>
                  <a:pt x="483528" y="804869"/>
                </a:lnTo>
                <a:lnTo>
                  <a:pt x="484894" y="802809"/>
                </a:lnTo>
                <a:lnTo>
                  <a:pt x="486260" y="800978"/>
                </a:lnTo>
                <a:lnTo>
                  <a:pt x="487853" y="799147"/>
                </a:lnTo>
                <a:lnTo>
                  <a:pt x="489447" y="797545"/>
                </a:lnTo>
                <a:lnTo>
                  <a:pt x="491496" y="795714"/>
                </a:lnTo>
                <a:lnTo>
                  <a:pt x="495593" y="792738"/>
                </a:lnTo>
                <a:lnTo>
                  <a:pt x="500146" y="789991"/>
                </a:lnTo>
                <a:lnTo>
                  <a:pt x="504699" y="787244"/>
                </a:lnTo>
                <a:lnTo>
                  <a:pt x="509935" y="785184"/>
                </a:lnTo>
                <a:lnTo>
                  <a:pt x="515170" y="783582"/>
                </a:lnTo>
                <a:lnTo>
                  <a:pt x="520634" y="781980"/>
                </a:lnTo>
                <a:lnTo>
                  <a:pt x="526097" y="780835"/>
                </a:lnTo>
                <a:lnTo>
                  <a:pt x="532016" y="779920"/>
                </a:lnTo>
                <a:lnTo>
                  <a:pt x="538162" y="779462"/>
                </a:lnTo>
                <a:close/>
                <a:moveTo>
                  <a:pt x="538626" y="654332"/>
                </a:moveTo>
                <a:lnTo>
                  <a:pt x="538626" y="688810"/>
                </a:lnTo>
                <a:lnTo>
                  <a:pt x="530011" y="689945"/>
                </a:lnTo>
                <a:lnTo>
                  <a:pt x="521624" y="691079"/>
                </a:lnTo>
                <a:lnTo>
                  <a:pt x="513236" y="692440"/>
                </a:lnTo>
                <a:lnTo>
                  <a:pt x="505302" y="694028"/>
                </a:lnTo>
                <a:lnTo>
                  <a:pt x="497594" y="695842"/>
                </a:lnTo>
                <a:lnTo>
                  <a:pt x="490113" y="697657"/>
                </a:lnTo>
                <a:lnTo>
                  <a:pt x="482859" y="699471"/>
                </a:lnTo>
                <a:lnTo>
                  <a:pt x="475831" y="701740"/>
                </a:lnTo>
                <a:lnTo>
                  <a:pt x="469257" y="704008"/>
                </a:lnTo>
                <a:lnTo>
                  <a:pt x="462683" y="706276"/>
                </a:lnTo>
                <a:lnTo>
                  <a:pt x="456336" y="708998"/>
                </a:lnTo>
                <a:lnTo>
                  <a:pt x="450215" y="711720"/>
                </a:lnTo>
                <a:lnTo>
                  <a:pt x="444321" y="714442"/>
                </a:lnTo>
                <a:lnTo>
                  <a:pt x="438654" y="717618"/>
                </a:lnTo>
                <a:lnTo>
                  <a:pt x="433440" y="720567"/>
                </a:lnTo>
                <a:lnTo>
                  <a:pt x="428226" y="723969"/>
                </a:lnTo>
                <a:lnTo>
                  <a:pt x="423238" y="727372"/>
                </a:lnTo>
                <a:lnTo>
                  <a:pt x="418478" y="731001"/>
                </a:lnTo>
                <a:lnTo>
                  <a:pt x="413944" y="734403"/>
                </a:lnTo>
                <a:lnTo>
                  <a:pt x="409410" y="738033"/>
                </a:lnTo>
                <a:lnTo>
                  <a:pt x="405556" y="741435"/>
                </a:lnTo>
                <a:lnTo>
                  <a:pt x="401476" y="744837"/>
                </a:lnTo>
                <a:lnTo>
                  <a:pt x="397849" y="748694"/>
                </a:lnTo>
                <a:lnTo>
                  <a:pt x="394221" y="752323"/>
                </a:lnTo>
                <a:lnTo>
                  <a:pt x="391048" y="755952"/>
                </a:lnTo>
                <a:lnTo>
                  <a:pt x="387874" y="760035"/>
                </a:lnTo>
                <a:lnTo>
                  <a:pt x="384927" y="763664"/>
                </a:lnTo>
                <a:lnTo>
                  <a:pt x="382207" y="767520"/>
                </a:lnTo>
                <a:lnTo>
                  <a:pt x="379486" y="771377"/>
                </a:lnTo>
                <a:lnTo>
                  <a:pt x="377219" y="775460"/>
                </a:lnTo>
                <a:lnTo>
                  <a:pt x="375179" y="779316"/>
                </a:lnTo>
                <a:lnTo>
                  <a:pt x="373366" y="783399"/>
                </a:lnTo>
                <a:lnTo>
                  <a:pt x="369738" y="791338"/>
                </a:lnTo>
                <a:lnTo>
                  <a:pt x="367018" y="799277"/>
                </a:lnTo>
                <a:lnTo>
                  <a:pt x="364298" y="806989"/>
                </a:lnTo>
                <a:lnTo>
                  <a:pt x="362258" y="814701"/>
                </a:lnTo>
                <a:lnTo>
                  <a:pt x="360671" y="822187"/>
                </a:lnTo>
                <a:lnTo>
                  <a:pt x="359537" y="829672"/>
                </a:lnTo>
                <a:lnTo>
                  <a:pt x="358857" y="836931"/>
                </a:lnTo>
                <a:lnTo>
                  <a:pt x="358630" y="844189"/>
                </a:lnTo>
                <a:lnTo>
                  <a:pt x="358857" y="851901"/>
                </a:lnTo>
                <a:lnTo>
                  <a:pt x="359537" y="859614"/>
                </a:lnTo>
                <a:lnTo>
                  <a:pt x="360444" y="867326"/>
                </a:lnTo>
                <a:lnTo>
                  <a:pt x="362031" y="874811"/>
                </a:lnTo>
                <a:lnTo>
                  <a:pt x="363844" y="882297"/>
                </a:lnTo>
                <a:lnTo>
                  <a:pt x="366111" y="889782"/>
                </a:lnTo>
                <a:lnTo>
                  <a:pt x="368832" y="897267"/>
                </a:lnTo>
                <a:lnTo>
                  <a:pt x="371779" y="904526"/>
                </a:lnTo>
                <a:lnTo>
                  <a:pt x="373592" y="907928"/>
                </a:lnTo>
                <a:lnTo>
                  <a:pt x="375633" y="911558"/>
                </a:lnTo>
                <a:lnTo>
                  <a:pt x="377673" y="915187"/>
                </a:lnTo>
                <a:lnTo>
                  <a:pt x="379940" y="918816"/>
                </a:lnTo>
                <a:lnTo>
                  <a:pt x="382660" y="922219"/>
                </a:lnTo>
                <a:lnTo>
                  <a:pt x="385380" y="925848"/>
                </a:lnTo>
                <a:lnTo>
                  <a:pt x="388554" y="929250"/>
                </a:lnTo>
                <a:lnTo>
                  <a:pt x="391501" y="932880"/>
                </a:lnTo>
                <a:lnTo>
                  <a:pt x="395128" y="936282"/>
                </a:lnTo>
                <a:lnTo>
                  <a:pt x="398529" y="939685"/>
                </a:lnTo>
                <a:lnTo>
                  <a:pt x="402609" y="943087"/>
                </a:lnTo>
                <a:lnTo>
                  <a:pt x="406463" y="946489"/>
                </a:lnTo>
                <a:lnTo>
                  <a:pt x="410770" y="949892"/>
                </a:lnTo>
                <a:lnTo>
                  <a:pt x="415077" y="953294"/>
                </a:lnTo>
                <a:lnTo>
                  <a:pt x="424372" y="959646"/>
                </a:lnTo>
                <a:lnTo>
                  <a:pt x="429586" y="963048"/>
                </a:lnTo>
                <a:lnTo>
                  <a:pt x="434800" y="966224"/>
                </a:lnTo>
                <a:lnTo>
                  <a:pt x="440467" y="969626"/>
                </a:lnTo>
                <a:lnTo>
                  <a:pt x="446361" y="972575"/>
                </a:lnTo>
                <a:lnTo>
                  <a:pt x="452482" y="975751"/>
                </a:lnTo>
                <a:lnTo>
                  <a:pt x="459056" y="978473"/>
                </a:lnTo>
                <a:lnTo>
                  <a:pt x="465630" y="981421"/>
                </a:lnTo>
                <a:lnTo>
                  <a:pt x="472658" y="984370"/>
                </a:lnTo>
                <a:lnTo>
                  <a:pt x="479912" y="987092"/>
                </a:lnTo>
                <a:lnTo>
                  <a:pt x="487619" y="989814"/>
                </a:lnTo>
                <a:lnTo>
                  <a:pt x="495327" y="992309"/>
                </a:lnTo>
                <a:lnTo>
                  <a:pt x="503488" y="994804"/>
                </a:lnTo>
                <a:lnTo>
                  <a:pt x="520490" y="1000021"/>
                </a:lnTo>
                <a:lnTo>
                  <a:pt x="538626" y="1004785"/>
                </a:lnTo>
                <a:lnTo>
                  <a:pt x="538626" y="1135439"/>
                </a:lnTo>
                <a:lnTo>
                  <a:pt x="530918" y="1134305"/>
                </a:lnTo>
                <a:lnTo>
                  <a:pt x="523210" y="1133171"/>
                </a:lnTo>
                <a:lnTo>
                  <a:pt x="515503" y="1131583"/>
                </a:lnTo>
                <a:lnTo>
                  <a:pt x="507795" y="1129768"/>
                </a:lnTo>
                <a:lnTo>
                  <a:pt x="500088" y="1127727"/>
                </a:lnTo>
                <a:lnTo>
                  <a:pt x="492607" y="1125685"/>
                </a:lnTo>
                <a:lnTo>
                  <a:pt x="485126" y="1123417"/>
                </a:lnTo>
                <a:lnTo>
                  <a:pt x="477645" y="1120695"/>
                </a:lnTo>
                <a:lnTo>
                  <a:pt x="470164" y="1117973"/>
                </a:lnTo>
                <a:lnTo>
                  <a:pt x="462683" y="1115024"/>
                </a:lnTo>
                <a:lnTo>
                  <a:pt x="455429" y="1111849"/>
                </a:lnTo>
                <a:lnTo>
                  <a:pt x="448175" y="1108673"/>
                </a:lnTo>
                <a:lnTo>
                  <a:pt x="440920" y="1105044"/>
                </a:lnTo>
                <a:lnTo>
                  <a:pt x="433893" y="1101641"/>
                </a:lnTo>
                <a:lnTo>
                  <a:pt x="426639" y="1097785"/>
                </a:lnTo>
                <a:lnTo>
                  <a:pt x="419611" y="1093929"/>
                </a:lnTo>
                <a:lnTo>
                  <a:pt x="405783" y="1085310"/>
                </a:lnTo>
                <a:lnTo>
                  <a:pt x="392181" y="1076690"/>
                </a:lnTo>
                <a:lnTo>
                  <a:pt x="379033" y="1067617"/>
                </a:lnTo>
                <a:lnTo>
                  <a:pt x="366338" y="1058317"/>
                </a:lnTo>
                <a:lnTo>
                  <a:pt x="366338" y="1169917"/>
                </a:lnTo>
                <a:lnTo>
                  <a:pt x="376313" y="1175588"/>
                </a:lnTo>
                <a:lnTo>
                  <a:pt x="386287" y="1181032"/>
                </a:lnTo>
                <a:lnTo>
                  <a:pt x="396715" y="1186249"/>
                </a:lnTo>
                <a:lnTo>
                  <a:pt x="407370" y="1191466"/>
                </a:lnTo>
                <a:lnTo>
                  <a:pt x="418251" y="1196003"/>
                </a:lnTo>
                <a:lnTo>
                  <a:pt x="429359" y="1200539"/>
                </a:lnTo>
                <a:lnTo>
                  <a:pt x="440694" y="1204849"/>
                </a:lnTo>
                <a:lnTo>
                  <a:pt x="452255" y="1208705"/>
                </a:lnTo>
                <a:lnTo>
                  <a:pt x="464043" y="1212561"/>
                </a:lnTo>
                <a:lnTo>
                  <a:pt x="475151" y="1215964"/>
                </a:lnTo>
                <a:lnTo>
                  <a:pt x="486486" y="1218686"/>
                </a:lnTo>
                <a:lnTo>
                  <a:pt x="497367" y="1221634"/>
                </a:lnTo>
                <a:lnTo>
                  <a:pt x="508022" y="1223903"/>
                </a:lnTo>
                <a:lnTo>
                  <a:pt x="518450" y="1225944"/>
                </a:lnTo>
                <a:lnTo>
                  <a:pt x="528878" y="1227759"/>
                </a:lnTo>
                <a:lnTo>
                  <a:pt x="538626" y="1229120"/>
                </a:lnTo>
                <a:lnTo>
                  <a:pt x="538626" y="1297396"/>
                </a:lnTo>
                <a:lnTo>
                  <a:pt x="600740" y="1297396"/>
                </a:lnTo>
                <a:lnTo>
                  <a:pt x="600740" y="1229120"/>
                </a:lnTo>
                <a:lnTo>
                  <a:pt x="608674" y="1228213"/>
                </a:lnTo>
                <a:lnTo>
                  <a:pt x="616608" y="1227305"/>
                </a:lnTo>
                <a:lnTo>
                  <a:pt x="624089" y="1225944"/>
                </a:lnTo>
                <a:lnTo>
                  <a:pt x="631570" y="1224810"/>
                </a:lnTo>
                <a:lnTo>
                  <a:pt x="638824" y="1223449"/>
                </a:lnTo>
                <a:lnTo>
                  <a:pt x="645852" y="1221861"/>
                </a:lnTo>
                <a:lnTo>
                  <a:pt x="652880" y="1220273"/>
                </a:lnTo>
                <a:lnTo>
                  <a:pt x="659454" y="1218232"/>
                </a:lnTo>
                <a:lnTo>
                  <a:pt x="666028" y="1216191"/>
                </a:lnTo>
                <a:lnTo>
                  <a:pt x="672375" y="1214149"/>
                </a:lnTo>
                <a:lnTo>
                  <a:pt x="678723" y="1211881"/>
                </a:lnTo>
                <a:lnTo>
                  <a:pt x="684617" y="1209386"/>
                </a:lnTo>
                <a:lnTo>
                  <a:pt x="690284" y="1206890"/>
                </a:lnTo>
                <a:lnTo>
                  <a:pt x="695951" y="1203942"/>
                </a:lnTo>
                <a:lnTo>
                  <a:pt x="701392" y="1200993"/>
                </a:lnTo>
                <a:lnTo>
                  <a:pt x="706833" y="1198044"/>
                </a:lnTo>
                <a:lnTo>
                  <a:pt x="711593" y="1194868"/>
                </a:lnTo>
                <a:lnTo>
                  <a:pt x="716581" y="1191693"/>
                </a:lnTo>
                <a:lnTo>
                  <a:pt x="721341" y="1188290"/>
                </a:lnTo>
                <a:lnTo>
                  <a:pt x="725875" y="1184888"/>
                </a:lnTo>
                <a:lnTo>
                  <a:pt x="730182" y="1181486"/>
                </a:lnTo>
                <a:lnTo>
                  <a:pt x="734263" y="1178083"/>
                </a:lnTo>
                <a:lnTo>
                  <a:pt x="738343" y="1174227"/>
                </a:lnTo>
                <a:lnTo>
                  <a:pt x="742197" y="1170825"/>
                </a:lnTo>
                <a:lnTo>
                  <a:pt x="745824" y="1166968"/>
                </a:lnTo>
                <a:lnTo>
                  <a:pt x="749225" y="1163339"/>
                </a:lnTo>
                <a:lnTo>
                  <a:pt x="752625" y="1159256"/>
                </a:lnTo>
                <a:lnTo>
                  <a:pt x="755799" y="1155627"/>
                </a:lnTo>
                <a:lnTo>
                  <a:pt x="758746" y="1151544"/>
                </a:lnTo>
                <a:lnTo>
                  <a:pt x="761466" y="1147461"/>
                </a:lnTo>
                <a:lnTo>
                  <a:pt x="763960" y="1143378"/>
                </a:lnTo>
                <a:lnTo>
                  <a:pt x="766453" y="1139295"/>
                </a:lnTo>
                <a:lnTo>
                  <a:pt x="770760" y="1130676"/>
                </a:lnTo>
                <a:lnTo>
                  <a:pt x="774614" y="1122056"/>
                </a:lnTo>
                <a:lnTo>
                  <a:pt x="777561" y="1113436"/>
                </a:lnTo>
                <a:lnTo>
                  <a:pt x="778921" y="1109354"/>
                </a:lnTo>
                <a:lnTo>
                  <a:pt x="780055" y="1105044"/>
                </a:lnTo>
                <a:lnTo>
                  <a:pt x="781415" y="1100507"/>
                </a:lnTo>
                <a:lnTo>
                  <a:pt x="782322" y="1096424"/>
                </a:lnTo>
                <a:lnTo>
                  <a:pt x="783002" y="1092114"/>
                </a:lnTo>
                <a:lnTo>
                  <a:pt x="783682" y="1087805"/>
                </a:lnTo>
                <a:lnTo>
                  <a:pt x="784135" y="1083495"/>
                </a:lnTo>
                <a:lnTo>
                  <a:pt x="784589" y="1079185"/>
                </a:lnTo>
                <a:lnTo>
                  <a:pt x="784816" y="1074875"/>
                </a:lnTo>
                <a:lnTo>
                  <a:pt x="784816" y="1070339"/>
                </a:lnTo>
                <a:lnTo>
                  <a:pt x="784589" y="1061719"/>
                </a:lnTo>
                <a:lnTo>
                  <a:pt x="784135" y="1053326"/>
                </a:lnTo>
                <a:lnTo>
                  <a:pt x="783229" y="1045161"/>
                </a:lnTo>
                <a:lnTo>
                  <a:pt x="781869" y="1037222"/>
                </a:lnTo>
                <a:lnTo>
                  <a:pt x="779828" y="1029509"/>
                </a:lnTo>
                <a:lnTo>
                  <a:pt x="777788" y="1022251"/>
                </a:lnTo>
                <a:lnTo>
                  <a:pt x="775294" y="1014992"/>
                </a:lnTo>
                <a:lnTo>
                  <a:pt x="772347" y="1007960"/>
                </a:lnTo>
                <a:lnTo>
                  <a:pt x="769174" y="1001156"/>
                </a:lnTo>
                <a:lnTo>
                  <a:pt x="765320" y="994577"/>
                </a:lnTo>
                <a:lnTo>
                  <a:pt x="761466" y="988226"/>
                </a:lnTo>
                <a:lnTo>
                  <a:pt x="756705" y="982329"/>
                </a:lnTo>
                <a:lnTo>
                  <a:pt x="752172" y="976431"/>
                </a:lnTo>
                <a:lnTo>
                  <a:pt x="746731" y="970987"/>
                </a:lnTo>
                <a:lnTo>
                  <a:pt x="741064" y="965543"/>
                </a:lnTo>
                <a:lnTo>
                  <a:pt x="734943" y="960553"/>
                </a:lnTo>
                <a:lnTo>
                  <a:pt x="728822" y="955563"/>
                </a:lnTo>
                <a:lnTo>
                  <a:pt x="722248" y="950572"/>
                </a:lnTo>
                <a:lnTo>
                  <a:pt x="715220" y="946036"/>
                </a:lnTo>
                <a:lnTo>
                  <a:pt x="708193" y="941272"/>
                </a:lnTo>
                <a:lnTo>
                  <a:pt x="700712" y="936509"/>
                </a:lnTo>
                <a:lnTo>
                  <a:pt x="693004" y="932199"/>
                </a:lnTo>
                <a:lnTo>
                  <a:pt x="685070" y="927889"/>
                </a:lnTo>
                <a:lnTo>
                  <a:pt x="676456" y="923806"/>
                </a:lnTo>
                <a:lnTo>
                  <a:pt x="668068" y="919497"/>
                </a:lnTo>
                <a:lnTo>
                  <a:pt x="659227" y="915641"/>
                </a:lnTo>
                <a:lnTo>
                  <a:pt x="650159" y="911558"/>
                </a:lnTo>
                <a:lnTo>
                  <a:pt x="641091" y="907475"/>
                </a:lnTo>
                <a:lnTo>
                  <a:pt x="631117" y="903845"/>
                </a:lnTo>
                <a:lnTo>
                  <a:pt x="621369" y="899989"/>
                </a:lnTo>
                <a:lnTo>
                  <a:pt x="611394" y="896587"/>
                </a:lnTo>
                <a:lnTo>
                  <a:pt x="600740" y="892958"/>
                </a:lnTo>
                <a:lnTo>
                  <a:pt x="600740" y="785894"/>
                </a:lnTo>
                <a:lnTo>
                  <a:pt x="612755" y="788616"/>
                </a:lnTo>
                <a:lnTo>
                  <a:pt x="624543" y="792018"/>
                </a:lnTo>
                <a:lnTo>
                  <a:pt x="636331" y="795421"/>
                </a:lnTo>
                <a:lnTo>
                  <a:pt x="647892" y="799504"/>
                </a:lnTo>
                <a:lnTo>
                  <a:pt x="659227" y="803813"/>
                </a:lnTo>
                <a:lnTo>
                  <a:pt x="670562" y="808577"/>
                </a:lnTo>
                <a:lnTo>
                  <a:pt x="681443" y="813794"/>
                </a:lnTo>
                <a:lnTo>
                  <a:pt x="692324" y="819465"/>
                </a:lnTo>
                <a:lnTo>
                  <a:pt x="702752" y="824909"/>
                </a:lnTo>
                <a:lnTo>
                  <a:pt x="712727" y="830806"/>
                </a:lnTo>
                <a:lnTo>
                  <a:pt x="722475" y="836477"/>
                </a:lnTo>
                <a:lnTo>
                  <a:pt x="731542" y="842148"/>
                </a:lnTo>
                <a:lnTo>
                  <a:pt x="740157" y="847592"/>
                </a:lnTo>
                <a:lnTo>
                  <a:pt x="748318" y="853262"/>
                </a:lnTo>
                <a:lnTo>
                  <a:pt x="756025" y="858933"/>
                </a:lnTo>
                <a:lnTo>
                  <a:pt x="763280" y="864604"/>
                </a:lnTo>
                <a:lnTo>
                  <a:pt x="763280" y="748240"/>
                </a:lnTo>
                <a:lnTo>
                  <a:pt x="752625" y="741889"/>
                </a:lnTo>
                <a:lnTo>
                  <a:pt x="741744" y="735764"/>
                </a:lnTo>
                <a:lnTo>
                  <a:pt x="731316" y="730547"/>
                </a:lnTo>
                <a:lnTo>
                  <a:pt x="720888" y="725103"/>
                </a:lnTo>
                <a:lnTo>
                  <a:pt x="710913" y="720340"/>
                </a:lnTo>
                <a:lnTo>
                  <a:pt x="701165" y="716030"/>
                </a:lnTo>
                <a:lnTo>
                  <a:pt x="691644" y="711720"/>
                </a:lnTo>
                <a:lnTo>
                  <a:pt x="682123" y="708318"/>
                </a:lnTo>
                <a:lnTo>
                  <a:pt x="672602" y="704689"/>
                </a:lnTo>
                <a:lnTo>
                  <a:pt x="663081" y="701740"/>
                </a:lnTo>
                <a:lnTo>
                  <a:pt x="653106" y="698791"/>
                </a:lnTo>
                <a:lnTo>
                  <a:pt x="643132" y="696296"/>
                </a:lnTo>
                <a:lnTo>
                  <a:pt x="632930" y="694254"/>
                </a:lnTo>
                <a:lnTo>
                  <a:pt x="622276" y="691986"/>
                </a:lnTo>
                <a:lnTo>
                  <a:pt x="611848" y="690171"/>
                </a:lnTo>
                <a:lnTo>
                  <a:pt x="600740" y="688810"/>
                </a:lnTo>
                <a:lnTo>
                  <a:pt x="600740" y="654332"/>
                </a:lnTo>
                <a:lnTo>
                  <a:pt x="538626" y="654332"/>
                </a:lnTo>
                <a:close/>
                <a:moveTo>
                  <a:pt x="549280" y="371475"/>
                </a:moveTo>
                <a:lnTo>
                  <a:pt x="564015" y="371475"/>
                </a:lnTo>
                <a:lnTo>
                  <a:pt x="577844" y="371475"/>
                </a:lnTo>
                <a:lnTo>
                  <a:pt x="591219" y="371929"/>
                </a:lnTo>
                <a:lnTo>
                  <a:pt x="604594" y="372609"/>
                </a:lnTo>
                <a:lnTo>
                  <a:pt x="617515" y="373743"/>
                </a:lnTo>
                <a:lnTo>
                  <a:pt x="630210" y="375104"/>
                </a:lnTo>
                <a:lnTo>
                  <a:pt x="642905" y="376692"/>
                </a:lnTo>
                <a:lnTo>
                  <a:pt x="655373" y="378507"/>
                </a:lnTo>
                <a:lnTo>
                  <a:pt x="667388" y="380775"/>
                </a:lnTo>
                <a:lnTo>
                  <a:pt x="679403" y="383497"/>
                </a:lnTo>
                <a:lnTo>
                  <a:pt x="691191" y="386219"/>
                </a:lnTo>
                <a:lnTo>
                  <a:pt x="702752" y="389168"/>
                </a:lnTo>
                <a:lnTo>
                  <a:pt x="714314" y="392797"/>
                </a:lnTo>
                <a:lnTo>
                  <a:pt x="725422" y="396426"/>
                </a:lnTo>
                <a:lnTo>
                  <a:pt x="736530" y="400509"/>
                </a:lnTo>
                <a:lnTo>
                  <a:pt x="747184" y="405046"/>
                </a:lnTo>
                <a:lnTo>
                  <a:pt x="757839" y="409582"/>
                </a:lnTo>
                <a:lnTo>
                  <a:pt x="768267" y="414573"/>
                </a:lnTo>
                <a:lnTo>
                  <a:pt x="778468" y="420017"/>
                </a:lnTo>
                <a:lnTo>
                  <a:pt x="788669" y="425461"/>
                </a:lnTo>
                <a:lnTo>
                  <a:pt x="798644" y="431358"/>
                </a:lnTo>
                <a:lnTo>
                  <a:pt x="808392" y="437709"/>
                </a:lnTo>
                <a:lnTo>
                  <a:pt x="818140" y="444288"/>
                </a:lnTo>
                <a:lnTo>
                  <a:pt x="827434" y="451092"/>
                </a:lnTo>
                <a:lnTo>
                  <a:pt x="836729" y="458351"/>
                </a:lnTo>
                <a:lnTo>
                  <a:pt x="845796" y="466063"/>
                </a:lnTo>
                <a:lnTo>
                  <a:pt x="854864" y="473775"/>
                </a:lnTo>
                <a:lnTo>
                  <a:pt x="863705" y="481941"/>
                </a:lnTo>
                <a:lnTo>
                  <a:pt x="872319" y="490561"/>
                </a:lnTo>
                <a:lnTo>
                  <a:pt x="880934" y="499407"/>
                </a:lnTo>
                <a:lnTo>
                  <a:pt x="889095" y="508707"/>
                </a:lnTo>
                <a:lnTo>
                  <a:pt x="897483" y="518234"/>
                </a:lnTo>
                <a:lnTo>
                  <a:pt x="905417" y="527988"/>
                </a:lnTo>
                <a:lnTo>
                  <a:pt x="913351" y="538422"/>
                </a:lnTo>
                <a:lnTo>
                  <a:pt x="921512" y="548856"/>
                </a:lnTo>
                <a:lnTo>
                  <a:pt x="929220" y="559744"/>
                </a:lnTo>
                <a:lnTo>
                  <a:pt x="936701" y="571086"/>
                </a:lnTo>
                <a:lnTo>
                  <a:pt x="944182" y="582654"/>
                </a:lnTo>
                <a:lnTo>
                  <a:pt x="951436" y="594449"/>
                </a:lnTo>
                <a:lnTo>
                  <a:pt x="958690" y="606925"/>
                </a:lnTo>
                <a:lnTo>
                  <a:pt x="965944" y="619627"/>
                </a:lnTo>
                <a:lnTo>
                  <a:pt x="972745" y="632330"/>
                </a:lnTo>
                <a:lnTo>
                  <a:pt x="979546" y="645713"/>
                </a:lnTo>
                <a:lnTo>
                  <a:pt x="986347" y="659549"/>
                </a:lnTo>
                <a:lnTo>
                  <a:pt x="993148" y="673613"/>
                </a:lnTo>
                <a:lnTo>
                  <a:pt x="999722" y="687903"/>
                </a:lnTo>
                <a:lnTo>
                  <a:pt x="1006069" y="702647"/>
                </a:lnTo>
                <a:lnTo>
                  <a:pt x="1012643" y="717845"/>
                </a:lnTo>
                <a:lnTo>
                  <a:pt x="1018991" y="733269"/>
                </a:lnTo>
                <a:lnTo>
                  <a:pt x="1025111" y="748920"/>
                </a:lnTo>
                <a:lnTo>
                  <a:pt x="1031005" y="765252"/>
                </a:lnTo>
                <a:lnTo>
                  <a:pt x="1037126" y="781584"/>
                </a:lnTo>
                <a:lnTo>
                  <a:pt x="1043247" y="798823"/>
                </a:lnTo>
                <a:lnTo>
                  <a:pt x="1049141" y="816062"/>
                </a:lnTo>
                <a:lnTo>
                  <a:pt x="1054808" y="833528"/>
                </a:lnTo>
                <a:lnTo>
                  <a:pt x="1060476" y="851674"/>
                </a:lnTo>
                <a:lnTo>
                  <a:pt x="1066143" y="870048"/>
                </a:lnTo>
                <a:lnTo>
                  <a:pt x="1071810" y="888875"/>
                </a:lnTo>
                <a:lnTo>
                  <a:pt x="1077478" y="907928"/>
                </a:lnTo>
                <a:lnTo>
                  <a:pt x="1082692" y="927436"/>
                </a:lnTo>
                <a:lnTo>
                  <a:pt x="1088132" y="947624"/>
                </a:lnTo>
                <a:lnTo>
                  <a:pt x="1093573" y="967812"/>
                </a:lnTo>
                <a:lnTo>
                  <a:pt x="1098787" y="988453"/>
                </a:lnTo>
                <a:lnTo>
                  <a:pt x="1109215" y="1030870"/>
                </a:lnTo>
                <a:lnTo>
                  <a:pt x="1112615" y="1046522"/>
                </a:lnTo>
                <a:lnTo>
                  <a:pt x="1115789" y="1061946"/>
                </a:lnTo>
                <a:lnTo>
                  <a:pt x="1118056" y="1076917"/>
                </a:lnTo>
                <a:lnTo>
                  <a:pt x="1119870" y="1091888"/>
                </a:lnTo>
                <a:lnTo>
                  <a:pt x="1121456" y="1106405"/>
                </a:lnTo>
                <a:lnTo>
                  <a:pt x="1122136" y="1120922"/>
                </a:lnTo>
                <a:lnTo>
                  <a:pt x="1122363" y="1134985"/>
                </a:lnTo>
                <a:lnTo>
                  <a:pt x="1122136" y="1148822"/>
                </a:lnTo>
                <a:lnTo>
                  <a:pt x="1121456" y="1162659"/>
                </a:lnTo>
                <a:lnTo>
                  <a:pt x="1120096" y="1176042"/>
                </a:lnTo>
                <a:lnTo>
                  <a:pt x="1118509" y="1188971"/>
                </a:lnTo>
                <a:lnTo>
                  <a:pt x="1116469" y="1201900"/>
                </a:lnTo>
                <a:lnTo>
                  <a:pt x="1113749" y="1214603"/>
                </a:lnTo>
                <a:lnTo>
                  <a:pt x="1110575" y="1227078"/>
                </a:lnTo>
                <a:lnTo>
                  <a:pt x="1107175" y="1239100"/>
                </a:lnTo>
                <a:lnTo>
                  <a:pt x="1103321" y="1250896"/>
                </a:lnTo>
                <a:lnTo>
                  <a:pt x="1098787" y="1262464"/>
                </a:lnTo>
                <a:lnTo>
                  <a:pt x="1094026" y="1274032"/>
                </a:lnTo>
                <a:lnTo>
                  <a:pt x="1088812" y="1284920"/>
                </a:lnTo>
                <a:lnTo>
                  <a:pt x="1083145" y="1296035"/>
                </a:lnTo>
                <a:lnTo>
                  <a:pt x="1077251" y="1306469"/>
                </a:lnTo>
                <a:lnTo>
                  <a:pt x="1070904" y="1317130"/>
                </a:lnTo>
                <a:lnTo>
                  <a:pt x="1064103" y="1327110"/>
                </a:lnTo>
                <a:lnTo>
                  <a:pt x="1056849" y="1336864"/>
                </a:lnTo>
                <a:lnTo>
                  <a:pt x="1049368" y="1346845"/>
                </a:lnTo>
                <a:lnTo>
                  <a:pt x="1041660" y="1356145"/>
                </a:lnTo>
                <a:lnTo>
                  <a:pt x="1033499" y="1365218"/>
                </a:lnTo>
                <a:lnTo>
                  <a:pt x="1024658" y="1374064"/>
                </a:lnTo>
                <a:lnTo>
                  <a:pt x="1015817" y="1382911"/>
                </a:lnTo>
                <a:lnTo>
                  <a:pt x="1006749" y="1391303"/>
                </a:lnTo>
                <a:lnTo>
                  <a:pt x="997228" y="1399469"/>
                </a:lnTo>
                <a:lnTo>
                  <a:pt x="987253" y="1407408"/>
                </a:lnTo>
                <a:lnTo>
                  <a:pt x="977279" y="1415121"/>
                </a:lnTo>
                <a:lnTo>
                  <a:pt x="967078" y="1422606"/>
                </a:lnTo>
                <a:lnTo>
                  <a:pt x="956196" y="1429638"/>
                </a:lnTo>
                <a:lnTo>
                  <a:pt x="945315" y="1436669"/>
                </a:lnTo>
                <a:lnTo>
                  <a:pt x="934207" y="1443474"/>
                </a:lnTo>
                <a:lnTo>
                  <a:pt x="922872" y="1449826"/>
                </a:lnTo>
                <a:lnTo>
                  <a:pt x="911084" y="1455950"/>
                </a:lnTo>
                <a:lnTo>
                  <a:pt x="899296" y="1461848"/>
                </a:lnTo>
                <a:lnTo>
                  <a:pt x="887055" y="1467745"/>
                </a:lnTo>
                <a:lnTo>
                  <a:pt x="874586" y="1473189"/>
                </a:lnTo>
                <a:lnTo>
                  <a:pt x="862118" y="1478179"/>
                </a:lnTo>
                <a:lnTo>
                  <a:pt x="849197" y="1483396"/>
                </a:lnTo>
                <a:lnTo>
                  <a:pt x="836275" y="1488160"/>
                </a:lnTo>
                <a:lnTo>
                  <a:pt x="823127" y="1492470"/>
                </a:lnTo>
                <a:lnTo>
                  <a:pt x="809752" y="1496779"/>
                </a:lnTo>
                <a:lnTo>
                  <a:pt x="796377" y="1500862"/>
                </a:lnTo>
                <a:lnTo>
                  <a:pt x="782549" y="1504492"/>
                </a:lnTo>
                <a:lnTo>
                  <a:pt x="768720" y="1508348"/>
                </a:lnTo>
                <a:lnTo>
                  <a:pt x="754892" y="1511523"/>
                </a:lnTo>
                <a:lnTo>
                  <a:pt x="740610" y="1514472"/>
                </a:lnTo>
                <a:lnTo>
                  <a:pt x="726555" y="1517194"/>
                </a:lnTo>
                <a:lnTo>
                  <a:pt x="712047" y="1519689"/>
                </a:lnTo>
                <a:lnTo>
                  <a:pt x="697538" y="1521958"/>
                </a:lnTo>
                <a:lnTo>
                  <a:pt x="683030" y="1524226"/>
                </a:lnTo>
                <a:lnTo>
                  <a:pt x="668521" y="1526040"/>
                </a:lnTo>
                <a:lnTo>
                  <a:pt x="653786" y="1527401"/>
                </a:lnTo>
                <a:lnTo>
                  <a:pt x="638824" y="1528762"/>
                </a:lnTo>
                <a:lnTo>
                  <a:pt x="624089" y="1529897"/>
                </a:lnTo>
                <a:lnTo>
                  <a:pt x="609128" y="1530804"/>
                </a:lnTo>
                <a:lnTo>
                  <a:pt x="594166" y="1531484"/>
                </a:lnTo>
                <a:lnTo>
                  <a:pt x="579204" y="1531938"/>
                </a:lnTo>
                <a:lnTo>
                  <a:pt x="564015" y="1531938"/>
                </a:lnTo>
                <a:lnTo>
                  <a:pt x="549054" y="1531938"/>
                </a:lnTo>
                <a:lnTo>
                  <a:pt x="533865" y="1531484"/>
                </a:lnTo>
                <a:lnTo>
                  <a:pt x="518903" y="1530804"/>
                </a:lnTo>
                <a:lnTo>
                  <a:pt x="503941" y="1529670"/>
                </a:lnTo>
                <a:lnTo>
                  <a:pt x="488980" y="1528309"/>
                </a:lnTo>
                <a:lnTo>
                  <a:pt x="474018" y="1526948"/>
                </a:lnTo>
                <a:lnTo>
                  <a:pt x="459056" y="1525133"/>
                </a:lnTo>
                <a:lnTo>
                  <a:pt x="444321" y="1523319"/>
                </a:lnTo>
                <a:lnTo>
                  <a:pt x="429359" y="1520823"/>
                </a:lnTo>
                <a:lnTo>
                  <a:pt x="414851" y="1518328"/>
                </a:lnTo>
                <a:lnTo>
                  <a:pt x="400115" y="1515606"/>
                </a:lnTo>
                <a:lnTo>
                  <a:pt x="385607" y="1512204"/>
                </a:lnTo>
                <a:lnTo>
                  <a:pt x="371325" y="1509028"/>
                </a:lnTo>
                <a:lnTo>
                  <a:pt x="357044" y="1505172"/>
                </a:lnTo>
                <a:lnTo>
                  <a:pt x="342989" y="1501543"/>
                </a:lnTo>
                <a:lnTo>
                  <a:pt x="329160" y="1497233"/>
                </a:lnTo>
                <a:lnTo>
                  <a:pt x="315332" y="1492696"/>
                </a:lnTo>
                <a:lnTo>
                  <a:pt x="301730" y="1488160"/>
                </a:lnTo>
                <a:lnTo>
                  <a:pt x="288129" y="1483170"/>
                </a:lnTo>
                <a:lnTo>
                  <a:pt x="274754" y="1477952"/>
                </a:lnTo>
                <a:lnTo>
                  <a:pt x="261832" y="1472735"/>
                </a:lnTo>
                <a:lnTo>
                  <a:pt x="248910" y="1466838"/>
                </a:lnTo>
                <a:lnTo>
                  <a:pt x="235988" y="1460940"/>
                </a:lnTo>
                <a:lnTo>
                  <a:pt x="223520" y="1454816"/>
                </a:lnTo>
                <a:lnTo>
                  <a:pt x="211505" y="1448238"/>
                </a:lnTo>
                <a:lnTo>
                  <a:pt x="199264" y="1441660"/>
                </a:lnTo>
                <a:lnTo>
                  <a:pt x="187703" y="1434855"/>
                </a:lnTo>
                <a:lnTo>
                  <a:pt x="176141" y="1427596"/>
                </a:lnTo>
                <a:lnTo>
                  <a:pt x="164806" y="1420111"/>
                </a:lnTo>
                <a:lnTo>
                  <a:pt x="153925" y="1412399"/>
                </a:lnTo>
                <a:lnTo>
                  <a:pt x="143497" y="1404233"/>
                </a:lnTo>
                <a:lnTo>
                  <a:pt x="132843" y="1396067"/>
                </a:lnTo>
                <a:lnTo>
                  <a:pt x="122868" y="1387674"/>
                </a:lnTo>
                <a:lnTo>
                  <a:pt x="113120" y="1379055"/>
                </a:lnTo>
                <a:lnTo>
                  <a:pt x="103826" y="1370208"/>
                </a:lnTo>
                <a:lnTo>
                  <a:pt x="94758" y="1361135"/>
                </a:lnTo>
                <a:lnTo>
                  <a:pt x="86144" y="1351608"/>
                </a:lnTo>
                <a:lnTo>
                  <a:pt x="77756" y="1342081"/>
                </a:lnTo>
                <a:lnTo>
                  <a:pt x="69822" y="1332328"/>
                </a:lnTo>
                <a:lnTo>
                  <a:pt x="62341" y="1322120"/>
                </a:lnTo>
                <a:lnTo>
                  <a:pt x="55086" y="1311913"/>
                </a:lnTo>
                <a:lnTo>
                  <a:pt x="48286" y="1301479"/>
                </a:lnTo>
                <a:lnTo>
                  <a:pt x="41711" y="1290591"/>
                </a:lnTo>
                <a:lnTo>
                  <a:pt x="35817" y="1279703"/>
                </a:lnTo>
                <a:lnTo>
                  <a:pt x="30150" y="1268361"/>
                </a:lnTo>
                <a:lnTo>
                  <a:pt x="25163" y="1257020"/>
                </a:lnTo>
                <a:lnTo>
                  <a:pt x="20402" y="1245225"/>
                </a:lnTo>
                <a:lnTo>
                  <a:pt x="16095" y="1233203"/>
                </a:lnTo>
                <a:lnTo>
                  <a:pt x="12468" y="1221181"/>
                </a:lnTo>
                <a:lnTo>
                  <a:pt x="9068" y="1208932"/>
                </a:lnTo>
                <a:lnTo>
                  <a:pt x="6347" y="1196229"/>
                </a:lnTo>
                <a:lnTo>
                  <a:pt x="4080" y="1183527"/>
                </a:lnTo>
                <a:lnTo>
                  <a:pt x="2493" y="1170371"/>
                </a:lnTo>
                <a:lnTo>
                  <a:pt x="907" y="1157215"/>
                </a:lnTo>
                <a:lnTo>
                  <a:pt x="226" y="1143605"/>
                </a:lnTo>
                <a:lnTo>
                  <a:pt x="0" y="1129995"/>
                </a:lnTo>
                <a:lnTo>
                  <a:pt x="453" y="1116158"/>
                </a:lnTo>
                <a:lnTo>
                  <a:pt x="1133" y="1102095"/>
                </a:lnTo>
                <a:lnTo>
                  <a:pt x="2947" y="1087805"/>
                </a:lnTo>
                <a:lnTo>
                  <a:pt x="4760" y="1073288"/>
                </a:lnTo>
                <a:lnTo>
                  <a:pt x="7481" y="1058544"/>
                </a:lnTo>
                <a:lnTo>
                  <a:pt x="10654" y="1043573"/>
                </a:lnTo>
                <a:lnTo>
                  <a:pt x="14508" y="1028375"/>
                </a:lnTo>
                <a:lnTo>
                  <a:pt x="19042" y="1012951"/>
                </a:lnTo>
                <a:lnTo>
                  <a:pt x="29697" y="978473"/>
                </a:lnTo>
                <a:lnTo>
                  <a:pt x="40578" y="944448"/>
                </a:lnTo>
                <a:lnTo>
                  <a:pt x="51233" y="911104"/>
                </a:lnTo>
                <a:lnTo>
                  <a:pt x="62114" y="878667"/>
                </a:lnTo>
                <a:lnTo>
                  <a:pt x="73222" y="846684"/>
                </a:lnTo>
                <a:lnTo>
                  <a:pt x="84557" y="815608"/>
                </a:lnTo>
                <a:lnTo>
                  <a:pt x="95891" y="785213"/>
                </a:lnTo>
                <a:lnTo>
                  <a:pt x="101785" y="770469"/>
                </a:lnTo>
                <a:lnTo>
                  <a:pt x="107679" y="755725"/>
                </a:lnTo>
                <a:lnTo>
                  <a:pt x="113574" y="741435"/>
                </a:lnTo>
                <a:lnTo>
                  <a:pt x="119468" y="727145"/>
                </a:lnTo>
                <a:lnTo>
                  <a:pt x="125588" y="713081"/>
                </a:lnTo>
                <a:lnTo>
                  <a:pt x="131936" y="699245"/>
                </a:lnTo>
                <a:lnTo>
                  <a:pt x="138283" y="685635"/>
                </a:lnTo>
                <a:lnTo>
                  <a:pt x="144631" y="672479"/>
                </a:lnTo>
                <a:lnTo>
                  <a:pt x="151205" y="659322"/>
                </a:lnTo>
                <a:lnTo>
                  <a:pt x="157552" y="646393"/>
                </a:lnTo>
                <a:lnTo>
                  <a:pt x="164353" y="633691"/>
                </a:lnTo>
                <a:lnTo>
                  <a:pt x="171381" y="621669"/>
                </a:lnTo>
                <a:lnTo>
                  <a:pt x="178181" y="609420"/>
                </a:lnTo>
                <a:lnTo>
                  <a:pt x="185436" y="597625"/>
                </a:lnTo>
                <a:lnTo>
                  <a:pt x="192463" y="585830"/>
                </a:lnTo>
                <a:lnTo>
                  <a:pt x="199944" y="574488"/>
                </a:lnTo>
                <a:lnTo>
                  <a:pt x="207425" y="563600"/>
                </a:lnTo>
                <a:lnTo>
                  <a:pt x="215133" y="552712"/>
                </a:lnTo>
                <a:lnTo>
                  <a:pt x="222840" y="542051"/>
                </a:lnTo>
                <a:lnTo>
                  <a:pt x="230774" y="531844"/>
                </a:lnTo>
                <a:lnTo>
                  <a:pt x="238935" y="521863"/>
                </a:lnTo>
                <a:lnTo>
                  <a:pt x="247324" y="512110"/>
                </a:lnTo>
                <a:lnTo>
                  <a:pt x="255711" y="502810"/>
                </a:lnTo>
                <a:lnTo>
                  <a:pt x="264326" y="493736"/>
                </a:lnTo>
                <a:lnTo>
                  <a:pt x="272940" y="484663"/>
                </a:lnTo>
                <a:lnTo>
                  <a:pt x="282008" y="476271"/>
                </a:lnTo>
                <a:lnTo>
                  <a:pt x="291076" y="468105"/>
                </a:lnTo>
                <a:lnTo>
                  <a:pt x="300597" y="460166"/>
                </a:lnTo>
                <a:lnTo>
                  <a:pt x="310118" y="452453"/>
                </a:lnTo>
                <a:lnTo>
                  <a:pt x="319639" y="445195"/>
                </a:lnTo>
                <a:lnTo>
                  <a:pt x="329840" y="438163"/>
                </a:lnTo>
                <a:lnTo>
                  <a:pt x="339815" y="431585"/>
                </a:lnTo>
                <a:lnTo>
                  <a:pt x="350243" y="425234"/>
                </a:lnTo>
                <a:lnTo>
                  <a:pt x="360897" y="419336"/>
                </a:lnTo>
                <a:lnTo>
                  <a:pt x="371552" y="413665"/>
                </a:lnTo>
                <a:lnTo>
                  <a:pt x="382660" y="408222"/>
                </a:lnTo>
                <a:lnTo>
                  <a:pt x="393995" y="403231"/>
                </a:lnTo>
                <a:lnTo>
                  <a:pt x="405556" y="398695"/>
                </a:lnTo>
                <a:lnTo>
                  <a:pt x="417344" y="394385"/>
                </a:lnTo>
                <a:lnTo>
                  <a:pt x="429359" y="390529"/>
                </a:lnTo>
                <a:lnTo>
                  <a:pt x="441601" y="386899"/>
                </a:lnTo>
                <a:lnTo>
                  <a:pt x="454069" y="383724"/>
                </a:lnTo>
                <a:lnTo>
                  <a:pt x="466764" y="380775"/>
                </a:lnTo>
                <a:lnTo>
                  <a:pt x="479912" y="378280"/>
                </a:lnTo>
                <a:lnTo>
                  <a:pt x="493287" y="376238"/>
                </a:lnTo>
                <a:lnTo>
                  <a:pt x="506888" y="374424"/>
                </a:lnTo>
                <a:lnTo>
                  <a:pt x="520717" y="373063"/>
                </a:lnTo>
                <a:lnTo>
                  <a:pt x="534772" y="372156"/>
                </a:lnTo>
                <a:lnTo>
                  <a:pt x="549280" y="371475"/>
                </a:lnTo>
                <a:close/>
                <a:moveTo>
                  <a:pt x="455387" y="0"/>
                </a:moveTo>
                <a:lnTo>
                  <a:pt x="463542" y="227"/>
                </a:lnTo>
                <a:lnTo>
                  <a:pt x="471471" y="682"/>
                </a:lnTo>
                <a:lnTo>
                  <a:pt x="479174" y="1591"/>
                </a:lnTo>
                <a:lnTo>
                  <a:pt x="486423" y="2500"/>
                </a:lnTo>
                <a:lnTo>
                  <a:pt x="493446" y="3863"/>
                </a:lnTo>
                <a:lnTo>
                  <a:pt x="500242" y="5681"/>
                </a:lnTo>
                <a:lnTo>
                  <a:pt x="506812" y="7499"/>
                </a:lnTo>
                <a:lnTo>
                  <a:pt x="512702" y="9317"/>
                </a:lnTo>
                <a:lnTo>
                  <a:pt x="518592" y="11362"/>
                </a:lnTo>
                <a:lnTo>
                  <a:pt x="524256" y="13861"/>
                </a:lnTo>
                <a:lnTo>
                  <a:pt x="529466" y="16361"/>
                </a:lnTo>
                <a:lnTo>
                  <a:pt x="534450" y="18861"/>
                </a:lnTo>
                <a:lnTo>
                  <a:pt x="539207" y="21587"/>
                </a:lnTo>
                <a:lnTo>
                  <a:pt x="543738" y="24314"/>
                </a:lnTo>
                <a:lnTo>
                  <a:pt x="547816" y="27268"/>
                </a:lnTo>
                <a:lnTo>
                  <a:pt x="551894" y="29995"/>
                </a:lnTo>
                <a:lnTo>
                  <a:pt x="555292" y="32722"/>
                </a:lnTo>
                <a:lnTo>
                  <a:pt x="558916" y="35676"/>
                </a:lnTo>
                <a:lnTo>
                  <a:pt x="564807" y="40903"/>
                </a:lnTo>
                <a:lnTo>
                  <a:pt x="569790" y="45902"/>
                </a:lnTo>
                <a:lnTo>
                  <a:pt x="574095" y="50674"/>
                </a:lnTo>
                <a:lnTo>
                  <a:pt x="577040" y="54310"/>
                </a:lnTo>
                <a:lnTo>
                  <a:pt x="579079" y="57491"/>
                </a:lnTo>
                <a:lnTo>
                  <a:pt x="581118" y="59990"/>
                </a:lnTo>
                <a:lnTo>
                  <a:pt x="590406" y="51810"/>
                </a:lnTo>
                <a:lnTo>
                  <a:pt x="599467" y="44311"/>
                </a:lnTo>
                <a:lnTo>
                  <a:pt x="608076" y="37494"/>
                </a:lnTo>
                <a:lnTo>
                  <a:pt x="616685" y="31359"/>
                </a:lnTo>
                <a:lnTo>
                  <a:pt x="625293" y="25905"/>
                </a:lnTo>
                <a:lnTo>
                  <a:pt x="633449" y="21360"/>
                </a:lnTo>
                <a:lnTo>
                  <a:pt x="641151" y="17043"/>
                </a:lnTo>
                <a:lnTo>
                  <a:pt x="648854" y="13407"/>
                </a:lnTo>
                <a:lnTo>
                  <a:pt x="656103" y="10226"/>
                </a:lnTo>
                <a:lnTo>
                  <a:pt x="663126" y="7499"/>
                </a:lnTo>
                <a:lnTo>
                  <a:pt x="669922" y="5454"/>
                </a:lnTo>
                <a:lnTo>
                  <a:pt x="676492" y="3409"/>
                </a:lnTo>
                <a:lnTo>
                  <a:pt x="682608" y="2272"/>
                </a:lnTo>
                <a:lnTo>
                  <a:pt x="688498" y="1136"/>
                </a:lnTo>
                <a:lnTo>
                  <a:pt x="694162" y="454"/>
                </a:lnTo>
                <a:lnTo>
                  <a:pt x="699599" y="227"/>
                </a:lnTo>
                <a:lnTo>
                  <a:pt x="704583" y="0"/>
                </a:lnTo>
                <a:lnTo>
                  <a:pt x="709340" y="227"/>
                </a:lnTo>
                <a:lnTo>
                  <a:pt x="713871" y="454"/>
                </a:lnTo>
                <a:lnTo>
                  <a:pt x="717949" y="909"/>
                </a:lnTo>
                <a:lnTo>
                  <a:pt x="721800" y="1591"/>
                </a:lnTo>
                <a:lnTo>
                  <a:pt x="725198" y="2272"/>
                </a:lnTo>
                <a:lnTo>
                  <a:pt x="728596" y="3181"/>
                </a:lnTo>
                <a:lnTo>
                  <a:pt x="731315" y="3863"/>
                </a:lnTo>
                <a:lnTo>
                  <a:pt x="736299" y="5908"/>
                </a:lnTo>
                <a:lnTo>
                  <a:pt x="739697" y="7499"/>
                </a:lnTo>
                <a:lnTo>
                  <a:pt x="742415" y="8862"/>
                </a:lnTo>
                <a:lnTo>
                  <a:pt x="746720" y="13180"/>
                </a:lnTo>
                <a:lnTo>
                  <a:pt x="751024" y="17497"/>
                </a:lnTo>
                <a:lnTo>
                  <a:pt x="754875" y="22269"/>
                </a:lnTo>
                <a:lnTo>
                  <a:pt x="758726" y="27496"/>
                </a:lnTo>
                <a:lnTo>
                  <a:pt x="762124" y="32495"/>
                </a:lnTo>
                <a:lnTo>
                  <a:pt x="765523" y="37949"/>
                </a:lnTo>
                <a:lnTo>
                  <a:pt x="768694" y="43629"/>
                </a:lnTo>
                <a:lnTo>
                  <a:pt x="771639" y="49310"/>
                </a:lnTo>
                <a:lnTo>
                  <a:pt x="774584" y="54764"/>
                </a:lnTo>
                <a:lnTo>
                  <a:pt x="777076" y="60672"/>
                </a:lnTo>
                <a:lnTo>
                  <a:pt x="779342" y="66808"/>
                </a:lnTo>
                <a:lnTo>
                  <a:pt x="781834" y="72716"/>
                </a:lnTo>
                <a:lnTo>
                  <a:pt x="785911" y="84305"/>
                </a:lnTo>
                <a:lnTo>
                  <a:pt x="789536" y="95894"/>
                </a:lnTo>
                <a:lnTo>
                  <a:pt x="792481" y="106801"/>
                </a:lnTo>
                <a:lnTo>
                  <a:pt x="794973" y="117254"/>
                </a:lnTo>
                <a:lnTo>
                  <a:pt x="796785" y="126571"/>
                </a:lnTo>
                <a:lnTo>
                  <a:pt x="798371" y="134524"/>
                </a:lnTo>
                <a:lnTo>
                  <a:pt x="800183" y="146568"/>
                </a:lnTo>
                <a:lnTo>
                  <a:pt x="800636" y="150658"/>
                </a:lnTo>
                <a:lnTo>
                  <a:pt x="805847" y="149294"/>
                </a:lnTo>
                <a:lnTo>
                  <a:pt x="810831" y="147931"/>
                </a:lnTo>
                <a:lnTo>
                  <a:pt x="815362" y="146340"/>
                </a:lnTo>
                <a:lnTo>
                  <a:pt x="820119" y="144522"/>
                </a:lnTo>
                <a:lnTo>
                  <a:pt x="824197" y="142705"/>
                </a:lnTo>
                <a:lnTo>
                  <a:pt x="828275" y="140887"/>
                </a:lnTo>
                <a:lnTo>
                  <a:pt x="832352" y="139069"/>
                </a:lnTo>
                <a:lnTo>
                  <a:pt x="835750" y="136796"/>
                </a:lnTo>
                <a:lnTo>
                  <a:pt x="839375" y="134751"/>
                </a:lnTo>
                <a:lnTo>
                  <a:pt x="842547" y="132706"/>
                </a:lnTo>
                <a:lnTo>
                  <a:pt x="848663" y="128389"/>
                </a:lnTo>
                <a:lnTo>
                  <a:pt x="853647" y="124071"/>
                </a:lnTo>
                <a:lnTo>
                  <a:pt x="858405" y="119754"/>
                </a:lnTo>
                <a:lnTo>
                  <a:pt x="862482" y="115663"/>
                </a:lnTo>
                <a:lnTo>
                  <a:pt x="865654" y="111800"/>
                </a:lnTo>
                <a:lnTo>
                  <a:pt x="868372" y="108392"/>
                </a:lnTo>
                <a:lnTo>
                  <a:pt x="870638" y="105211"/>
                </a:lnTo>
                <a:lnTo>
                  <a:pt x="873130" y="100439"/>
                </a:lnTo>
                <a:lnTo>
                  <a:pt x="874036" y="98848"/>
                </a:lnTo>
                <a:lnTo>
                  <a:pt x="875395" y="106347"/>
                </a:lnTo>
                <a:lnTo>
                  <a:pt x="876755" y="113846"/>
                </a:lnTo>
                <a:lnTo>
                  <a:pt x="877434" y="121117"/>
                </a:lnTo>
                <a:lnTo>
                  <a:pt x="877887" y="128389"/>
                </a:lnTo>
                <a:lnTo>
                  <a:pt x="877887" y="135433"/>
                </a:lnTo>
                <a:lnTo>
                  <a:pt x="877434" y="142250"/>
                </a:lnTo>
                <a:lnTo>
                  <a:pt x="876755" y="149067"/>
                </a:lnTo>
                <a:lnTo>
                  <a:pt x="875622" y="155884"/>
                </a:lnTo>
                <a:lnTo>
                  <a:pt x="874263" y="162474"/>
                </a:lnTo>
                <a:lnTo>
                  <a:pt x="872903" y="168837"/>
                </a:lnTo>
                <a:lnTo>
                  <a:pt x="870864" y="175199"/>
                </a:lnTo>
                <a:lnTo>
                  <a:pt x="868599" y="181335"/>
                </a:lnTo>
                <a:lnTo>
                  <a:pt x="866334" y="187243"/>
                </a:lnTo>
                <a:lnTo>
                  <a:pt x="863615" y="193378"/>
                </a:lnTo>
                <a:lnTo>
                  <a:pt x="860670" y="199287"/>
                </a:lnTo>
                <a:lnTo>
                  <a:pt x="857725" y="204967"/>
                </a:lnTo>
                <a:lnTo>
                  <a:pt x="854327" y="210421"/>
                </a:lnTo>
                <a:lnTo>
                  <a:pt x="850702" y="215875"/>
                </a:lnTo>
                <a:lnTo>
                  <a:pt x="847078" y="221328"/>
                </a:lnTo>
                <a:lnTo>
                  <a:pt x="843000" y="226328"/>
                </a:lnTo>
                <a:lnTo>
                  <a:pt x="838922" y="231554"/>
                </a:lnTo>
                <a:lnTo>
                  <a:pt x="834844" y="236553"/>
                </a:lnTo>
                <a:lnTo>
                  <a:pt x="830313" y="241325"/>
                </a:lnTo>
                <a:lnTo>
                  <a:pt x="826009" y="246097"/>
                </a:lnTo>
                <a:lnTo>
                  <a:pt x="821252" y="250869"/>
                </a:lnTo>
                <a:lnTo>
                  <a:pt x="816494" y="255187"/>
                </a:lnTo>
                <a:lnTo>
                  <a:pt x="811737" y="259731"/>
                </a:lnTo>
                <a:lnTo>
                  <a:pt x="806753" y="264049"/>
                </a:lnTo>
                <a:lnTo>
                  <a:pt x="796785" y="272229"/>
                </a:lnTo>
                <a:lnTo>
                  <a:pt x="786364" y="279955"/>
                </a:lnTo>
                <a:lnTo>
                  <a:pt x="776170" y="287227"/>
                </a:lnTo>
                <a:lnTo>
                  <a:pt x="765749" y="294044"/>
                </a:lnTo>
                <a:lnTo>
                  <a:pt x="755328" y="300180"/>
                </a:lnTo>
                <a:lnTo>
                  <a:pt x="745360" y="305860"/>
                </a:lnTo>
                <a:lnTo>
                  <a:pt x="735619" y="311314"/>
                </a:lnTo>
                <a:lnTo>
                  <a:pt x="725878" y="316313"/>
                </a:lnTo>
                <a:lnTo>
                  <a:pt x="717043" y="320631"/>
                </a:lnTo>
                <a:lnTo>
                  <a:pt x="708661" y="324721"/>
                </a:lnTo>
                <a:lnTo>
                  <a:pt x="700732" y="327902"/>
                </a:lnTo>
                <a:lnTo>
                  <a:pt x="693709" y="331084"/>
                </a:lnTo>
                <a:lnTo>
                  <a:pt x="681929" y="335628"/>
                </a:lnTo>
                <a:lnTo>
                  <a:pt x="674453" y="338583"/>
                </a:lnTo>
                <a:lnTo>
                  <a:pt x="671961" y="339492"/>
                </a:lnTo>
                <a:lnTo>
                  <a:pt x="658142" y="336083"/>
                </a:lnTo>
                <a:lnTo>
                  <a:pt x="644776" y="333583"/>
                </a:lnTo>
                <a:lnTo>
                  <a:pt x="632089" y="331311"/>
                </a:lnTo>
                <a:lnTo>
                  <a:pt x="619630" y="329266"/>
                </a:lnTo>
                <a:lnTo>
                  <a:pt x="607623" y="327675"/>
                </a:lnTo>
                <a:lnTo>
                  <a:pt x="596069" y="326539"/>
                </a:lnTo>
                <a:lnTo>
                  <a:pt x="584969" y="325630"/>
                </a:lnTo>
                <a:lnTo>
                  <a:pt x="574548" y="324948"/>
                </a:lnTo>
                <a:lnTo>
                  <a:pt x="564127" y="324494"/>
                </a:lnTo>
                <a:lnTo>
                  <a:pt x="554612" y="324494"/>
                </a:lnTo>
                <a:lnTo>
                  <a:pt x="545324" y="324494"/>
                </a:lnTo>
                <a:lnTo>
                  <a:pt x="536715" y="324948"/>
                </a:lnTo>
                <a:lnTo>
                  <a:pt x="528333" y="325403"/>
                </a:lnTo>
                <a:lnTo>
                  <a:pt x="520178" y="326085"/>
                </a:lnTo>
                <a:lnTo>
                  <a:pt x="512702" y="326766"/>
                </a:lnTo>
                <a:lnTo>
                  <a:pt x="505679" y="327675"/>
                </a:lnTo>
                <a:lnTo>
                  <a:pt x="499109" y="328811"/>
                </a:lnTo>
                <a:lnTo>
                  <a:pt x="492993" y="329948"/>
                </a:lnTo>
                <a:lnTo>
                  <a:pt x="487329" y="331311"/>
                </a:lnTo>
                <a:lnTo>
                  <a:pt x="481892" y="332447"/>
                </a:lnTo>
                <a:lnTo>
                  <a:pt x="472604" y="334947"/>
                </a:lnTo>
                <a:lnTo>
                  <a:pt x="465128" y="337219"/>
                </a:lnTo>
                <a:lnTo>
                  <a:pt x="459012" y="339719"/>
                </a:lnTo>
                <a:lnTo>
                  <a:pt x="454934" y="341309"/>
                </a:lnTo>
                <a:lnTo>
                  <a:pt x="451536" y="342900"/>
                </a:lnTo>
                <a:lnTo>
                  <a:pt x="445646" y="337219"/>
                </a:lnTo>
                <a:lnTo>
                  <a:pt x="439529" y="331311"/>
                </a:lnTo>
                <a:lnTo>
                  <a:pt x="425710" y="318813"/>
                </a:lnTo>
                <a:lnTo>
                  <a:pt x="410532" y="305860"/>
                </a:lnTo>
                <a:lnTo>
                  <a:pt x="394221" y="292454"/>
                </a:lnTo>
                <a:lnTo>
                  <a:pt x="377456" y="279274"/>
                </a:lnTo>
                <a:lnTo>
                  <a:pt x="360239" y="266094"/>
                </a:lnTo>
                <a:lnTo>
                  <a:pt x="343249" y="252914"/>
                </a:lnTo>
                <a:lnTo>
                  <a:pt x="326258" y="240416"/>
                </a:lnTo>
                <a:lnTo>
                  <a:pt x="295222" y="217693"/>
                </a:lnTo>
                <a:lnTo>
                  <a:pt x="269849" y="199514"/>
                </a:lnTo>
                <a:lnTo>
                  <a:pt x="252405" y="187243"/>
                </a:lnTo>
                <a:lnTo>
                  <a:pt x="246062" y="183153"/>
                </a:lnTo>
                <a:lnTo>
                  <a:pt x="251726" y="176563"/>
                </a:lnTo>
                <a:lnTo>
                  <a:pt x="257616" y="170655"/>
                </a:lnTo>
                <a:lnTo>
                  <a:pt x="263506" y="165428"/>
                </a:lnTo>
                <a:lnTo>
                  <a:pt x="269623" y="160656"/>
                </a:lnTo>
                <a:lnTo>
                  <a:pt x="275286" y="156339"/>
                </a:lnTo>
                <a:lnTo>
                  <a:pt x="281629" y="152476"/>
                </a:lnTo>
                <a:lnTo>
                  <a:pt x="287746" y="149294"/>
                </a:lnTo>
                <a:lnTo>
                  <a:pt x="293863" y="146568"/>
                </a:lnTo>
                <a:lnTo>
                  <a:pt x="299979" y="144068"/>
                </a:lnTo>
                <a:lnTo>
                  <a:pt x="306096" y="142023"/>
                </a:lnTo>
                <a:lnTo>
                  <a:pt x="311986" y="140432"/>
                </a:lnTo>
                <a:lnTo>
                  <a:pt x="317876" y="139069"/>
                </a:lnTo>
                <a:lnTo>
                  <a:pt x="323766" y="138160"/>
                </a:lnTo>
                <a:lnTo>
                  <a:pt x="329656" y="137024"/>
                </a:lnTo>
                <a:lnTo>
                  <a:pt x="335093" y="136569"/>
                </a:lnTo>
                <a:lnTo>
                  <a:pt x="340530" y="136342"/>
                </a:lnTo>
                <a:lnTo>
                  <a:pt x="345967" y="136342"/>
                </a:lnTo>
                <a:lnTo>
                  <a:pt x="350951" y="136569"/>
                </a:lnTo>
                <a:lnTo>
                  <a:pt x="355708" y="136796"/>
                </a:lnTo>
                <a:lnTo>
                  <a:pt x="360466" y="137251"/>
                </a:lnTo>
                <a:lnTo>
                  <a:pt x="368848" y="138614"/>
                </a:lnTo>
                <a:lnTo>
                  <a:pt x="376097" y="139978"/>
                </a:lnTo>
                <a:lnTo>
                  <a:pt x="382214" y="141341"/>
                </a:lnTo>
                <a:lnTo>
                  <a:pt x="386518" y="142705"/>
                </a:lnTo>
                <a:lnTo>
                  <a:pt x="390369" y="143841"/>
                </a:lnTo>
                <a:lnTo>
                  <a:pt x="389916" y="135888"/>
                </a:lnTo>
                <a:lnTo>
                  <a:pt x="389916" y="127934"/>
                </a:lnTo>
                <a:lnTo>
                  <a:pt x="390369" y="120208"/>
                </a:lnTo>
                <a:lnTo>
                  <a:pt x="391049" y="112482"/>
                </a:lnTo>
                <a:lnTo>
                  <a:pt x="392182" y="105211"/>
                </a:lnTo>
                <a:lnTo>
                  <a:pt x="393767" y="98166"/>
                </a:lnTo>
                <a:lnTo>
                  <a:pt x="395580" y="91122"/>
                </a:lnTo>
                <a:lnTo>
                  <a:pt x="397619" y="84305"/>
                </a:lnTo>
                <a:lnTo>
                  <a:pt x="399884" y="77942"/>
                </a:lnTo>
                <a:lnTo>
                  <a:pt x="402376" y="71807"/>
                </a:lnTo>
                <a:lnTo>
                  <a:pt x="405095" y="65671"/>
                </a:lnTo>
                <a:lnTo>
                  <a:pt x="407813" y="59763"/>
                </a:lnTo>
                <a:lnTo>
                  <a:pt x="410985" y="54310"/>
                </a:lnTo>
                <a:lnTo>
                  <a:pt x="413930" y="49083"/>
                </a:lnTo>
                <a:lnTo>
                  <a:pt x="417101" y="43857"/>
                </a:lnTo>
                <a:lnTo>
                  <a:pt x="420273" y="39085"/>
                </a:lnTo>
                <a:lnTo>
                  <a:pt x="423444" y="34540"/>
                </a:lnTo>
                <a:lnTo>
                  <a:pt x="426616" y="30222"/>
                </a:lnTo>
                <a:lnTo>
                  <a:pt x="432959" y="22496"/>
                </a:lnTo>
                <a:lnTo>
                  <a:pt x="438849" y="15679"/>
                </a:lnTo>
                <a:lnTo>
                  <a:pt x="444060" y="10226"/>
                </a:lnTo>
                <a:lnTo>
                  <a:pt x="448817" y="5908"/>
                </a:lnTo>
                <a:lnTo>
                  <a:pt x="452215" y="2500"/>
                </a:lnTo>
                <a:lnTo>
                  <a:pt x="45538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" name="KSO_Shape"/>
          <p:cNvSpPr/>
          <p:nvPr/>
        </p:nvSpPr>
        <p:spPr bwMode="auto">
          <a:xfrm>
            <a:off x="5789613" y="2384425"/>
            <a:ext cx="612775" cy="612775"/>
          </a:xfrm>
          <a:custGeom>
            <a:avLst/>
            <a:gdLst>
              <a:gd name="T0" fmla="*/ 883582 w 2298700"/>
              <a:gd name="T1" fmla="*/ 1295872 h 2298700"/>
              <a:gd name="T2" fmla="*/ 899660 w 2298700"/>
              <a:gd name="T3" fmla="*/ 1824434 h 2298700"/>
              <a:gd name="T4" fmla="*/ 870674 w 2298700"/>
              <a:gd name="T5" fmla="*/ 1867800 h 2298700"/>
              <a:gd name="T6" fmla="*/ 472571 w 2298700"/>
              <a:gd name="T7" fmla="*/ 1870524 h 2298700"/>
              <a:gd name="T8" fmla="*/ 439282 w 2298700"/>
              <a:gd name="T9" fmla="*/ 1829883 h 2298700"/>
              <a:gd name="T10" fmla="*/ 450831 w 2298700"/>
              <a:gd name="T11" fmla="*/ 1299959 h 2298700"/>
              <a:gd name="T12" fmla="*/ 1168971 w 2298700"/>
              <a:gd name="T13" fmla="*/ 903287 h 2298700"/>
              <a:gd name="T14" fmla="*/ 1561900 w 2298700"/>
              <a:gd name="T15" fmla="*/ 923717 h 2298700"/>
              <a:gd name="T16" fmla="*/ 1573443 w 2298700"/>
              <a:gd name="T17" fmla="*/ 1829892 h 2298700"/>
              <a:gd name="T18" fmla="*/ 1540624 w 2298700"/>
              <a:gd name="T19" fmla="*/ 1870524 h 2298700"/>
              <a:gd name="T20" fmla="*/ 1142262 w 2298700"/>
              <a:gd name="T21" fmla="*/ 1867800 h 2298700"/>
              <a:gd name="T22" fmla="*/ 1113291 w 2298700"/>
              <a:gd name="T23" fmla="*/ 1824444 h 2298700"/>
              <a:gd name="T24" fmla="*/ 1129361 w 2298700"/>
              <a:gd name="T25" fmla="*/ 919404 h 2298700"/>
              <a:gd name="T26" fmla="*/ 2191940 w 2298700"/>
              <a:gd name="T27" fmla="*/ 450850 h 2298700"/>
              <a:gd name="T28" fmla="*/ 2238385 w 2298700"/>
              <a:gd name="T29" fmla="*/ 475582 h 2298700"/>
              <a:gd name="T30" fmla="*/ 2245636 w 2298700"/>
              <a:gd name="T31" fmla="*/ 1835358 h 2298700"/>
              <a:gd name="T32" fmla="*/ 2208706 w 2298700"/>
              <a:gd name="T33" fmla="*/ 1872115 h 2298700"/>
              <a:gd name="T34" fmla="*/ 1810633 w 2298700"/>
              <a:gd name="T35" fmla="*/ 1865309 h 2298700"/>
              <a:gd name="T36" fmla="*/ 1785938 w 2298700"/>
              <a:gd name="T37" fmla="*/ 1818568 h 2298700"/>
              <a:gd name="T38" fmla="*/ 1806329 w 2298700"/>
              <a:gd name="T39" fmla="*/ 463556 h 2298700"/>
              <a:gd name="T40" fmla="*/ 1464870 w 2298700"/>
              <a:gd name="T41" fmla="*/ 38100 h 2298700"/>
              <a:gd name="T42" fmla="*/ 1493876 w 2298700"/>
              <a:gd name="T43" fmla="*/ 48317 h 2298700"/>
              <a:gd name="T44" fmla="*/ 1512005 w 2298700"/>
              <a:gd name="T45" fmla="*/ 72609 h 2298700"/>
              <a:gd name="T46" fmla="*/ 1540105 w 2298700"/>
              <a:gd name="T47" fmla="*/ 509198 h 2298700"/>
              <a:gd name="T48" fmla="*/ 1503847 w 2298700"/>
              <a:gd name="T49" fmla="*/ 543253 h 2298700"/>
              <a:gd name="T50" fmla="*/ 1459205 w 2298700"/>
              <a:gd name="T51" fmla="*/ 535761 h 2298700"/>
              <a:gd name="T52" fmla="*/ 1437677 w 2298700"/>
              <a:gd name="T53" fmla="*/ 503749 h 2298700"/>
              <a:gd name="T54" fmla="*/ 1348845 w 2298700"/>
              <a:gd name="T55" fmla="*/ 357311 h 2298700"/>
              <a:gd name="T56" fmla="*/ 1214465 w 2298700"/>
              <a:gd name="T57" fmla="*/ 507608 h 2298700"/>
              <a:gd name="T58" fmla="*/ 1010062 w 2298700"/>
              <a:gd name="T59" fmla="*/ 669711 h 2298700"/>
              <a:gd name="T60" fmla="*/ 834212 w 2298700"/>
              <a:gd name="T61" fmla="*/ 763477 h 2298700"/>
              <a:gd name="T62" fmla="*/ 682609 w 2298700"/>
              <a:gd name="T63" fmla="*/ 817965 h 2298700"/>
              <a:gd name="T64" fmla="*/ 523528 w 2298700"/>
              <a:gd name="T65" fmla="*/ 852928 h 2298700"/>
              <a:gd name="T66" fmla="*/ 404104 w 2298700"/>
              <a:gd name="T67" fmla="*/ 862464 h 2298700"/>
              <a:gd name="T68" fmla="*/ 374191 w 2298700"/>
              <a:gd name="T69" fmla="*/ 838852 h 2298700"/>
              <a:gd name="T70" fmla="*/ 369206 w 2298700"/>
              <a:gd name="T71" fmla="*/ 795034 h 2298700"/>
              <a:gd name="T72" fmla="*/ 405237 w 2298700"/>
              <a:gd name="T73" fmla="*/ 760071 h 2298700"/>
              <a:gd name="T74" fmla="*/ 535765 w 2298700"/>
              <a:gd name="T75" fmla="*/ 742589 h 2298700"/>
              <a:gd name="T76" fmla="*/ 679890 w 2298700"/>
              <a:gd name="T77" fmla="*/ 706945 h 2298700"/>
              <a:gd name="T78" fmla="*/ 816536 w 2298700"/>
              <a:gd name="T79" fmla="*/ 654273 h 2298700"/>
              <a:gd name="T80" fmla="*/ 989667 w 2298700"/>
              <a:gd name="T81" fmla="*/ 554832 h 2298700"/>
              <a:gd name="T82" fmla="*/ 1171862 w 2298700"/>
              <a:gd name="T83" fmla="*/ 398859 h 2298700"/>
              <a:gd name="T84" fmla="*/ 1282675 w 2298700"/>
              <a:gd name="T85" fmla="*/ 267178 h 2298700"/>
              <a:gd name="T86" fmla="*/ 1087110 w 2298700"/>
              <a:gd name="T87" fmla="*/ 283979 h 2298700"/>
              <a:gd name="T88" fmla="*/ 1044054 w 2298700"/>
              <a:gd name="T89" fmla="*/ 259005 h 2298700"/>
              <a:gd name="T90" fmla="*/ 1040654 w 2298700"/>
              <a:gd name="T91" fmla="*/ 208376 h 2298700"/>
              <a:gd name="T92" fmla="*/ 1446288 w 2298700"/>
              <a:gd name="T93" fmla="*/ 40370 h 2298700"/>
              <a:gd name="T94" fmla="*/ 128386 w 2298700"/>
              <a:gd name="T95" fmla="*/ 3403 h 2298700"/>
              <a:gd name="T96" fmla="*/ 171711 w 2298700"/>
              <a:gd name="T97" fmla="*/ 26993 h 2298700"/>
              <a:gd name="T98" fmla="*/ 199157 w 2298700"/>
              <a:gd name="T99" fmla="*/ 67596 h 2298700"/>
              <a:gd name="T100" fmla="*/ 2201163 w 2298700"/>
              <a:gd name="T101" fmla="*/ 2093192 h 2298700"/>
              <a:gd name="T102" fmla="*/ 2249251 w 2298700"/>
              <a:gd name="T103" fmla="*/ 2107936 h 2298700"/>
              <a:gd name="T104" fmla="*/ 2283729 w 2298700"/>
              <a:gd name="T105" fmla="*/ 2142414 h 2298700"/>
              <a:gd name="T106" fmla="*/ 2298473 w 2298700"/>
              <a:gd name="T107" fmla="*/ 2190729 h 2298700"/>
              <a:gd name="T108" fmla="*/ 2288720 w 2298700"/>
              <a:gd name="T109" fmla="*/ 2240405 h 2298700"/>
              <a:gd name="T110" fmla="*/ 2257417 w 2298700"/>
              <a:gd name="T111" fmla="*/ 2278059 h 2298700"/>
              <a:gd name="T112" fmla="*/ 2211597 w 2298700"/>
              <a:gd name="T113" fmla="*/ 2297566 h 2298700"/>
              <a:gd name="T114" fmla="*/ 72132 w 2298700"/>
              <a:gd name="T115" fmla="*/ 2294164 h 2298700"/>
              <a:gd name="T116" fmla="*/ 29715 w 2298700"/>
              <a:gd name="T117" fmla="*/ 2268532 h 2298700"/>
              <a:gd name="T118" fmla="*/ 4537 w 2298700"/>
              <a:gd name="T119" fmla="*/ 2226568 h 2298700"/>
              <a:gd name="T120" fmla="*/ 907 w 2298700"/>
              <a:gd name="T121" fmla="*/ 87330 h 2298700"/>
              <a:gd name="T122" fmla="*/ 20188 w 2298700"/>
              <a:gd name="T123" fmla="*/ 41510 h 2298700"/>
              <a:gd name="T124" fmla="*/ 57842 w 2298700"/>
              <a:gd name="T125" fmla="*/ 10434 h 22987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298700" h="2298700">
                <a:moveTo>
                  <a:pt x="494084" y="1279525"/>
                </a:moveTo>
                <a:lnTo>
                  <a:pt x="844179" y="1279525"/>
                </a:lnTo>
                <a:lnTo>
                  <a:pt x="849841" y="1279752"/>
                </a:lnTo>
                <a:lnTo>
                  <a:pt x="855502" y="1280660"/>
                </a:lnTo>
                <a:lnTo>
                  <a:pt x="860710" y="1282023"/>
                </a:lnTo>
                <a:lnTo>
                  <a:pt x="865692" y="1283839"/>
                </a:lnTo>
                <a:lnTo>
                  <a:pt x="870674" y="1286109"/>
                </a:lnTo>
                <a:lnTo>
                  <a:pt x="875203" y="1289061"/>
                </a:lnTo>
                <a:lnTo>
                  <a:pt x="879732" y="1292467"/>
                </a:lnTo>
                <a:lnTo>
                  <a:pt x="883582" y="1295872"/>
                </a:lnTo>
                <a:lnTo>
                  <a:pt x="887205" y="1299959"/>
                </a:lnTo>
                <a:lnTo>
                  <a:pt x="890602" y="1304273"/>
                </a:lnTo>
                <a:lnTo>
                  <a:pt x="893320" y="1308814"/>
                </a:lnTo>
                <a:lnTo>
                  <a:pt x="895584" y="1313809"/>
                </a:lnTo>
                <a:lnTo>
                  <a:pt x="897396" y="1319031"/>
                </a:lnTo>
                <a:lnTo>
                  <a:pt x="898981" y="1324480"/>
                </a:lnTo>
                <a:lnTo>
                  <a:pt x="899660" y="1329702"/>
                </a:lnTo>
                <a:lnTo>
                  <a:pt x="900113" y="1335378"/>
                </a:lnTo>
                <a:lnTo>
                  <a:pt x="900113" y="1818531"/>
                </a:lnTo>
                <a:lnTo>
                  <a:pt x="899660" y="1824434"/>
                </a:lnTo>
                <a:lnTo>
                  <a:pt x="898981" y="1829883"/>
                </a:lnTo>
                <a:lnTo>
                  <a:pt x="897396" y="1835332"/>
                </a:lnTo>
                <a:lnTo>
                  <a:pt x="895584" y="1840554"/>
                </a:lnTo>
                <a:lnTo>
                  <a:pt x="893320" y="1845322"/>
                </a:lnTo>
                <a:lnTo>
                  <a:pt x="890602" y="1850090"/>
                </a:lnTo>
                <a:lnTo>
                  <a:pt x="887205" y="1854404"/>
                </a:lnTo>
                <a:lnTo>
                  <a:pt x="883582" y="1858264"/>
                </a:lnTo>
                <a:lnTo>
                  <a:pt x="879732" y="1861897"/>
                </a:lnTo>
                <a:lnTo>
                  <a:pt x="875203" y="1865302"/>
                </a:lnTo>
                <a:lnTo>
                  <a:pt x="870674" y="1867800"/>
                </a:lnTo>
                <a:lnTo>
                  <a:pt x="865692" y="1870524"/>
                </a:lnTo>
                <a:lnTo>
                  <a:pt x="860710" y="1872114"/>
                </a:lnTo>
                <a:lnTo>
                  <a:pt x="855502" y="1873476"/>
                </a:lnTo>
                <a:lnTo>
                  <a:pt x="849841" y="1874611"/>
                </a:lnTo>
                <a:lnTo>
                  <a:pt x="844179" y="1874838"/>
                </a:lnTo>
                <a:lnTo>
                  <a:pt x="494084" y="1874838"/>
                </a:lnTo>
                <a:lnTo>
                  <a:pt x="488423" y="1874611"/>
                </a:lnTo>
                <a:lnTo>
                  <a:pt x="482761" y="1873476"/>
                </a:lnTo>
                <a:lnTo>
                  <a:pt x="477326" y="1872114"/>
                </a:lnTo>
                <a:lnTo>
                  <a:pt x="472571" y="1870524"/>
                </a:lnTo>
                <a:lnTo>
                  <a:pt x="467589" y="1867800"/>
                </a:lnTo>
                <a:lnTo>
                  <a:pt x="463060" y="1865302"/>
                </a:lnTo>
                <a:lnTo>
                  <a:pt x="458531" y="1861897"/>
                </a:lnTo>
                <a:lnTo>
                  <a:pt x="454455" y="1858264"/>
                </a:lnTo>
                <a:lnTo>
                  <a:pt x="450831" y="1854404"/>
                </a:lnTo>
                <a:lnTo>
                  <a:pt x="447661" y="1850090"/>
                </a:lnTo>
                <a:lnTo>
                  <a:pt x="444944" y="1845322"/>
                </a:lnTo>
                <a:lnTo>
                  <a:pt x="442679" y="1840554"/>
                </a:lnTo>
                <a:lnTo>
                  <a:pt x="440868" y="1835332"/>
                </a:lnTo>
                <a:lnTo>
                  <a:pt x="439282" y="1829883"/>
                </a:lnTo>
                <a:lnTo>
                  <a:pt x="438603" y="1824434"/>
                </a:lnTo>
                <a:lnTo>
                  <a:pt x="438150" y="1818531"/>
                </a:lnTo>
                <a:lnTo>
                  <a:pt x="438150" y="1335378"/>
                </a:lnTo>
                <a:lnTo>
                  <a:pt x="438603" y="1329702"/>
                </a:lnTo>
                <a:lnTo>
                  <a:pt x="439282" y="1324480"/>
                </a:lnTo>
                <a:lnTo>
                  <a:pt x="440868" y="1319031"/>
                </a:lnTo>
                <a:lnTo>
                  <a:pt x="442679" y="1313809"/>
                </a:lnTo>
                <a:lnTo>
                  <a:pt x="444944" y="1308814"/>
                </a:lnTo>
                <a:lnTo>
                  <a:pt x="447661" y="1304273"/>
                </a:lnTo>
                <a:lnTo>
                  <a:pt x="450831" y="1299959"/>
                </a:lnTo>
                <a:lnTo>
                  <a:pt x="454455" y="1295872"/>
                </a:lnTo>
                <a:lnTo>
                  <a:pt x="458531" y="1292467"/>
                </a:lnTo>
                <a:lnTo>
                  <a:pt x="463060" y="1289061"/>
                </a:lnTo>
                <a:lnTo>
                  <a:pt x="467589" y="1286109"/>
                </a:lnTo>
                <a:lnTo>
                  <a:pt x="472571" y="1283839"/>
                </a:lnTo>
                <a:lnTo>
                  <a:pt x="477326" y="1282023"/>
                </a:lnTo>
                <a:lnTo>
                  <a:pt x="482761" y="1280660"/>
                </a:lnTo>
                <a:lnTo>
                  <a:pt x="488423" y="1279752"/>
                </a:lnTo>
                <a:lnTo>
                  <a:pt x="494084" y="1279525"/>
                </a:lnTo>
                <a:close/>
                <a:moveTo>
                  <a:pt x="1168971" y="903287"/>
                </a:moveTo>
                <a:lnTo>
                  <a:pt x="1518668" y="903287"/>
                </a:lnTo>
                <a:lnTo>
                  <a:pt x="1524553" y="903514"/>
                </a:lnTo>
                <a:lnTo>
                  <a:pt x="1529985" y="904195"/>
                </a:lnTo>
                <a:lnTo>
                  <a:pt x="1535418" y="905557"/>
                </a:lnTo>
                <a:lnTo>
                  <a:pt x="1540624" y="907600"/>
                </a:lnTo>
                <a:lnTo>
                  <a:pt x="1545377" y="909870"/>
                </a:lnTo>
                <a:lnTo>
                  <a:pt x="1550130" y="912821"/>
                </a:lnTo>
                <a:lnTo>
                  <a:pt x="1554430" y="915999"/>
                </a:lnTo>
                <a:lnTo>
                  <a:pt x="1558278" y="919404"/>
                </a:lnTo>
                <a:lnTo>
                  <a:pt x="1561900" y="923717"/>
                </a:lnTo>
                <a:lnTo>
                  <a:pt x="1565295" y="927803"/>
                </a:lnTo>
                <a:lnTo>
                  <a:pt x="1567784" y="932343"/>
                </a:lnTo>
                <a:lnTo>
                  <a:pt x="1570274" y="937337"/>
                </a:lnTo>
                <a:lnTo>
                  <a:pt x="1572085" y="942558"/>
                </a:lnTo>
                <a:lnTo>
                  <a:pt x="1573443" y="948006"/>
                </a:lnTo>
                <a:lnTo>
                  <a:pt x="1574575" y="953681"/>
                </a:lnTo>
                <a:lnTo>
                  <a:pt x="1574801" y="959355"/>
                </a:lnTo>
                <a:lnTo>
                  <a:pt x="1574801" y="1818542"/>
                </a:lnTo>
                <a:lnTo>
                  <a:pt x="1574575" y="1824444"/>
                </a:lnTo>
                <a:lnTo>
                  <a:pt x="1573443" y="1829892"/>
                </a:lnTo>
                <a:lnTo>
                  <a:pt x="1572085" y="1835340"/>
                </a:lnTo>
                <a:lnTo>
                  <a:pt x="1570274" y="1840560"/>
                </a:lnTo>
                <a:lnTo>
                  <a:pt x="1567784" y="1845327"/>
                </a:lnTo>
                <a:lnTo>
                  <a:pt x="1565295" y="1850094"/>
                </a:lnTo>
                <a:lnTo>
                  <a:pt x="1561900" y="1854407"/>
                </a:lnTo>
                <a:lnTo>
                  <a:pt x="1558278" y="1858266"/>
                </a:lnTo>
                <a:lnTo>
                  <a:pt x="1554430" y="1861898"/>
                </a:lnTo>
                <a:lnTo>
                  <a:pt x="1550130" y="1865303"/>
                </a:lnTo>
                <a:lnTo>
                  <a:pt x="1545377" y="1867800"/>
                </a:lnTo>
                <a:lnTo>
                  <a:pt x="1540624" y="1870524"/>
                </a:lnTo>
                <a:lnTo>
                  <a:pt x="1535418" y="1872113"/>
                </a:lnTo>
                <a:lnTo>
                  <a:pt x="1529985" y="1873475"/>
                </a:lnTo>
                <a:lnTo>
                  <a:pt x="1524553" y="1874610"/>
                </a:lnTo>
                <a:lnTo>
                  <a:pt x="1518668" y="1874837"/>
                </a:lnTo>
                <a:lnTo>
                  <a:pt x="1168971" y="1874837"/>
                </a:lnTo>
                <a:lnTo>
                  <a:pt x="1163312" y="1874610"/>
                </a:lnTo>
                <a:lnTo>
                  <a:pt x="1157654" y="1873475"/>
                </a:lnTo>
                <a:lnTo>
                  <a:pt x="1152221" y="1872113"/>
                </a:lnTo>
                <a:lnTo>
                  <a:pt x="1147242" y="1870524"/>
                </a:lnTo>
                <a:lnTo>
                  <a:pt x="1142262" y="1867800"/>
                </a:lnTo>
                <a:lnTo>
                  <a:pt x="1137736" y="1865303"/>
                </a:lnTo>
                <a:lnTo>
                  <a:pt x="1133435" y="1861898"/>
                </a:lnTo>
                <a:lnTo>
                  <a:pt x="1129361" y="1858266"/>
                </a:lnTo>
                <a:lnTo>
                  <a:pt x="1125740" y="1854407"/>
                </a:lnTo>
                <a:lnTo>
                  <a:pt x="1122797" y="1850094"/>
                </a:lnTo>
                <a:lnTo>
                  <a:pt x="1119855" y="1845327"/>
                </a:lnTo>
                <a:lnTo>
                  <a:pt x="1117365" y="1840560"/>
                </a:lnTo>
                <a:lnTo>
                  <a:pt x="1115554" y="1835340"/>
                </a:lnTo>
                <a:lnTo>
                  <a:pt x="1114196" y="1829892"/>
                </a:lnTo>
                <a:lnTo>
                  <a:pt x="1113291" y="1824444"/>
                </a:lnTo>
                <a:lnTo>
                  <a:pt x="1112838" y="1818542"/>
                </a:lnTo>
                <a:lnTo>
                  <a:pt x="1112838" y="959355"/>
                </a:lnTo>
                <a:lnTo>
                  <a:pt x="1113291" y="953681"/>
                </a:lnTo>
                <a:lnTo>
                  <a:pt x="1114196" y="948006"/>
                </a:lnTo>
                <a:lnTo>
                  <a:pt x="1115554" y="942558"/>
                </a:lnTo>
                <a:lnTo>
                  <a:pt x="1117365" y="937337"/>
                </a:lnTo>
                <a:lnTo>
                  <a:pt x="1119855" y="932343"/>
                </a:lnTo>
                <a:lnTo>
                  <a:pt x="1122797" y="927803"/>
                </a:lnTo>
                <a:lnTo>
                  <a:pt x="1125740" y="923717"/>
                </a:lnTo>
                <a:lnTo>
                  <a:pt x="1129361" y="919404"/>
                </a:lnTo>
                <a:lnTo>
                  <a:pt x="1133435" y="915999"/>
                </a:lnTo>
                <a:lnTo>
                  <a:pt x="1137736" y="912821"/>
                </a:lnTo>
                <a:lnTo>
                  <a:pt x="1142262" y="909870"/>
                </a:lnTo>
                <a:lnTo>
                  <a:pt x="1147242" y="907600"/>
                </a:lnTo>
                <a:lnTo>
                  <a:pt x="1152221" y="905557"/>
                </a:lnTo>
                <a:lnTo>
                  <a:pt x="1157654" y="904195"/>
                </a:lnTo>
                <a:lnTo>
                  <a:pt x="1163312" y="903514"/>
                </a:lnTo>
                <a:lnTo>
                  <a:pt x="1168971" y="903287"/>
                </a:lnTo>
                <a:close/>
                <a:moveTo>
                  <a:pt x="1841899" y="450850"/>
                </a:moveTo>
                <a:lnTo>
                  <a:pt x="2191940" y="450850"/>
                </a:lnTo>
                <a:lnTo>
                  <a:pt x="2197604" y="451077"/>
                </a:lnTo>
                <a:lnTo>
                  <a:pt x="2203268" y="451985"/>
                </a:lnTo>
                <a:lnTo>
                  <a:pt x="2208706" y="453573"/>
                </a:lnTo>
                <a:lnTo>
                  <a:pt x="2213917" y="455388"/>
                </a:lnTo>
                <a:lnTo>
                  <a:pt x="2218674" y="457657"/>
                </a:lnTo>
                <a:lnTo>
                  <a:pt x="2223206" y="460380"/>
                </a:lnTo>
                <a:lnTo>
                  <a:pt x="2227510" y="463556"/>
                </a:lnTo>
                <a:lnTo>
                  <a:pt x="2231589" y="467186"/>
                </a:lnTo>
                <a:lnTo>
                  <a:pt x="2235214" y="471271"/>
                </a:lnTo>
                <a:lnTo>
                  <a:pt x="2238385" y="475582"/>
                </a:lnTo>
                <a:lnTo>
                  <a:pt x="2241104" y="480119"/>
                </a:lnTo>
                <a:lnTo>
                  <a:pt x="2243596" y="484884"/>
                </a:lnTo>
                <a:lnTo>
                  <a:pt x="2245636" y="490103"/>
                </a:lnTo>
                <a:lnTo>
                  <a:pt x="2246768" y="495548"/>
                </a:lnTo>
                <a:lnTo>
                  <a:pt x="2247675" y="501221"/>
                </a:lnTo>
                <a:lnTo>
                  <a:pt x="2247901" y="506893"/>
                </a:lnTo>
                <a:lnTo>
                  <a:pt x="2247901" y="1818568"/>
                </a:lnTo>
                <a:lnTo>
                  <a:pt x="2247675" y="1824468"/>
                </a:lnTo>
                <a:lnTo>
                  <a:pt x="2246768" y="1829913"/>
                </a:lnTo>
                <a:lnTo>
                  <a:pt x="2245636" y="1835358"/>
                </a:lnTo>
                <a:lnTo>
                  <a:pt x="2243596" y="1840577"/>
                </a:lnTo>
                <a:lnTo>
                  <a:pt x="2241104" y="1845342"/>
                </a:lnTo>
                <a:lnTo>
                  <a:pt x="2238385" y="1850107"/>
                </a:lnTo>
                <a:lnTo>
                  <a:pt x="2235214" y="1854418"/>
                </a:lnTo>
                <a:lnTo>
                  <a:pt x="2231589" y="1858275"/>
                </a:lnTo>
                <a:lnTo>
                  <a:pt x="2227510" y="1861905"/>
                </a:lnTo>
                <a:lnTo>
                  <a:pt x="2223206" y="1865309"/>
                </a:lnTo>
                <a:lnTo>
                  <a:pt x="2218674" y="1867804"/>
                </a:lnTo>
                <a:lnTo>
                  <a:pt x="2213917" y="1870527"/>
                </a:lnTo>
                <a:lnTo>
                  <a:pt x="2208706" y="1872115"/>
                </a:lnTo>
                <a:lnTo>
                  <a:pt x="2203268" y="1873477"/>
                </a:lnTo>
                <a:lnTo>
                  <a:pt x="2197604" y="1874611"/>
                </a:lnTo>
                <a:lnTo>
                  <a:pt x="2191940" y="1874838"/>
                </a:lnTo>
                <a:lnTo>
                  <a:pt x="1841899" y="1874838"/>
                </a:lnTo>
                <a:lnTo>
                  <a:pt x="1836235" y="1874611"/>
                </a:lnTo>
                <a:lnTo>
                  <a:pt x="1830798" y="1873477"/>
                </a:lnTo>
                <a:lnTo>
                  <a:pt x="1825360" y="1872115"/>
                </a:lnTo>
                <a:lnTo>
                  <a:pt x="1820149" y="1870527"/>
                </a:lnTo>
                <a:lnTo>
                  <a:pt x="1815165" y="1867804"/>
                </a:lnTo>
                <a:lnTo>
                  <a:pt x="1810633" y="1865309"/>
                </a:lnTo>
                <a:lnTo>
                  <a:pt x="1806329" y="1861905"/>
                </a:lnTo>
                <a:lnTo>
                  <a:pt x="1802477" y="1858275"/>
                </a:lnTo>
                <a:lnTo>
                  <a:pt x="1798852" y="1854418"/>
                </a:lnTo>
                <a:lnTo>
                  <a:pt x="1795454" y="1850107"/>
                </a:lnTo>
                <a:lnTo>
                  <a:pt x="1792508" y="1845342"/>
                </a:lnTo>
                <a:lnTo>
                  <a:pt x="1790243" y="1840577"/>
                </a:lnTo>
                <a:lnTo>
                  <a:pt x="1788430" y="1835358"/>
                </a:lnTo>
                <a:lnTo>
                  <a:pt x="1786844" y="1829913"/>
                </a:lnTo>
                <a:lnTo>
                  <a:pt x="1786165" y="1824468"/>
                </a:lnTo>
                <a:lnTo>
                  <a:pt x="1785938" y="1818568"/>
                </a:lnTo>
                <a:lnTo>
                  <a:pt x="1785938" y="506893"/>
                </a:lnTo>
                <a:lnTo>
                  <a:pt x="1786165" y="501221"/>
                </a:lnTo>
                <a:lnTo>
                  <a:pt x="1786844" y="495548"/>
                </a:lnTo>
                <a:lnTo>
                  <a:pt x="1788430" y="490103"/>
                </a:lnTo>
                <a:lnTo>
                  <a:pt x="1790243" y="484884"/>
                </a:lnTo>
                <a:lnTo>
                  <a:pt x="1792508" y="480119"/>
                </a:lnTo>
                <a:lnTo>
                  <a:pt x="1795454" y="475582"/>
                </a:lnTo>
                <a:lnTo>
                  <a:pt x="1798852" y="471271"/>
                </a:lnTo>
                <a:lnTo>
                  <a:pt x="1802477" y="467186"/>
                </a:lnTo>
                <a:lnTo>
                  <a:pt x="1806329" y="463556"/>
                </a:lnTo>
                <a:lnTo>
                  <a:pt x="1810633" y="460380"/>
                </a:lnTo>
                <a:lnTo>
                  <a:pt x="1815165" y="457657"/>
                </a:lnTo>
                <a:lnTo>
                  <a:pt x="1820149" y="455388"/>
                </a:lnTo>
                <a:lnTo>
                  <a:pt x="1825360" y="453573"/>
                </a:lnTo>
                <a:lnTo>
                  <a:pt x="1830798" y="451985"/>
                </a:lnTo>
                <a:lnTo>
                  <a:pt x="1836235" y="451077"/>
                </a:lnTo>
                <a:lnTo>
                  <a:pt x="1841899" y="450850"/>
                </a:lnTo>
                <a:close/>
                <a:moveTo>
                  <a:pt x="1458752" y="38100"/>
                </a:moveTo>
                <a:lnTo>
                  <a:pt x="1461698" y="38100"/>
                </a:lnTo>
                <a:lnTo>
                  <a:pt x="1464870" y="38100"/>
                </a:lnTo>
                <a:lnTo>
                  <a:pt x="1468043" y="38327"/>
                </a:lnTo>
                <a:lnTo>
                  <a:pt x="1470989" y="38554"/>
                </a:lnTo>
                <a:lnTo>
                  <a:pt x="1473935" y="39235"/>
                </a:lnTo>
                <a:lnTo>
                  <a:pt x="1477107" y="40143"/>
                </a:lnTo>
                <a:lnTo>
                  <a:pt x="1479827" y="40825"/>
                </a:lnTo>
                <a:lnTo>
                  <a:pt x="1482773" y="42187"/>
                </a:lnTo>
                <a:lnTo>
                  <a:pt x="1485718" y="43322"/>
                </a:lnTo>
                <a:lnTo>
                  <a:pt x="1488438" y="44684"/>
                </a:lnTo>
                <a:lnTo>
                  <a:pt x="1491157" y="46500"/>
                </a:lnTo>
                <a:lnTo>
                  <a:pt x="1493876" y="48317"/>
                </a:lnTo>
                <a:lnTo>
                  <a:pt x="1496143" y="50133"/>
                </a:lnTo>
                <a:lnTo>
                  <a:pt x="1498409" y="52176"/>
                </a:lnTo>
                <a:lnTo>
                  <a:pt x="1500675" y="54447"/>
                </a:lnTo>
                <a:lnTo>
                  <a:pt x="1502714" y="56490"/>
                </a:lnTo>
                <a:lnTo>
                  <a:pt x="1504754" y="59214"/>
                </a:lnTo>
                <a:lnTo>
                  <a:pt x="1506567" y="61485"/>
                </a:lnTo>
                <a:lnTo>
                  <a:pt x="1508153" y="64436"/>
                </a:lnTo>
                <a:lnTo>
                  <a:pt x="1509739" y="66934"/>
                </a:lnTo>
                <a:lnTo>
                  <a:pt x="1511099" y="69658"/>
                </a:lnTo>
                <a:lnTo>
                  <a:pt x="1512005" y="72609"/>
                </a:lnTo>
                <a:lnTo>
                  <a:pt x="1513138" y="75334"/>
                </a:lnTo>
                <a:lnTo>
                  <a:pt x="1514045" y="78512"/>
                </a:lnTo>
                <a:lnTo>
                  <a:pt x="1514725" y="81691"/>
                </a:lnTo>
                <a:lnTo>
                  <a:pt x="1515178" y="84642"/>
                </a:lnTo>
                <a:lnTo>
                  <a:pt x="1515405" y="87821"/>
                </a:lnTo>
                <a:lnTo>
                  <a:pt x="1543051" y="488083"/>
                </a:lnTo>
                <a:lnTo>
                  <a:pt x="1543051" y="493305"/>
                </a:lnTo>
                <a:lnTo>
                  <a:pt x="1542371" y="498754"/>
                </a:lnTo>
                <a:lnTo>
                  <a:pt x="1541691" y="503976"/>
                </a:lnTo>
                <a:lnTo>
                  <a:pt x="1540105" y="509198"/>
                </a:lnTo>
                <a:lnTo>
                  <a:pt x="1538066" y="513965"/>
                </a:lnTo>
                <a:lnTo>
                  <a:pt x="1535800" y="518506"/>
                </a:lnTo>
                <a:lnTo>
                  <a:pt x="1532854" y="522820"/>
                </a:lnTo>
                <a:lnTo>
                  <a:pt x="1529908" y="526906"/>
                </a:lnTo>
                <a:lnTo>
                  <a:pt x="1526282" y="530539"/>
                </a:lnTo>
                <a:lnTo>
                  <a:pt x="1522429" y="533944"/>
                </a:lnTo>
                <a:lnTo>
                  <a:pt x="1518350" y="537123"/>
                </a:lnTo>
                <a:lnTo>
                  <a:pt x="1513592" y="539620"/>
                </a:lnTo>
                <a:lnTo>
                  <a:pt x="1509059" y="541663"/>
                </a:lnTo>
                <a:lnTo>
                  <a:pt x="1503847" y="543253"/>
                </a:lnTo>
                <a:lnTo>
                  <a:pt x="1498635" y="544615"/>
                </a:lnTo>
                <a:lnTo>
                  <a:pt x="1493197" y="545069"/>
                </a:lnTo>
                <a:lnTo>
                  <a:pt x="1488211" y="545296"/>
                </a:lnTo>
                <a:lnTo>
                  <a:pt x="1482999" y="544842"/>
                </a:lnTo>
                <a:lnTo>
                  <a:pt x="1478014" y="543934"/>
                </a:lnTo>
                <a:lnTo>
                  <a:pt x="1473481" y="542799"/>
                </a:lnTo>
                <a:lnTo>
                  <a:pt x="1469629" y="541437"/>
                </a:lnTo>
                <a:lnTo>
                  <a:pt x="1466003" y="539847"/>
                </a:lnTo>
                <a:lnTo>
                  <a:pt x="1462604" y="537804"/>
                </a:lnTo>
                <a:lnTo>
                  <a:pt x="1459205" y="535761"/>
                </a:lnTo>
                <a:lnTo>
                  <a:pt x="1456032" y="533490"/>
                </a:lnTo>
                <a:lnTo>
                  <a:pt x="1453086" y="530766"/>
                </a:lnTo>
                <a:lnTo>
                  <a:pt x="1450367" y="528041"/>
                </a:lnTo>
                <a:lnTo>
                  <a:pt x="1447874" y="525090"/>
                </a:lnTo>
                <a:lnTo>
                  <a:pt x="1445382" y="522139"/>
                </a:lnTo>
                <a:lnTo>
                  <a:pt x="1443342" y="518733"/>
                </a:lnTo>
                <a:lnTo>
                  <a:pt x="1441529" y="515100"/>
                </a:lnTo>
                <a:lnTo>
                  <a:pt x="1439943" y="511468"/>
                </a:lnTo>
                <a:lnTo>
                  <a:pt x="1438583" y="507608"/>
                </a:lnTo>
                <a:lnTo>
                  <a:pt x="1437677" y="503749"/>
                </a:lnTo>
                <a:lnTo>
                  <a:pt x="1436770" y="499662"/>
                </a:lnTo>
                <a:lnTo>
                  <a:pt x="1436317" y="495348"/>
                </a:lnTo>
                <a:lnTo>
                  <a:pt x="1419775" y="256735"/>
                </a:lnTo>
                <a:lnTo>
                  <a:pt x="1404592" y="280119"/>
                </a:lnTo>
                <a:lnTo>
                  <a:pt x="1396434" y="292606"/>
                </a:lnTo>
                <a:lnTo>
                  <a:pt x="1387596" y="304866"/>
                </a:lnTo>
                <a:lnTo>
                  <a:pt x="1378531" y="317580"/>
                </a:lnTo>
                <a:lnTo>
                  <a:pt x="1369014" y="330748"/>
                </a:lnTo>
                <a:lnTo>
                  <a:pt x="1359270" y="343916"/>
                </a:lnTo>
                <a:lnTo>
                  <a:pt x="1348845" y="357311"/>
                </a:lnTo>
                <a:lnTo>
                  <a:pt x="1338421" y="370933"/>
                </a:lnTo>
                <a:lnTo>
                  <a:pt x="1327317" y="384782"/>
                </a:lnTo>
                <a:lnTo>
                  <a:pt x="1315760" y="398632"/>
                </a:lnTo>
                <a:lnTo>
                  <a:pt x="1303750" y="412935"/>
                </a:lnTo>
                <a:lnTo>
                  <a:pt x="1291513" y="426784"/>
                </a:lnTo>
                <a:lnTo>
                  <a:pt x="1278823" y="441314"/>
                </a:lnTo>
                <a:lnTo>
                  <a:pt x="1265679" y="455390"/>
                </a:lnTo>
                <a:lnTo>
                  <a:pt x="1252082" y="469920"/>
                </a:lnTo>
                <a:lnTo>
                  <a:pt x="1233500" y="488991"/>
                </a:lnTo>
                <a:lnTo>
                  <a:pt x="1214465" y="507608"/>
                </a:lnTo>
                <a:lnTo>
                  <a:pt x="1195430" y="525998"/>
                </a:lnTo>
                <a:lnTo>
                  <a:pt x="1175715" y="543707"/>
                </a:lnTo>
                <a:lnTo>
                  <a:pt x="1156226" y="560961"/>
                </a:lnTo>
                <a:lnTo>
                  <a:pt x="1136058" y="577762"/>
                </a:lnTo>
                <a:lnTo>
                  <a:pt x="1115663" y="594336"/>
                </a:lnTo>
                <a:lnTo>
                  <a:pt x="1095041" y="610455"/>
                </a:lnTo>
                <a:lnTo>
                  <a:pt x="1074193" y="625893"/>
                </a:lnTo>
                <a:lnTo>
                  <a:pt x="1053118" y="641105"/>
                </a:lnTo>
                <a:lnTo>
                  <a:pt x="1031590" y="655408"/>
                </a:lnTo>
                <a:lnTo>
                  <a:pt x="1010062" y="669711"/>
                </a:lnTo>
                <a:lnTo>
                  <a:pt x="988081" y="683333"/>
                </a:lnTo>
                <a:lnTo>
                  <a:pt x="966099" y="696501"/>
                </a:lnTo>
                <a:lnTo>
                  <a:pt x="943891" y="709442"/>
                </a:lnTo>
                <a:lnTo>
                  <a:pt x="921004" y="721702"/>
                </a:lnTo>
                <a:lnTo>
                  <a:pt x="906954" y="729194"/>
                </a:lnTo>
                <a:lnTo>
                  <a:pt x="892451" y="736232"/>
                </a:lnTo>
                <a:lnTo>
                  <a:pt x="878174" y="743497"/>
                </a:lnTo>
                <a:lnTo>
                  <a:pt x="863671" y="750309"/>
                </a:lnTo>
                <a:lnTo>
                  <a:pt x="848941" y="756893"/>
                </a:lnTo>
                <a:lnTo>
                  <a:pt x="834212" y="763477"/>
                </a:lnTo>
                <a:lnTo>
                  <a:pt x="819482" y="769834"/>
                </a:lnTo>
                <a:lnTo>
                  <a:pt x="804526" y="775736"/>
                </a:lnTo>
                <a:lnTo>
                  <a:pt x="789569" y="781866"/>
                </a:lnTo>
                <a:lnTo>
                  <a:pt x="774613" y="787542"/>
                </a:lnTo>
                <a:lnTo>
                  <a:pt x="759430" y="793218"/>
                </a:lnTo>
                <a:lnTo>
                  <a:pt x="744247" y="798440"/>
                </a:lnTo>
                <a:lnTo>
                  <a:pt x="729064" y="803435"/>
                </a:lnTo>
                <a:lnTo>
                  <a:pt x="713655" y="808657"/>
                </a:lnTo>
                <a:lnTo>
                  <a:pt x="698472" y="813197"/>
                </a:lnTo>
                <a:lnTo>
                  <a:pt x="682609" y="817965"/>
                </a:lnTo>
                <a:lnTo>
                  <a:pt x="667199" y="822279"/>
                </a:lnTo>
                <a:lnTo>
                  <a:pt x="651563" y="826365"/>
                </a:lnTo>
                <a:lnTo>
                  <a:pt x="635701" y="830452"/>
                </a:lnTo>
                <a:lnTo>
                  <a:pt x="620064" y="834084"/>
                </a:lnTo>
                <a:lnTo>
                  <a:pt x="604202" y="837717"/>
                </a:lnTo>
                <a:lnTo>
                  <a:pt x="588112" y="841350"/>
                </a:lnTo>
                <a:lnTo>
                  <a:pt x="572249" y="844528"/>
                </a:lnTo>
                <a:lnTo>
                  <a:pt x="555933" y="847479"/>
                </a:lnTo>
                <a:lnTo>
                  <a:pt x="539618" y="850431"/>
                </a:lnTo>
                <a:lnTo>
                  <a:pt x="523528" y="852928"/>
                </a:lnTo>
                <a:lnTo>
                  <a:pt x="507212" y="855653"/>
                </a:lnTo>
                <a:lnTo>
                  <a:pt x="490896" y="857923"/>
                </a:lnTo>
                <a:lnTo>
                  <a:pt x="474353" y="859966"/>
                </a:lnTo>
                <a:lnTo>
                  <a:pt x="458037" y="861783"/>
                </a:lnTo>
                <a:lnTo>
                  <a:pt x="441268" y="863372"/>
                </a:lnTo>
                <a:lnTo>
                  <a:pt x="424726" y="864961"/>
                </a:lnTo>
                <a:lnTo>
                  <a:pt x="419287" y="865188"/>
                </a:lnTo>
                <a:lnTo>
                  <a:pt x="414075" y="864734"/>
                </a:lnTo>
                <a:lnTo>
                  <a:pt x="409089" y="863826"/>
                </a:lnTo>
                <a:lnTo>
                  <a:pt x="404104" y="862464"/>
                </a:lnTo>
                <a:lnTo>
                  <a:pt x="400252" y="861329"/>
                </a:lnTo>
                <a:lnTo>
                  <a:pt x="396626" y="859739"/>
                </a:lnTo>
                <a:lnTo>
                  <a:pt x="393227" y="857923"/>
                </a:lnTo>
                <a:lnTo>
                  <a:pt x="389827" y="855880"/>
                </a:lnTo>
                <a:lnTo>
                  <a:pt x="386882" y="853609"/>
                </a:lnTo>
                <a:lnTo>
                  <a:pt x="383936" y="850885"/>
                </a:lnTo>
                <a:lnTo>
                  <a:pt x="381216" y="848161"/>
                </a:lnTo>
                <a:lnTo>
                  <a:pt x="378497" y="845209"/>
                </a:lnTo>
                <a:lnTo>
                  <a:pt x="376231" y="842258"/>
                </a:lnTo>
                <a:lnTo>
                  <a:pt x="374191" y="838852"/>
                </a:lnTo>
                <a:lnTo>
                  <a:pt x="372378" y="835447"/>
                </a:lnTo>
                <a:lnTo>
                  <a:pt x="370566" y="831814"/>
                </a:lnTo>
                <a:lnTo>
                  <a:pt x="369206" y="827955"/>
                </a:lnTo>
                <a:lnTo>
                  <a:pt x="368299" y="824095"/>
                </a:lnTo>
                <a:lnTo>
                  <a:pt x="367620" y="820008"/>
                </a:lnTo>
                <a:lnTo>
                  <a:pt x="366940" y="815922"/>
                </a:lnTo>
                <a:lnTo>
                  <a:pt x="366713" y="810473"/>
                </a:lnTo>
                <a:lnTo>
                  <a:pt x="367167" y="805024"/>
                </a:lnTo>
                <a:lnTo>
                  <a:pt x="368073" y="799802"/>
                </a:lnTo>
                <a:lnTo>
                  <a:pt x="369206" y="795034"/>
                </a:lnTo>
                <a:lnTo>
                  <a:pt x="371472" y="790040"/>
                </a:lnTo>
                <a:lnTo>
                  <a:pt x="373738" y="785272"/>
                </a:lnTo>
                <a:lnTo>
                  <a:pt x="376231" y="780958"/>
                </a:lnTo>
                <a:lnTo>
                  <a:pt x="379403" y="776872"/>
                </a:lnTo>
                <a:lnTo>
                  <a:pt x="383029" y="773239"/>
                </a:lnTo>
                <a:lnTo>
                  <a:pt x="386882" y="769607"/>
                </a:lnTo>
                <a:lnTo>
                  <a:pt x="390961" y="766882"/>
                </a:lnTo>
                <a:lnTo>
                  <a:pt x="395266" y="763931"/>
                </a:lnTo>
                <a:lnTo>
                  <a:pt x="400252" y="761887"/>
                </a:lnTo>
                <a:lnTo>
                  <a:pt x="405237" y="760071"/>
                </a:lnTo>
                <a:lnTo>
                  <a:pt x="410222" y="758709"/>
                </a:lnTo>
                <a:lnTo>
                  <a:pt x="415661" y="758255"/>
                </a:lnTo>
                <a:lnTo>
                  <a:pt x="431071" y="756666"/>
                </a:lnTo>
                <a:lnTo>
                  <a:pt x="446027" y="755076"/>
                </a:lnTo>
                <a:lnTo>
                  <a:pt x="461210" y="753714"/>
                </a:lnTo>
                <a:lnTo>
                  <a:pt x="476166" y="751898"/>
                </a:lnTo>
                <a:lnTo>
                  <a:pt x="491123" y="749854"/>
                </a:lnTo>
                <a:lnTo>
                  <a:pt x="506079" y="747357"/>
                </a:lnTo>
                <a:lnTo>
                  <a:pt x="521035" y="745087"/>
                </a:lnTo>
                <a:lnTo>
                  <a:pt x="535765" y="742589"/>
                </a:lnTo>
                <a:lnTo>
                  <a:pt x="550495" y="739638"/>
                </a:lnTo>
                <a:lnTo>
                  <a:pt x="565224" y="736913"/>
                </a:lnTo>
                <a:lnTo>
                  <a:pt x="579728" y="733735"/>
                </a:lnTo>
                <a:lnTo>
                  <a:pt x="594231" y="730329"/>
                </a:lnTo>
                <a:lnTo>
                  <a:pt x="608734" y="726697"/>
                </a:lnTo>
                <a:lnTo>
                  <a:pt x="623010" y="723064"/>
                </a:lnTo>
                <a:lnTo>
                  <a:pt x="637287" y="719432"/>
                </a:lnTo>
                <a:lnTo>
                  <a:pt x="651563" y="715345"/>
                </a:lnTo>
                <a:lnTo>
                  <a:pt x="665613" y="711259"/>
                </a:lnTo>
                <a:lnTo>
                  <a:pt x="679890" y="706945"/>
                </a:lnTo>
                <a:lnTo>
                  <a:pt x="693713" y="702404"/>
                </a:lnTo>
                <a:lnTo>
                  <a:pt x="707763" y="697864"/>
                </a:lnTo>
                <a:lnTo>
                  <a:pt x="721586" y="692869"/>
                </a:lnTo>
                <a:lnTo>
                  <a:pt x="735183" y="687874"/>
                </a:lnTo>
                <a:lnTo>
                  <a:pt x="749233" y="682652"/>
                </a:lnTo>
                <a:lnTo>
                  <a:pt x="762603" y="677430"/>
                </a:lnTo>
                <a:lnTo>
                  <a:pt x="776199" y="671755"/>
                </a:lnTo>
                <a:lnTo>
                  <a:pt x="789569" y="666079"/>
                </a:lnTo>
                <a:lnTo>
                  <a:pt x="803166" y="660176"/>
                </a:lnTo>
                <a:lnTo>
                  <a:pt x="816536" y="654273"/>
                </a:lnTo>
                <a:lnTo>
                  <a:pt x="829679" y="648143"/>
                </a:lnTo>
                <a:lnTo>
                  <a:pt x="842823" y="641559"/>
                </a:lnTo>
                <a:lnTo>
                  <a:pt x="855966" y="634975"/>
                </a:lnTo>
                <a:lnTo>
                  <a:pt x="868883" y="628164"/>
                </a:lnTo>
                <a:lnTo>
                  <a:pt x="889505" y="617039"/>
                </a:lnTo>
                <a:lnTo>
                  <a:pt x="910126" y="605460"/>
                </a:lnTo>
                <a:lnTo>
                  <a:pt x="930068" y="593655"/>
                </a:lnTo>
                <a:lnTo>
                  <a:pt x="950237" y="580941"/>
                </a:lnTo>
                <a:lnTo>
                  <a:pt x="970178" y="568000"/>
                </a:lnTo>
                <a:lnTo>
                  <a:pt x="989667" y="554832"/>
                </a:lnTo>
                <a:lnTo>
                  <a:pt x="1008929" y="540982"/>
                </a:lnTo>
                <a:lnTo>
                  <a:pt x="1027964" y="526906"/>
                </a:lnTo>
                <a:lnTo>
                  <a:pt x="1046773" y="512149"/>
                </a:lnTo>
                <a:lnTo>
                  <a:pt x="1065355" y="497165"/>
                </a:lnTo>
                <a:lnTo>
                  <a:pt x="1083937" y="481726"/>
                </a:lnTo>
                <a:lnTo>
                  <a:pt x="1102066" y="466061"/>
                </a:lnTo>
                <a:lnTo>
                  <a:pt x="1119742" y="449714"/>
                </a:lnTo>
                <a:lnTo>
                  <a:pt x="1137644" y="433141"/>
                </a:lnTo>
                <a:lnTo>
                  <a:pt x="1154866" y="416113"/>
                </a:lnTo>
                <a:lnTo>
                  <a:pt x="1171862" y="398859"/>
                </a:lnTo>
                <a:lnTo>
                  <a:pt x="1184779" y="385236"/>
                </a:lnTo>
                <a:lnTo>
                  <a:pt x="1197469" y="371841"/>
                </a:lnTo>
                <a:lnTo>
                  <a:pt x="1209480" y="358219"/>
                </a:lnTo>
                <a:lnTo>
                  <a:pt x="1221037" y="344597"/>
                </a:lnTo>
                <a:lnTo>
                  <a:pt x="1232367" y="331429"/>
                </a:lnTo>
                <a:lnTo>
                  <a:pt x="1243245" y="318261"/>
                </a:lnTo>
                <a:lnTo>
                  <a:pt x="1253895" y="305093"/>
                </a:lnTo>
                <a:lnTo>
                  <a:pt x="1263866" y="292606"/>
                </a:lnTo>
                <a:lnTo>
                  <a:pt x="1273384" y="279665"/>
                </a:lnTo>
                <a:lnTo>
                  <a:pt x="1282675" y="267178"/>
                </a:lnTo>
                <a:lnTo>
                  <a:pt x="1291739" y="255145"/>
                </a:lnTo>
                <a:lnTo>
                  <a:pt x="1300124" y="242886"/>
                </a:lnTo>
                <a:lnTo>
                  <a:pt x="1308282" y="231307"/>
                </a:lnTo>
                <a:lnTo>
                  <a:pt x="1316213" y="219728"/>
                </a:lnTo>
                <a:lnTo>
                  <a:pt x="1330263" y="197706"/>
                </a:lnTo>
                <a:lnTo>
                  <a:pt x="1107958" y="281027"/>
                </a:lnTo>
                <a:lnTo>
                  <a:pt x="1102746" y="282390"/>
                </a:lnTo>
                <a:lnTo>
                  <a:pt x="1097534" y="283525"/>
                </a:lnTo>
                <a:lnTo>
                  <a:pt x="1092322" y="283979"/>
                </a:lnTo>
                <a:lnTo>
                  <a:pt x="1087110" y="283979"/>
                </a:lnTo>
                <a:lnTo>
                  <a:pt x="1081898" y="283752"/>
                </a:lnTo>
                <a:lnTo>
                  <a:pt x="1076686" y="282844"/>
                </a:lnTo>
                <a:lnTo>
                  <a:pt x="1071927" y="281255"/>
                </a:lnTo>
                <a:lnTo>
                  <a:pt x="1067168" y="279438"/>
                </a:lnTo>
                <a:lnTo>
                  <a:pt x="1062636" y="277168"/>
                </a:lnTo>
                <a:lnTo>
                  <a:pt x="1058103" y="274216"/>
                </a:lnTo>
                <a:lnTo>
                  <a:pt x="1054251" y="270811"/>
                </a:lnTo>
                <a:lnTo>
                  <a:pt x="1050399" y="267178"/>
                </a:lnTo>
                <a:lnTo>
                  <a:pt x="1047226" y="263319"/>
                </a:lnTo>
                <a:lnTo>
                  <a:pt x="1044054" y="259005"/>
                </a:lnTo>
                <a:lnTo>
                  <a:pt x="1041561" y="254237"/>
                </a:lnTo>
                <a:lnTo>
                  <a:pt x="1039295" y="249470"/>
                </a:lnTo>
                <a:lnTo>
                  <a:pt x="1037482" y="244021"/>
                </a:lnTo>
                <a:lnTo>
                  <a:pt x="1036575" y="238799"/>
                </a:lnTo>
                <a:lnTo>
                  <a:pt x="1036122" y="233350"/>
                </a:lnTo>
                <a:lnTo>
                  <a:pt x="1036122" y="228355"/>
                </a:lnTo>
                <a:lnTo>
                  <a:pt x="1036349" y="223134"/>
                </a:lnTo>
                <a:lnTo>
                  <a:pt x="1037255" y="218139"/>
                </a:lnTo>
                <a:lnTo>
                  <a:pt x="1038841" y="213144"/>
                </a:lnTo>
                <a:lnTo>
                  <a:pt x="1040654" y="208376"/>
                </a:lnTo>
                <a:lnTo>
                  <a:pt x="1042920" y="203836"/>
                </a:lnTo>
                <a:lnTo>
                  <a:pt x="1045866" y="199295"/>
                </a:lnTo>
                <a:lnTo>
                  <a:pt x="1049266" y="195435"/>
                </a:lnTo>
                <a:lnTo>
                  <a:pt x="1052891" y="191576"/>
                </a:lnTo>
                <a:lnTo>
                  <a:pt x="1056744" y="188170"/>
                </a:lnTo>
                <a:lnTo>
                  <a:pt x="1061049" y="185219"/>
                </a:lnTo>
                <a:lnTo>
                  <a:pt x="1065582" y="182494"/>
                </a:lnTo>
                <a:lnTo>
                  <a:pt x="1070567" y="180451"/>
                </a:lnTo>
                <a:lnTo>
                  <a:pt x="1443569" y="41279"/>
                </a:lnTo>
                <a:lnTo>
                  <a:pt x="1446288" y="40370"/>
                </a:lnTo>
                <a:lnTo>
                  <a:pt x="1449461" y="39462"/>
                </a:lnTo>
                <a:lnTo>
                  <a:pt x="1452633" y="38781"/>
                </a:lnTo>
                <a:lnTo>
                  <a:pt x="1455579" y="38327"/>
                </a:lnTo>
                <a:lnTo>
                  <a:pt x="1458752" y="38100"/>
                </a:lnTo>
                <a:close/>
                <a:moveTo>
                  <a:pt x="102528" y="0"/>
                </a:moveTo>
                <a:lnTo>
                  <a:pt x="107971" y="454"/>
                </a:lnTo>
                <a:lnTo>
                  <a:pt x="113189" y="681"/>
                </a:lnTo>
                <a:lnTo>
                  <a:pt x="118406" y="1361"/>
                </a:lnTo>
                <a:lnTo>
                  <a:pt x="123169" y="2268"/>
                </a:lnTo>
                <a:lnTo>
                  <a:pt x="128386" y="3403"/>
                </a:lnTo>
                <a:lnTo>
                  <a:pt x="133376" y="4764"/>
                </a:lnTo>
                <a:lnTo>
                  <a:pt x="137913" y="6578"/>
                </a:lnTo>
                <a:lnTo>
                  <a:pt x="142450" y="8393"/>
                </a:lnTo>
                <a:lnTo>
                  <a:pt x="147213" y="10434"/>
                </a:lnTo>
                <a:lnTo>
                  <a:pt x="151523" y="12476"/>
                </a:lnTo>
                <a:lnTo>
                  <a:pt x="156059" y="14971"/>
                </a:lnTo>
                <a:lnTo>
                  <a:pt x="160143" y="17693"/>
                </a:lnTo>
                <a:lnTo>
                  <a:pt x="164225" y="20642"/>
                </a:lnTo>
                <a:lnTo>
                  <a:pt x="168082" y="23590"/>
                </a:lnTo>
                <a:lnTo>
                  <a:pt x="171711" y="26993"/>
                </a:lnTo>
                <a:lnTo>
                  <a:pt x="175340" y="30169"/>
                </a:lnTo>
                <a:lnTo>
                  <a:pt x="178743" y="33798"/>
                </a:lnTo>
                <a:lnTo>
                  <a:pt x="181918" y="37427"/>
                </a:lnTo>
                <a:lnTo>
                  <a:pt x="185094" y="41510"/>
                </a:lnTo>
                <a:lnTo>
                  <a:pt x="188043" y="45593"/>
                </a:lnTo>
                <a:lnTo>
                  <a:pt x="190538" y="49676"/>
                </a:lnTo>
                <a:lnTo>
                  <a:pt x="193033" y="53986"/>
                </a:lnTo>
                <a:lnTo>
                  <a:pt x="195074" y="58296"/>
                </a:lnTo>
                <a:lnTo>
                  <a:pt x="197343" y="63059"/>
                </a:lnTo>
                <a:lnTo>
                  <a:pt x="199157" y="67596"/>
                </a:lnTo>
                <a:lnTo>
                  <a:pt x="200745" y="72359"/>
                </a:lnTo>
                <a:lnTo>
                  <a:pt x="202106" y="77122"/>
                </a:lnTo>
                <a:lnTo>
                  <a:pt x="203467" y="82340"/>
                </a:lnTo>
                <a:lnTo>
                  <a:pt x="204148" y="87330"/>
                </a:lnTo>
                <a:lnTo>
                  <a:pt x="205055" y="92320"/>
                </a:lnTo>
                <a:lnTo>
                  <a:pt x="205282" y="97537"/>
                </a:lnTo>
                <a:lnTo>
                  <a:pt x="205509" y="102981"/>
                </a:lnTo>
                <a:lnTo>
                  <a:pt x="205509" y="2092965"/>
                </a:lnTo>
                <a:lnTo>
                  <a:pt x="2195719" y="2092965"/>
                </a:lnTo>
                <a:lnTo>
                  <a:pt x="2201163" y="2093192"/>
                </a:lnTo>
                <a:lnTo>
                  <a:pt x="2206380" y="2093419"/>
                </a:lnTo>
                <a:lnTo>
                  <a:pt x="2211597" y="2094326"/>
                </a:lnTo>
                <a:lnTo>
                  <a:pt x="2216587" y="2095233"/>
                </a:lnTo>
                <a:lnTo>
                  <a:pt x="2221578" y="2096367"/>
                </a:lnTo>
                <a:lnTo>
                  <a:pt x="2226568" y="2097501"/>
                </a:lnTo>
                <a:lnTo>
                  <a:pt x="2231105" y="2099316"/>
                </a:lnTo>
                <a:lnTo>
                  <a:pt x="2235868" y="2101131"/>
                </a:lnTo>
                <a:lnTo>
                  <a:pt x="2240405" y="2103172"/>
                </a:lnTo>
                <a:lnTo>
                  <a:pt x="2244714" y="2105667"/>
                </a:lnTo>
                <a:lnTo>
                  <a:pt x="2249251" y="2107936"/>
                </a:lnTo>
                <a:lnTo>
                  <a:pt x="2253334" y="2110658"/>
                </a:lnTo>
                <a:lnTo>
                  <a:pt x="2257417" y="2113606"/>
                </a:lnTo>
                <a:lnTo>
                  <a:pt x="2261273" y="2116328"/>
                </a:lnTo>
                <a:lnTo>
                  <a:pt x="2264902" y="2119731"/>
                </a:lnTo>
                <a:lnTo>
                  <a:pt x="2268532" y="2123133"/>
                </a:lnTo>
                <a:lnTo>
                  <a:pt x="2271934" y="2126763"/>
                </a:lnTo>
                <a:lnTo>
                  <a:pt x="2275337" y="2130619"/>
                </a:lnTo>
                <a:lnTo>
                  <a:pt x="2278285" y="2134475"/>
                </a:lnTo>
                <a:lnTo>
                  <a:pt x="2281234" y="2138331"/>
                </a:lnTo>
                <a:lnTo>
                  <a:pt x="2283729" y="2142414"/>
                </a:lnTo>
                <a:lnTo>
                  <a:pt x="2286224" y="2146724"/>
                </a:lnTo>
                <a:lnTo>
                  <a:pt x="2288720" y="2151260"/>
                </a:lnTo>
                <a:lnTo>
                  <a:pt x="2290761" y="2155797"/>
                </a:lnTo>
                <a:lnTo>
                  <a:pt x="2292576" y="2160560"/>
                </a:lnTo>
                <a:lnTo>
                  <a:pt x="2294164" y="2165324"/>
                </a:lnTo>
                <a:lnTo>
                  <a:pt x="2295298" y="2170087"/>
                </a:lnTo>
                <a:lnTo>
                  <a:pt x="2296659" y="2175304"/>
                </a:lnTo>
                <a:lnTo>
                  <a:pt x="2297339" y="2180068"/>
                </a:lnTo>
                <a:lnTo>
                  <a:pt x="2298246" y="2185285"/>
                </a:lnTo>
                <a:lnTo>
                  <a:pt x="2298473" y="2190729"/>
                </a:lnTo>
                <a:lnTo>
                  <a:pt x="2298700" y="2195946"/>
                </a:lnTo>
                <a:lnTo>
                  <a:pt x="2298473" y="2201163"/>
                </a:lnTo>
                <a:lnTo>
                  <a:pt x="2298246" y="2206380"/>
                </a:lnTo>
                <a:lnTo>
                  <a:pt x="2297339" y="2211597"/>
                </a:lnTo>
                <a:lnTo>
                  <a:pt x="2296659" y="2216361"/>
                </a:lnTo>
                <a:lnTo>
                  <a:pt x="2295298" y="2221578"/>
                </a:lnTo>
                <a:lnTo>
                  <a:pt x="2294164" y="2226568"/>
                </a:lnTo>
                <a:lnTo>
                  <a:pt x="2292576" y="2231105"/>
                </a:lnTo>
                <a:lnTo>
                  <a:pt x="2290761" y="2235868"/>
                </a:lnTo>
                <a:lnTo>
                  <a:pt x="2288720" y="2240405"/>
                </a:lnTo>
                <a:lnTo>
                  <a:pt x="2286224" y="2244941"/>
                </a:lnTo>
                <a:lnTo>
                  <a:pt x="2283729" y="2249251"/>
                </a:lnTo>
                <a:lnTo>
                  <a:pt x="2281234" y="2253334"/>
                </a:lnTo>
                <a:lnTo>
                  <a:pt x="2278285" y="2257417"/>
                </a:lnTo>
                <a:lnTo>
                  <a:pt x="2275337" y="2261273"/>
                </a:lnTo>
                <a:lnTo>
                  <a:pt x="2271934" y="2264902"/>
                </a:lnTo>
                <a:lnTo>
                  <a:pt x="2268532" y="2268532"/>
                </a:lnTo>
                <a:lnTo>
                  <a:pt x="2264902" y="2271934"/>
                </a:lnTo>
                <a:lnTo>
                  <a:pt x="2261273" y="2275337"/>
                </a:lnTo>
                <a:lnTo>
                  <a:pt x="2257417" y="2278059"/>
                </a:lnTo>
                <a:lnTo>
                  <a:pt x="2253334" y="2281234"/>
                </a:lnTo>
                <a:lnTo>
                  <a:pt x="2249251" y="2283729"/>
                </a:lnTo>
                <a:lnTo>
                  <a:pt x="2244714" y="2286451"/>
                </a:lnTo>
                <a:lnTo>
                  <a:pt x="2240405" y="2288493"/>
                </a:lnTo>
                <a:lnTo>
                  <a:pt x="2235868" y="2290534"/>
                </a:lnTo>
                <a:lnTo>
                  <a:pt x="2231105" y="2292349"/>
                </a:lnTo>
                <a:lnTo>
                  <a:pt x="2226568" y="2294164"/>
                </a:lnTo>
                <a:lnTo>
                  <a:pt x="2221578" y="2295298"/>
                </a:lnTo>
                <a:lnTo>
                  <a:pt x="2216587" y="2296659"/>
                </a:lnTo>
                <a:lnTo>
                  <a:pt x="2211597" y="2297566"/>
                </a:lnTo>
                <a:lnTo>
                  <a:pt x="2206380" y="2298246"/>
                </a:lnTo>
                <a:lnTo>
                  <a:pt x="2201163" y="2298473"/>
                </a:lnTo>
                <a:lnTo>
                  <a:pt x="2195719" y="2298700"/>
                </a:lnTo>
                <a:lnTo>
                  <a:pt x="102528" y="2298700"/>
                </a:lnTo>
                <a:lnTo>
                  <a:pt x="97310" y="2298473"/>
                </a:lnTo>
                <a:lnTo>
                  <a:pt x="92093" y="2298246"/>
                </a:lnTo>
                <a:lnTo>
                  <a:pt x="86876" y="2297566"/>
                </a:lnTo>
                <a:lnTo>
                  <a:pt x="81886" y="2296659"/>
                </a:lnTo>
                <a:lnTo>
                  <a:pt x="77122" y="2295298"/>
                </a:lnTo>
                <a:lnTo>
                  <a:pt x="72132" y="2294164"/>
                </a:lnTo>
                <a:lnTo>
                  <a:pt x="67142" y="2292349"/>
                </a:lnTo>
                <a:lnTo>
                  <a:pt x="62605" y="2290534"/>
                </a:lnTo>
                <a:lnTo>
                  <a:pt x="57842" y="2288493"/>
                </a:lnTo>
                <a:lnTo>
                  <a:pt x="53532" y="2286451"/>
                </a:lnTo>
                <a:lnTo>
                  <a:pt x="49449" y="2283729"/>
                </a:lnTo>
                <a:lnTo>
                  <a:pt x="45139" y="2281234"/>
                </a:lnTo>
                <a:lnTo>
                  <a:pt x="41283" y="2278059"/>
                </a:lnTo>
                <a:lnTo>
                  <a:pt x="37200" y="2275337"/>
                </a:lnTo>
                <a:lnTo>
                  <a:pt x="33344" y="2271934"/>
                </a:lnTo>
                <a:lnTo>
                  <a:pt x="29715" y="2268532"/>
                </a:lnTo>
                <a:lnTo>
                  <a:pt x="26539" y="2264902"/>
                </a:lnTo>
                <a:lnTo>
                  <a:pt x="23364" y="2261273"/>
                </a:lnTo>
                <a:lnTo>
                  <a:pt x="20188" y="2257417"/>
                </a:lnTo>
                <a:lnTo>
                  <a:pt x="17466" y="2253334"/>
                </a:lnTo>
                <a:lnTo>
                  <a:pt x="14517" y="2249251"/>
                </a:lnTo>
                <a:lnTo>
                  <a:pt x="12249" y="2244941"/>
                </a:lnTo>
                <a:lnTo>
                  <a:pt x="9981" y="2240405"/>
                </a:lnTo>
                <a:lnTo>
                  <a:pt x="7939" y="2235868"/>
                </a:lnTo>
                <a:lnTo>
                  <a:pt x="6125" y="2231105"/>
                </a:lnTo>
                <a:lnTo>
                  <a:pt x="4537" y="2226568"/>
                </a:lnTo>
                <a:lnTo>
                  <a:pt x="2949" y="2221578"/>
                </a:lnTo>
                <a:lnTo>
                  <a:pt x="2042" y="2216361"/>
                </a:lnTo>
                <a:lnTo>
                  <a:pt x="907" y="2211597"/>
                </a:lnTo>
                <a:lnTo>
                  <a:pt x="454" y="2206380"/>
                </a:lnTo>
                <a:lnTo>
                  <a:pt x="0" y="2201163"/>
                </a:lnTo>
                <a:lnTo>
                  <a:pt x="0" y="2195946"/>
                </a:lnTo>
                <a:lnTo>
                  <a:pt x="0" y="102981"/>
                </a:lnTo>
                <a:lnTo>
                  <a:pt x="0" y="97537"/>
                </a:lnTo>
                <a:lnTo>
                  <a:pt x="454" y="92320"/>
                </a:lnTo>
                <a:lnTo>
                  <a:pt x="907" y="87330"/>
                </a:lnTo>
                <a:lnTo>
                  <a:pt x="2042" y="82340"/>
                </a:lnTo>
                <a:lnTo>
                  <a:pt x="2949" y="77122"/>
                </a:lnTo>
                <a:lnTo>
                  <a:pt x="4537" y="72359"/>
                </a:lnTo>
                <a:lnTo>
                  <a:pt x="6125" y="67596"/>
                </a:lnTo>
                <a:lnTo>
                  <a:pt x="7939" y="63059"/>
                </a:lnTo>
                <a:lnTo>
                  <a:pt x="9981" y="58296"/>
                </a:lnTo>
                <a:lnTo>
                  <a:pt x="12249" y="53986"/>
                </a:lnTo>
                <a:lnTo>
                  <a:pt x="14517" y="49676"/>
                </a:lnTo>
                <a:lnTo>
                  <a:pt x="17466" y="45593"/>
                </a:lnTo>
                <a:lnTo>
                  <a:pt x="20188" y="41510"/>
                </a:lnTo>
                <a:lnTo>
                  <a:pt x="23364" y="37427"/>
                </a:lnTo>
                <a:lnTo>
                  <a:pt x="26539" y="33798"/>
                </a:lnTo>
                <a:lnTo>
                  <a:pt x="29715" y="30169"/>
                </a:lnTo>
                <a:lnTo>
                  <a:pt x="33344" y="26993"/>
                </a:lnTo>
                <a:lnTo>
                  <a:pt x="37200" y="23590"/>
                </a:lnTo>
                <a:lnTo>
                  <a:pt x="41283" y="20642"/>
                </a:lnTo>
                <a:lnTo>
                  <a:pt x="45139" y="17693"/>
                </a:lnTo>
                <a:lnTo>
                  <a:pt x="49449" y="14971"/>
                </a:lnTo>
                <a:lnTo>
                  <a:pt x="53532" y="12476"/>
                </a:lnTo>
                <a:lnTo>
                  <a:pt x="57842" y="10434"/>
                </a:lnTo>
                <a:lnTo>
                  <a:pt x="62605" y="8393"/>
                </a:lnTo>
                <a:lnTo>
                  <a:pt x="67142" y="6578"/>
                </a:lnTo>
                <a:lnTo>
                  <a:pt x="72132" y="4764"/>
                </a:lnTo>
                <a:lnTo>
                  <a:pt x="77122" y="3403"/>
                </a:lnTo>
                <a:lnTo>
                  <a:pt x="81886" y="2268"/>
                </a:lnTo>
                <a:lnTo>
                  <a:pt x="86876" y="1361"/>
                </a:lnTo>
                <a:lnTo>
                  <a:pt x="92093" y="681"/>
                </a:lnTo>
                <a:lnTo>
                  <a:pt x="97310" y="454"/>
                </a:lnTo>
                <a:lnTo>
                  <a:pt x="10252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" name="KSO_Shape"/>
          <p:cNvSpPr/>
          <p:nvPr/>
        </p:nvSpPr>
        <p:spPr bwMode="auto">
          <a:xfrm>
            <a:off x="7729538" y="2478088"/>
            <a:ext cx="422275" cy="427037"/>
          </a:xfrm>
          <a:custGeom>
            <a:avLst/>
            <a:gdLst>
              <a:gd name="T0" fmla="*/ 2147483646 w 5438"/>
              <a:gd name="T1" fmla="*/ 0 h 5494"/>
              <a:gd name="T2" fmla="*/ 0 w 5438"/>
              <a:gd name="T3" fmla="*/ 2147483646 h 5494"/>
              <a:gd name="T4" fmla="*/ 2147483646 w 5438"/>
              <a:gd name="T5" fmla="*/ 2147483646 h 5494"/>
              <a:gd name="T6" fmla="*/ 2147483646 w 5438"/>
              <a:gd name="T7" fmla="*/ 2147483646 h 5494"/>
              <a:gd name="T8" fmla="*/ 2147483646 w 5438"/>
              <a:gd name="T9" fmla="*/ 2147483646 h 5494"/>
              <a:gd name="T10" fmla="*/ 2147483646 w 5438"/>
              <a:gd name="T11" fmla="*/ 2147483646 h 5494"/>
              <a:gd name="T12" fmla="*/ 2147483646 w 5438"/>
              <a:gd name="T13" fmla="*/ 2147483646 h 5494"/>
              <a:gd name="T14" fmla="*/ 2147483646 w 5438"/>
              <a:gd name="T15" fmla="*/ 2147483646 h 5494"/>
              <a:gd name="T16" fmla="*/ 2147483646 w 5438"/>
              <a:gd name="T17" fmla="*/ 2147483646 h 5494"/>
              <a:gd name="T18" fmla="*/ 2147483646 w 5438"/>
              <a:gd name="T19" fmla="*/ 2147483646 h 5494"/>
              <a:gd name="T20" fmla="*/ 2147483646 w 5438"/>
              <a:gd name="T21" fmla="*/ 2147483646 h 5494"/>
              <a:gd name="T22" fmla="*/ 2147483646 w 5438"/>
              <a:gd name="T23" fmla="*/ 2147483646 h 5494"/>
              <a:gd name="T24" fmla="*/ 2147483646 w 5438"/>
              <a:gd name="T25" fmla="*/ 2147483646 h 5494"/>
              <a:gd name="T26" fmla="*/ 2147483646 w 5438"/>
              <a:gd name="T27" fmla="*/ 2147483646 h 5494"/>
              <a:gd name="T28" fmla="*/ 2147483646 w 5438"/>
              <a:gd name="T29" fmla="*/ 2147483646 h 5494"/>
              <a:gd name="T30" fmla="*/ 2147483646 w 5438"/>
              <a:gd name="T31" fmla="*/ 2147483646 h 5494"/>
              <a:gd name="T32" fmla="*/ 2147483646 w 5438"/>
              <a:gd name="T33" fmla="*/ 2147483646 h 5494"/>
              <a:gd name="T34" fmla="*/ 2147483646 w 5438"/>
              <a:gd name="T35" fmla="*/ 2147483646 h 5494"/>
              <a:gd name="T36" fmla="*/ 2147483646 w 5438"/>
              <a:gd name="T37" fmla="*/ 2147483646 h 5494"/>
              <a:gd name="T38" fmla="*/ 2147483646 w 5438"/>
              <a:gd name="T39" fmla="*/ 2147483646 h 5494"/>
              <a:gd name="T40" fmla="*/ 2147483646 w 5438"/>
              <a:gd name="T41" fmla="*/ 2147483646 h 5494"/>
              <a:gd name="T42" fmla="*/ 2147483646 w 5438"/>
              <a:gd name="T43" fmla="*/ 2147483646 h 5494"/>
              <a:gd name="T44" fmla="*/ 2147483646 w 5438"/>
              <a:gd name="T45" fmla="*/ 2147483646 h 5494"/>
              <a:gd name="T46" fmla="*/ 2147483646 w 5438"/>
              <a:gd name="T47" fmla="*/ 2147483646 h 5494"/>
              <a:gd name="T48" fmla="*/ 2147483646 w 5438"/>
              <a:gd name="T49" fmla="*/ 2147483646 h 5494"/>
              <a:gd name="T50" fmla="*/ 2147483646 w 5438"/>
              <a:gd name="T51" fmla="*/ 2147483646 h 5494"/>
              <a:gd name="T52" fmla="*/ 2147483646 w 5438"/>
              <a:gd name="T53" fmla="*/ 2147483646 h 5494"/>
              <a:gd name="T54" fmla="*/ 2147483646 w 5438"/>
              <a:gd name="T55" fmla="*/ 2147483646 h 5494"/>
              <a:gd name="T56" fmla="*/ 2147483646 w 5438"/>
              <a:gd name="T57" fmla="*/ 2147483646 h 5494"/>
              <a:gd name="T58" fmla="*/ 2147483646 w 5438"/>
              <a:gd name="T59" fmla="*/ 2147483646 h 5494"/>
              <a:gd name="T60" fmla="*/ 2147483646 w 5438"/>
              <a:gd name="T61" fmla="*/ 2147483646 h 5494"/>
              <a:gd name="T62" fmla="*/ 2147483646 w 5438"/>
              <a:gd name="T63" fmla="*/ 2147483646 h 5494"/>
              <a:gd name="T64" fmla="*/ 2147483646 w 5438"/>
              <a:gd name="T65" fmla="*/ 2147483646 h 5494"/>
              <a:gd name="T66" fmla="*/ 2147483646 w 5438"/>
              <a:gd name="T67" fmla="*/ 2147483646 h 5494"/>
              <a:gd name="T68" fmla="*/ 2147483646 w 5438"/>
              <a:gd name="T69" fmla="*/ 2147483646 h 5494"/>
              <a:gd name="T70" fmla="*/ 2147483646 w 5438"/>
              <a:gd name="T71" fmla="*/ 2147483646 h 5494"/>
              <a:gd name="T72" fmla="*/ 2147483646 w 5438"/>
              <a:gd name="T73" fmla="*/ 2147483646 h 5494"/>
              <a:gd name="T74" fmla="*/ 2147483646 w 5438"/>
              <a:gd name="T75" fmla="*/ 2147483646 h 5494"/>
              <a:gd name="T76" fmla="*/ 2147483646 w 5438"/>
              <a:gd name="T77" fmla="*/ 2147483646 h 5494"/>
              <a:gd name="T78" fmla="*/ 2147483646 w 5438"/>
              <a:gd name="T79" fmla="*/ 2147483646 h 5494"/>
              <a:gd name="T80" fmla="*/ 2147483646 w 5438"/>
              <a:gd name="T81" fmla="*/ 2147483646 h 5494"/>
              <a:gd name="T82" fmla="*/ 2147483646 w 5438"/>
              <a:gd name="T83" fmla="*/ 2147483646 h 5494"/>
              <a:gd name="T84" fmla="*/ 2147483646 w 5438"/>
              <a:gd name="T85" fmla="*/ 2147483646 h 5494"/>
              <a:gd name="T86" fmla="*/ 2147483646 w 5438"/>
              <a:gd name="T87" fmla="*/ 2147483646 h 5494"/>
              <a:gd name="T88" fmla="*/ 2147483646 w 5438"/>
              <a:gd name="T89" fmla="*/ 2147483646 h 5494"/>
              <a:gd name="T90" fmla="*/ 2147483646 w 5438"/>
              <a:gd name="T91" fmla="*/ 2147483646 h 5494"/>
              <a:gd name="T92" fmla="*/ 2147483646 w 5438"/>
              <a:gd name="T93" fmla="*/ 2147483646 h 5494"/>
              <a:gd name="T94" fmla="*/ 2147483646 w 5438"/>
              <a:gd name="T95" fmla="*/ 2147483646 h 5494"/>
              <a:gd name="T96" fmla="*/ 2147483646 w 5438"/>
              <a:gd name="T97" fmla="*/ 2147483646 h 5494"/>
              <a:gd name="T98" fmla="*/ 2147483646 w 5438"/>
              <a:gd name="T99" fmla="*/ 2147483646 h 5494"/>
              <a:gd name="T100" fmla="*/ 2147483646 w 5438"/>
              <a:gd name="T101" fmla="*/ 2147483646 h 5494"/>
              <a:gd name="T102" fmla="*/ 2147483646 w 5438"/>
              <a:gd name="T103" fmla="*/ 2147483646 h 5494"/>
              <a:gd name="T104" fmla="*/ 2147483646 w 5438"/>
              <a:gd name="T105" fmla="*/ 2147483646 h 5494"/>
              <a:gd name="T106" fmla="*/ 2147483646 w 5438"/>
              <a:gd name="T107" fmla="*/ 2147483646 h 5494"/>
              <a:gd name="T108" fmla="*/ 2147483646 w 5438"/>
              <a:gd name="T109" fmla="*/ 2147483646 h 5494"/>
              <a:gd name="T110" fmla="*/ 2147483646 w 5438"/>
              <a:gd name="T111" fmla="*/ 2147483646 h 5494"/>
              <a:gd name="T112" fmla="*/ 2147483646 w 5438"/>
              <a:gd name="T113" fmla="*/ 2147483646 h 5494"/>
              <a:gd name="T114" fmla="*/ 2147483646 w 5438"/>
              <a:gd name="T115" fmla="*/ 2147483646 h 5494"/>
              <a:gd name="T116" fmla="*/ 2147483646 w 5438"/>
              <a:gd name="T117" fmla="*/ 2147483646 h 5494"/>
              <a:gd name="T118" fmla="*/ 2147483646 w 5438"/>
              <a:gd name="T119" fmla="*/ 2147483646 h 5494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438" h="5494">
                <a:moveTo>
                  <a:pt x="2825" y="454"/>
                </a:moveTo>
                <a:lnTo>
                  <a:pt x="2825" y="0"/>
                </a:lnTo>
                <a:lnTo>
                  <a:pt x="2514" y="0"/>
                </a:lnTo>
                <a:lnTo>
                  <a:pt x="2514" y="454"/>
                </a:lnTo>
                <a:lnTo>
                  <a:pt x="0" y="454"/>
                </a:lnTo>
                <a:lnTo>
                  <a:pt x="0" y="1259"/>
                </a:lnTo>
                <a:lnTo>
                  <a:pt x="276" y="1259"/>
                </a:lnTo>
                <a:lnTo>
                  <a:pt x="276" y="4295"/>
                </a:lnTo>
                <a:lnTo>
                  <a:pt x="2197" y="4295"/>
                </a:lnTo>
                <a:lnTo>
                  <a:pt x="1028" y="5252"/>
                </a:lnTo>
                <a:lnTo>
                  <a:pt x="1225" y="5494"/>
                </a:lnTo>
                <a:lnTo>
                  <a:pt x="2689" y="4295"/>
                </a:lnTo>
                <a:lnTo>
                  <a:pt x="2699" y="4295"/>
                </a:lnTo>
                <a:lnTo>
                  <a:pt x="4163" y="5494"/>
                </a:lnTo>
                <a:lnTo>
                  <a:pt x="4360" y="5252"/>
                </a:lnTo>
                <a:lnTo>
                  <a:pt x="3192" y="4295"/>
                </a:lnTo>
                <a:lnTo>
                  <a:pt x="5105" y="4295"/>
                </a:lnTo>
                <a:lnTo>
                  <a:pt x="5105" y="1259"/>
                </a:lnTo>
                <a:lnTo>
                  <a:pt x="5438" y="1259"/>
                </a:lnTo>
                <a:lnTo>
                  <a:pt x="5438" y="454"/>
                </a:lnTo>
                <a:lnTo>
                  <a:pt x="2825" y="454"/>
                </a:lnTo>
                <a:close/>
                <a:moveTo>
                  <a:pt x="4793" y="3983"/>
                </a:moveTo>
                <a:lnTo>
                  <a:pt x="587" y="3983"/>
                </a:lnTo>
                <a:lnTo>
                  <a:pt x="587" y="1259"/>
                </a:lnTo>
                <a:lnTo>
                  <a:pt x="4793" y="1259"/>
                </a:lnTo>
                <a:lnTo>
                  <a:pt x="4793" y="3983"/>
                </a:lnTo>
                <a:close/>
                <a:moveTo>
                  <a:pt x="1611" y="3281"/>
                </a:moveTo>
                <a:lnTo>
                  <a:pt x="1611" y="2471"/>
                </a:lnTo>
                <a:lnTo>
                  <a:pt x="2422" y="2471"/>
                </a:lnTo>
                <a:lnTo>
                  <a:pt x="2420" y="2429"/>
                </a:lnTo>
                <a:lnTo>
                  <a:pt x="2417" y="2388"/>
                </a:lnTo>
                <a:lnTo>
                  <a:pt x="2412" y="2347"/>
                </a:lnTo>
                <a:lnTo>
                  <a:pt x="2405" y="2308"/>
                </a:lnTo>
                <a:lnTo>
                  <a:pt x="2396" y="2268"/>
                </a:lnTo>
                <a:lnTo>
                  <a:pt x="2385" y="2230"/>
                </a:lnTo>
                <a:lnTo>
                  <a:pt x="2373" y="2192"/>
                </a:lnTo>
                <a:lnTo>
                  <a:pt x="2358" y="2156"/>
                </a:lnTo>
                <a:lnTo>
                  <a:pt x="2341" y="2120"/>
                </a:lnTo>
                <a:lnTo>
                  <a:pt x="2324" y="2085"/>
                </a:lnTo>
                <a:lnTo>
                  <a:pt x="2304" y="2051"/>
                </a:lnTo>
                <a:lnTo>
                  <a:pt x="2284" y="2018"/>
                </a:lnTo>
                <a:lnTo>
                  <a:pt x="2260" y="1986"/>
                </a:lnTo>
                <a:lnTo>
                  <a:pt x="2237" y="1956"/>
                </a:lnTo>
                <a:lnTo>
                  <a:pt x="2210" y="1926"/>
                </a:lnTo>
                <a:lnTo>
                  <a:pt x="2184" y="1898"/>
                </a:lnTo>
                <a:lnTo>
                  <a:pt x="2156" y="1871"/>
                </a:lnTo>
                <a:lnTo>
                  <a:pt x="2126" y="1846"/>
                </a:lnTo>
                <a:lnTo>
                  <a:pt x="2096" y="1822"/>
                </a:lnTo>
                <a:lnTo>
                  <a:pt x="2064" y="1799"/>
                </a:lnTo>
                <a:lnTo>
                  <a:pt x="2031" y="1778"/>
                </a:lnTo>
                <a:lnTo>
                  <a:pt x="1997" y="1759"/>
                </a:lnTo>
                <a:lnTo>
                  <a:pt x="1962" y="1741"/>
                </a:lnTo>
                <a:lnTo>
                  <a:pt x="1926" y="1724"/>
                </a:lnTo>
                <a:lnTo>
                  <a:pt x="1890" y="1710"/>
                </a:lnTo>
                <a:lnTo>
                  <a:pt x="1852" y="1697"/>
                </a:lnTo>
                <a:lnTo>
                  <a:pt x="1814" y="1686"/>
                </a:lnTo>
                <a:lnTo>
                  <a:pt x="1774" y="1677"/>
                </a:lnTo>
                <a:lnTo>
                  <a:pt x="1735" y="1670"/>
                </a:lnTo>
                <a:lnTo>
                  <a:pt x="1694" y="1665"/>
                </a:lnTo>
                <a:lnTo>
                  <a:pt x="1653" y="1662"/>
                </a:lnTo>
                <a:lnTo>
                  <a:pt x="1611" y="1660"/>
                </a:lnTo>
                <a:lnTo>
                  <a:pt x="1569" y="1662"/>
                </a:lnTo>
                <a:lnTo>
                  <a:pt x="1528" y="1665"/>
                </a:lnTo>
                <a:lnTo>
                  <a:pt x="1487" y="1670"/>
                </a:lnTo>
                <a:lnTo>
                  <a:pt x="1448" y="1677"/>
                </a:lnTo>
                <a:lnTo>
                  <a:pt x="1408" y="1686"/>
                </a:lnTo>
                <a:lnTo>
                  <a:pt x="1369" y="1697"/>
                </a:lnTo>
                <a:lnTo>
                  <a:pt x="1332" y="1710"/>
                </a:lnTo>
                <a:lnTo>
                  <a:pt x="1295" y="1724"/>
                </a:lnTo>
                <a:lnTo>
                  <a:pt x="1260" y="1741"/>
                </a:lnTo>
                <a:lnTo>
                  <a:pt x="1224" y="1759"/>
                </a:lnTo>
                <a:lnTo>
                  <a:pt x="1191" y="1778"/>
                </a:lnTo>
                <a:lnTo>
                  <a:pt x="1157" y="1799"/>
                </a:lnTo>
                <a:lnTo>
                  <a:pt x="1126" y="1822"/>
                </a:lnTo>
                <a:lnTo>
                  <a:pt x="1096" y="1846"/>
                </a:lnTo>
                <a:lnTo>
                  <a:pt x="1066" y="1871"/>
                </a:lnTo>
                <a:lnTo>
                  <a:pt x="1038" y="1898"/>
                </a:lnTo>
                <a:lnTo>
                  <a:pt x="1011" y="1926"/>
                </a:lnTo>
                <a:lnTo>
                  <a:pt x="986" y="1956"/>
                </a:lnTo>
                <a:lnTo>
                  <a:pt x="962" y="1986"/>
                </a:lnTo>
                <a:lnTo>
                  <a:pt x="939" y="2018"/>
                </a:lnTo>
                <a:lnTo>
                  <a:pt x="918" y="2051"/>
                </a:lnTo>
                <a:lnTo>
                  <a:pt x="899" y="2085"/>
                </a:lnTo>
                <a:lnTo>
                  <a:pt x="881" y="2120"/>
                </a:lnTo>
                <a:lnTo>
                  <a:pt x="864" y="2156"/>
                </a:lnTo>
                <a:lnTo>
                  <a:pt x="850" y="2192"/>
                </a:lnTo>
                <a:lnTo>
                  <a:pt x="837" y="2230"/>
                </a:lnTo>
                <a:lnTo>
                  <a:pt x="826" y="2268"/>
                </a:lnTo>
                <a:lnTo>
                  <a:pt x="817" y="2308"/>
                </a:lnTo>
                <a:lnTo>
                  <a:pt x="809" y="2347"/>
                </a:lnTo>
                <a:lnTo>
                  <a:pt x="804" y="2388"/>
                </a:lnTo>
                <a:lnTo>
                  <a:pt x="801" y="2429"/>
                </a:lnTo>
                <a:lnTo>
                  <a:pt x="800" y="2471"/>
                </a:lnTo>
                <a:lnTo>
                  <a:pt x="801" y="2513"/>
                </a:lnTo>
                <a:lnTo>
                  <a:pt x="804" y="2554"/>
                </a:lnTo>
                <a:lnTo>
                  <a:pt x="809" y="2595"/>
                </a:lnTo>
                <a:lnTo>
                  <a:pt x="817" y="2634"/>
                </a:lnTo>
                <a:lnTo>
                  <a:pt x="826" y="2674"/>
                </a:lnTo>
                <a:lnTo>
                  <a:pt x="837" y="2712"/>
                </a:lnTo>
                <a:lnTo>
                  <a:pt x="850" y="2750"/>
                </a:lnTo>
                <a:lnTo>
                  <a:pt x="864" y="2786"/>
                </a:lnTo>
                <a:lnTo>
                  <a:pt x="881" y="2822"/>
                </a:lnTo>
                <a:lnTo>
                  <a:pt x="899" y="2857"/>
                </a:lnTo>
                <a:lnTo>
                  <a:pt x="918" y="2891"/>
                </a:lnTo>
                <a:lnTo>
                  <a:pt x="939" y="2924"/>
                </a:lnTo>
                <a:lnTo>
                  <a:pt x="962" y="2956"/>
                </a:lnTo>
                <a:lnTo>
                  <a:pt x="986" y="2986"/>
                </a:lnTo>
                <a:lnTo>
                  <a:pt x="1011" y="3016"/>
                </a:lnTo>
                <a:lnTo>
                  <a:pt x="1038" y="3044"/>
                </a:lnTo>
                <a:lnTo>
                  <a:pt x="1066" y="3070"/>
                </a:lnTo>
                <a:lnTo>
                  <a:pt x="1096" y="3097"/>
                </a:lnTo>
                <a:lnTo>
                  <a:pt x="1126" y="3120"/>
                </a:lnTo>
                <a:lnTo>
                  <a:pt x="1157" y="3144"/>
                </a:lnTo>
                <a:lnTo>
                  <a:pt x="1191" y="3164"/>
                </a:lnTo>
                <a:lnTo>
                  <a:pt x="1224" y="3184"/>
                </a:lnTo>
                <a:lnTo>
                  <a:pt x="1260" y="3201"/>
                </a:lnTo>
                <a:lnTo>
                  <a:pt x="1295" y="3218"/>
                </a:lnTo>
                <a:lnTo>
                  <a:pt x="1332" y="3233"/>
                </a:lnTo>
                <a:lnTo>
                  <a:pt x="1369" y="3245"/>
                </a:lnTo>
                <a:lnTo>
                  <a:pt x="1408" y="3256"/>
                </a:lnTo>
                <a:lnTo>
                  <a:pt x="1448" y="3265"/>
                </a:lnTo>
                <a:lnTo>
                  <a:pt x="1487" y="3272"/>
                </a:lnTo>
                <a:lnTo>
                  <a:pt x="1528" y="3277"/>
                </a:lnTo>
                <a:lnTo>
                  <a:pt x="1569" y="3280"/>
                </a:lnTo>
                <a:lnTo>
                  <a:pt x="1611" y="3281"/>
                </a:lnTo>
                <a:close/>
                <a:moveTo>
                  <a:pt x="1838" y="3503"/>
                </a:moveTo>
                <a:lnTo>
                  <a:pt x="1838" y="3503"/>
                </a:lnTo>
                <a:lnTo>
                  <a:pt x="1881" y="3502"/>
                </a:lnTo>
                <a:lnTo>
                  <a:pt x="1921" y="3499"/>
                </a:lnTo>
                <a:lnTo>
                  <a:pt x="1962" y="3493"/>
                </a:lnTo>
                <a:lnTo>
                  <a:pt x="2002" y="3486"/>
                </a:lnTo>
                <a:lnTo>
                  <a:pt x="2041" y="3477"/>
                </a:lnTo>
                <a:lnTo>
                  <a:pt x="2080" y="3466"/>
                </a:lnTo>
                <a:lnTo>
                  <a:pt x="2117" y="3453"/>
                </a:lnTo>
                <a:lnTo>
                  <a:pt x="2154" y="3439"/>
                </a:lnTo>
                <a:lnTo>
                  <a:pt x="2190" y="3422"/>
                </a:lnTo>
                <a:lnTo>
                  <a:pt x="2225" y="3404"/>
                </a:lnTo>
                <a:lnTo>
                  <a:pt x="2259" y="3385"/>
                </a:lnTo>
                <a:lnTo>
                  <a:pt x="2292" y="3364"/>
                </a:lnTo>
                <a:lnTo>
                  <a:pt x="2323" y="3341"/>
                </a:lnTo>
                <a:lnTo>
                  <a:pt x="2355" y="3317"/>
                </a:lnTo>
                <a:lnTo>
                  <a:pt x="2384" y="3292"/>
                </a:lnTo>
                <a:lnTo>
                  <a:pt x="2411" y="3265"/>
                </a:lnTo>
                <a:lnTo>
                  <a:pt x="2439" y="3237"/>
                </a:lnTo>
                <a:lnTo>
                  <a:pt x="2464" y="3207"/>
                </a:lnTo>
                <a:lnTo>
                  <a:pt x="2488" y="3177"/>
                </a:lnTo>
                <a:lnTo>
                  <a:pt x="2511" y="3146"/>
                </a:lnTo>
                <a:lnTo>
                  <a:pt x="2532" y="3112"/>
                </a:lnTo>
                <a:lnTo>
                  <a:pt x="2551" y="3079"/>
                </a:lnTo>
                <a:lnTo>
                  <a:pt x="2570" y="3043"/>
                </a:lnTo>
                <a:lnTo>
                  <a:pt x="2586" y="3008"/>
                </a:lnTo>
                <a:lnTo>
                  <a:pt x="2600" y="2971"/>
                </a:lnTo>
                <a:lnTo>
                  <a:pt x="2612" y="2933"/>
                </a:lnTo>
                <a:lnTo>
                  <a:pt x="2623" y="2895"/>
                </a:lnTo>
                <a:lnTo>
                  <a:pt x="2633" y="2855"/>
                </a:lnTo>
                <a:lnTo>
                  <a:pt x="2640" y="2816"/>
                </a:lnTo>
                <a:lnTo>
                  <a:pt x="2645" y="2775"/>
                </a:lnTo>
                <a:lnTo>
                  <a:pt x="2648" y="2734"/>
                </a:lnTo>
                <a:lnTo>
                  <a:pt x="2649" y="2692"/>
                </a:lnTo>
                <a:lnTo>
                  <a:pt x="1838" y="2692"/>
                </a:lnTo>
                <a:lnTo>
                  <a:pt x="1838" y="3503"/>
                </a:lnTo>
                <a:close/>
                <a:moveTo>
                  <a:pt x="4318" y="1839"/>
                </a:moveTo>
                <a:lnTo>
                  <a:pt x="3281" y="1839"/>
                </a:lnTo>
                <a:lnTo>
                  <a:pt x="3281" y="2150"/>
                </a:lnTo>
                <a:lnTo>
                  <a:pt x="4318" y="2150"/>
                </a:lnTo>
                <a:lnTo>
                  <a:pt x="4318" y="1839"/>
                </a:lnTo>
                <a:close/>
                <a:moveTo>
                  <a:pt x="4318" y="2411"/>
                </a:moveTo>
                <a:lnTo>
                  <a:pt x="3281" y="2411"/>
                </a:lnTo>
                <a:lnTo>
                  <a:pt x="3281" y="2723"/>
                </a:lnTo>
                <a:lnTo>
                  <a:pt x="4318" y="2723"/>
                </a:lnTo>
                <a:lnTo>
                  <a:pt x="4318" y="2411"/>
                </a:lnTo>
                <a:close/>
                <a:moveTo>
                  <a:pt x="4318" y="2983"/>
                </a:moveTo>
                <a:lnTo>
                  <a:pt x="3281" y="2983"/>
                </a:lnTo>
                <a:lnTo>
                  <a:pt x="3281" y="3295"/>
                </a:lnTo>
                <a:lnTo>
                  <a:pt x="4318" y="3295"/>
                </a:lnTo>
                <a:lnTo>
                  <a:pt x="4318" y="298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4" name="KSO_Shape"/>
          <p:cNvSpPr/>
          <p:nvPr/>
        </p:nvSpPr>
        <p:spPr>
          <a:xfrm>
            <a:off x="9240838" y="2493963"/>
            <a:ext cx="412750" cy="395287"/>
          </a:xfrm>
          <a:custGeom>
            <a:avLst/>
            <a:gdLst/>
            <a:ahLst/>
            <a:cxnLst/>
            <a:rect l="l" t="t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close/>
              </a:path>
            </a:pathLst>
          </a:custGeom>
          <a:solidFill>
            <a:srgbClr val="FFFFF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2017713" y="4905513"/>
            <a:ext cx="8134350" cy="687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en-US" altLang="zh-CN" sz="1600">
                <a:latin typeface="宋体" panose="02010600030101010101" pitchFamily="2" charset="-122"/>
              </a:rPr>
              <a:t>zero</a:t>
            </a:r>
            <a:r>
              <a:rPr lang="zh-CN" altLang="en-US" sz="1600"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en-US" altLang="zh-CN" sz="1600">
              <a:latin typeface="宋体" panose="02010600030101010101" pitchFamily="2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039938" y="4637088"/>
            <a:ext cx="8112125" cy="4603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/>
      <p:bldP spid="18" grpId="0"/>
      <p:bldP spid="19" grpId="0"/>
      <p:bldP spid="25" grpId="0"/>
      <p:bldP spid="2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21" t="10536" r="11821" b="25179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6" name="MH_Number_1"/>
          <p:cNvSpPr/>
          <p:nvPr>
            <p:custDataLst>
              <p:tags r:id="rId2"/>
            </p:custDataLst>
          </p:nvPr>
        </p:nvSpPr>
        <p:spPr>
          <a:xfrm>
            <a:off x="2495498" y="1931420"/>
            <a:ext cx="2184856" cy="2183380"/>
          </a:xfrm>
          <a:prstGeom prst="roundRect">
            <a:avLst>
              <a:gd name="adj" fmla="val 13960"/>
            </a:avLst>
          </a:prstGeom>
          <a:solidFill>
            <a:srgbClr val="FEAE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03</a:t>
            </a:r>
            <a:endParaRPr lang="zh-CN" altLang="en-US" sz="11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" name="MH_Entry_1"/>
          <p:cNvSpPr/>
          <p:nvPr>
            <p:custDataLst>
              <p:tags r:id="rId3"/>
            </p:custDataLst>
          </p:nvPr>
        </p:nvSpPr>
        <p:spPr>
          <a:xfrm>
            <a:off x="4851952" y="1999659"/>
            <a:ext cx="4803803" cy="845899"/>
          </a:xfrm>
          <a:prstGeom prst="roundRect">
            <a:avLst>
              <a:gd name="adj" fmla="val 20268"/>
            </a:avLst>
          </a:prstGeom>
          <a:noFill/>
          <a:ln>
            <a:solidFill>
              <a:srgbClr val="FEAE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400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项目计划实施步骤</a:t>
            </a:r>
            <a:endParaRPr lang="zh-CN" altLang="en-US" sz="400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851952" y="2998677"/>
            <a:ext cx="4776507" cy="972961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rgbClr val="00B050"/>
              </a:buClr>
              <a:buSzPct val="80000"/>
              <a:defRPr/>
            </a:pPr>
            <a:r>
              <a:rPr lang="en-US" altLang="zh-CN" sz="16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zero</a:t>
            </a:r>
            <a:r>
              <a:rPr lang="zh-CN" altLang="en-US" sz="16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160025" y="161016"/>
            <a:ext cx="498951" cy="498614"/>
          </a:xfrm>
          <a:prstGeom prst="roundRect">
            <a:avLst/>
          </a:prstGeom>
          <a:solidFill>
            <a:srgbClr val="FEAE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03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793505" y="161016"/>
            <a:ext cx="2735204" cy="498614"/>
          </a:xfrm>
          <a:prstGeom prst="roundRect">
            <a:avLst/>
          </a:prstGeom>
          <a:noFill/>
          <a:ln>
            <a:solidFill>
              <a:srgbClr val="FEAE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 lnSpcReduction="10000"/>
          </a:bodyPr>
          <a:lstStyle/>
          <a:p>
            <a:pPr algn="ctr">
              <a:lnSpc>
                <a:spcPct val="110000"/>
              </a:lnSpc>
            </a:pPr>
            <a:r>
              <a:rPr lang="zh-CN" altLang="en-US" sz="240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项目计划实施步骤</a:t>
            </a:r>
            <a:endParaRPr lang="zh-CN" altLang="en-US" sz="240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 bwMode="auto">
          <a:xfrm>
            <a:off x="898525" y="1460500"/>
            <a:ext cx="2441575" cy="4048125"/>
            <a:chOff x="898906" y="1461065"/>
            <a:chExt cx="2440530" cy="4046958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0" r="19469"/>
            <a:stretch>
              <a:fillRect/>
            </a:stretch>
          </p:blipFill>
          <p:spPr bwMode="auto">
            <a:xfrm>
              <a:off x="898906" y="1461065"/>
              <a:ext cx="2440530" cy="2016073"/>
            </a:xfrm>
            <a:custGeom>
              <a:avLst/>
              <a:gdLst>
                <a:gd name="connsiteX0" fmla="*/ 0 w 2440530"/>
                <a:gd name="connsiteY0" fmla="*/ 0 h 2016073"/>
                <a:gd name="connsiteX1" fmla="*/ 2440530 w 2440530"/>
                <a:gd name="connsiteY1" fmla="*/ 0 h 2016073"/>
                <a:gd name="connsiteX2" fmla="*/ 2440530 w 2440530"/>
                <a:gd name="connsiteY2" fmla="*/ 2016073 h 2016073"/>
                <a:gd name="connsiteX3" fmla="*/ 0 w 2440530"/>
                <a:gd name="connsiteY3" fmla="*/ 2016073 h 2016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0530" h="2016073">
                  <a:moveTo>
                    <a:pt x="0" y="0"/>
                  </a:moveTo>
                  <a:lnTo>
                    <a:pt x="2440530" y="0"/>
                  </a:lnTo>
                  <a:lnTo>
                    <a:pt x="2440530" y="2016073"/>
                  </a:lnTo>
                  <a:lnTo>
                    <a:pt x="0" y="2016073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矩形 7"/>
            <p:cNvSpPr/>
            <p:nvPr/>
          </p:nvSpPr>
          <p:spPr>
            <a:xfrm>
              <a:off x="898906" y="3473435"/>
              <a:ext cx="2440530" cy="203458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white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898906" y="2941776"/>
              <a:ext cx="2440530" cy="538007"/>
            </a:xfrm>
            <a:prstGeom prst="rect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white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0" name="文本框 7"/>
            <p:cNvSpPr txBox="1">
              <a:spLocks noChangeArrowheads="1"/>
            </p:cNvSpPr>
            <p:nvPr/>
          </p:nvSpPr>
          <p:spPr bwMode="auto">
            <a:xfrm>
              <a:off x="949620" y="2964312"/>
              <a:ext cx="23391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zh-CN" altLang="en-US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矩形 55"/>
            <p:cNvSpPr>
              <a:spLocks noChangeArrowheads="1"/>
            </p:cNvSpPr>
            <p:nvPr/>
          </p:nvSpPr>
          <p:spPr bwMode="auto">
            <a:xfrm>
              <a:off x="1086472" y="3691937"/>
              <a:ext cx="2065398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>
                  <a:solidFill>
                    <a:srgbClr val="FFFFFF"/>
                  </a:solidFill>
                  <a:latin typeface="宋体" panose="02010600030101010101" pitchFamily="2" charset="-122"/>
                </a:rPr>
                <a:t>zero</a:t>
              </a:r>
              <a:r>
                <a:rPr lang="zh-CN" altLang="en-US" sz="1600">
                  <a:solidFill>
                    <a:srgbClr val="FFFFFF"/>
                  </a:solidFill>
                  <a:latin typeface="宋体" panose="02010600030101010101" pitchFamily="2" charset="-122"/>
                </a:rPr>
                <a:t>极简主义设计，极致简约风潮流所向，通用设计，完美兼容，打造最实用，最具个性的演示方案，让你的演示卓越非凡。</a:t>
              </a:r>
              <a:endParaRPr lang="zh-CN" altLang="en-US" sz="1600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 bwMode="auto">
          <a:xfrm>
            <a:off x="3549650" y="1460500"/>
            <a:ext cx="2447925" cy="4048125"/>
            <a:chOff x="3550428" y="1461065"/>
            <a:chExt cx="2447392" cy="4046958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4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80" t="35693" r="2082" b="18609"/>
            <a:stretch>
              <a:fillRect/>
            </a:stretch>
          </p:blipFill>
          <p:spPr bwMode="auto">
            <a:xfrm>
              <a:off x="3550430" y="1461065"/>
              <a:ext cx="2447390" cy="2010046"/>
            </a:xfrm>
            <a:custGeom>
              <a:avLst/>
              <a:gdLst>
                <a:gd name="connsiteX0" fmla="*/ 0 w 2447390"/>
                <a:gd name="connsiteY0" fmla="*/ 0 h 2010046"/>
                <a:gd name="connsiteX1" fmla="*/ 2447390 w 2447390"/>
                <a:gd name="connsiteY1" fmla="*/ 0 h 2010046"/>
                <a:gd name="connsiteX2" fmla="*/ 2447390 w 2447390"/>
                <a:gd name="connsiteY2" fmla="*/ 2010046 h 2010046"/>
                <a:gd name="connsiteX3" fmla="*/ 0 w 2447390"/>
                <a:gd name="connsiteY3" fmla="*/ 2010046 h 2010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7390" h="2010046">
                  <a:moveTo>
                    <a:pt x="0" y="0"/>
                  </a:moveTo>
                  <a:lnTo>
                    <a:pt x="2447390" y="0"/>
                  </a:lnTo>
                  <a:lnTo>
                    <a:pt x="2447390" y="2010046"/>
                  </a:lnTo>
                  <a:lnTo>
                    <a:pt x="0" y="2010046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矩形 13"/>
            <p:cNvSpPr/>
            <p:nvPr/>
          </p:nvSpPr>
          <p:spPr>
            <a:xfrm>
              <a:off x="3550428" y="3473435"/>
              <a:ext cx="2441043" cy="203458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white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3550428" y="2941776"/>
              <a:ext cx="2447392" cy="538007"/>
            </a:xfrm>
            <a:prstGeom prst="rect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white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6" name="文本框 7"/>
            <p:cNvSpPr txBox="1">
              <a:spLocks noChangeArrowheads="1"/>
            </p:cNvSpPr>
            <p:nvPr/>
          </p:nvSpPr>
          <p:spPr bwMode="auto">
            <a:xfrm>
              <a:off x="3601143" y="2964312"/>
              <a:ext cx="23391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zh-CN" altLang="en-US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矩形 55"/>
            <p:cNvSpPr>
              <a:spLocks noChangeArrowheads="1"/>
            </p:cNvSpPr>
            <p:nvPr/>
          </p:nvSpPr>
          <p:spPr bwMode="auto">
            <a:xfrm>
              <a:off x="3737994" y="3691937"/>
              <a:ext cx="2065398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>
                  <a:solidFill>
                    <a:srgbClr val="FFFFFF"/>
                  </a:solidFill>
                  <a:latin typeface="宋体" panose="02010600030101010101" pitchFamily="2" charset="-122"/>
                </a:rPr>
                <a:t>zero</a:t>
              </a:r>
              <a:r>
                <a:rPr lang="zh-CN" altLang="en-US" sz="1600">
                  <a:solidFill>
                    <a:srgbClr val="FFFFFF"/>
                  </a:solidFill>
                  <a:latin typeface="宋体" panose="02010600030101010101" pitchFamily="2" charset="-122"/>
                </a:rPr>
                <a:t>极简主义设计，极致简约风潮流所向，通用设计，完美兼容，打造最实用，最具个性的演示方案，让你的演示卓越非凡。</a:t>
              </a:r>
              <a:endParaRPr lang="zh-CN" altLang="en-US" sz="1600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 bwMode="auto">
          <a:xfrm>
            <a:off x="6202363" y="1460500"/>
            <a:ext cx="2454275" cy="4048125"/>
            <a:chOff x="6201951" y="1461065"/>
            <a:chExt cx="2454254" cy="4046958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5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57" t="696" r="18917" b="928"/>
            <a:stretch>
              <a:fillRect/>
            </a:stretch>
          </p:blipFill>
          <p:spPr bwMode="auto">
            <a:xfrm>
              <a:off x="6208814" y="1461065"/>
              <a:ext cx="2447390" cy="2019300"/>
            </a:xfrm>
            <a:custGeom>
              <a:avLst/>
              <a:gdLst>
                <a:gd name="connsiteX0" fmla="*/ 0 w 2447390"/>
                <a:gd name="connsiteY0" fmla="*/ 0 h 2019300"/>
                <a:gd name="connsiteX1" fmla="*/ 2447390 w 2447390"/>
                <a:gd name="connsiteY1" fmla="*/ 0 h 2019300"/>
                <a:gd name="connsiteX2" fmla="*/ 2447390 w 2447390"/>
                <a:gd name="connsiteY2" fmla="*/ 2019300 h 2019300"/>
                <a:gd name="connsiteX3" fmla="*/ 0 w 2447390"/>
                <a:gd name="connsiteY3" fmla="*/ 2019300 h 201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7390" h="2019300">
                  <a:moveTo>
                    <a:pt x="0" y="0"/>
                  </a:moveTo>
                  <a:lnTo>
                    <a:pt x="2447390" y="0"/>
                  </a:lnTo>
                  <a:lnTo>
                    <a:pt x="2447390" y="2019300"/>
                  </a:lnTo>
                  <a:lnTo>
                    <a:pt x="0" y="2019300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矩形 19"/>
            <p:cNvSpPr/>
            <p:nvPr/>
          </p:nvSpPr>
          <p:spPr>
            <a:xfrm>
              <a:off x="6216238" y="3473435"/>
              <a:ext cx="2439967" cy="203458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white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6201951" y="2941776"/>
              <a:ext cx="2454254" cy="538007"/>
            </a:xfrm>
            <a:prstGeom prst="rect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white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2" name="文本框 7"/>
            <p:cNvSpPr txBox="1">
              <a:spLocks noChangeArrowheads="1"/>
            </p:cNvSpPr>
            <p:nvPr/>
          </p:nvSpPr>
          <p:spPr bwMode="auto">
            <a:xfrm>
              <a:off x="6252666" y="2964312"/>
              <a:ext cx="23391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zh-CN" altLang="en-US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矩形 55"/>
            <p:cNvSpPr>
              <a:spLocks noChangeArrowheads="1"/>
            </p:cNvSpPr>
            <p:nvPr/>
          </p:nvSpPr>
          <p:spPr bwMode="auto">
            <a:xfrm>
              <a:off x="6396379" y="3691937"/>
              <a:ext cx="2065398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>
                  <a:solidFill>
                    <a:srgbClr val="FFFFFF"/>
                  </a:solidFill>
                  <a:latin typeface="宋体" panose="02010600030101010101" pitchFamily="2" charset="-122"/>
                </a:rPr>
                <a:t>zero</a:t>
              </a:r>
              <a:r>
                <a:rPr lang="zh-CN" altLang="en-US" sz="1600">
                  <a:solidFill>
                    <a:srgbClr val="FFFFFF"/>
                  </a:solidFill>
                  <a:latin typeface="宋体" panose="02010600030101010101" pitchFamily="2" charset="-122"/>
                </a:rPr>
                <a:t>极简主义设计，极致简约风潮流所向，通用设计，完美兼容，打造最实用，最具个性的演示方案，让你的演示卓越非凡。</a:t>
              </a:r>
              <a:endParaRPr lang="zh-CN" altLang="en-US" sz="1600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 bwMode="auto">
          <a:xfrm>
            <a:off x="8867775" y="1460500"/>
            <a:ext cx="2454275" cy="4048125"/>
            <a:chOff x="8867197" y="1461065"/>
            <a:chExt cx="2454253" cy="4046958"/>
          </a:xfrm>
        </p:grpSpPr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6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90" t="404" r="8451" b="8548"/>
            <a:stretch>
              <a:fillRect/>
            </a:stretch>
          </p:blipFill>
          <p:spPr bwMode="auto">
            <a:xfrm>
              <a:off x="8867197" y="1461065"/>
              <a:ext cx="2447390" cy="2019300"/>
            </a:xfrm>
            <a:custGeom>
              <a:avLst/>
              <a:gdLst>
                <a:gd name="connsiteX0" fmla="*/ 0 w 2447390"/>
                <a:gd name="connsiteY0" fmla="*/ 0 h 2019300"/>
                <a:gd name="connsiteX1" fmla="*/ 2447390 w 2447390"/>
                <a:gd name="connsiteY1" fmla="*/ 0 h 2019300"/>
                <a:gd name="connsiteX2" fmla="*/ 2447390 w 2447390"/>
                <a:gd name="connsiteY2" fmla="*/ 2019300 h 2019300"/>
                <a:gd name="connsiteX3" fmla="*/ 0 w 2447390"/>
                <a:gd name="connsiteY3" fmla="*/ 2019300 h 201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7390" h="2019300">
                  <a:moveTo>
                    <a:pt x="0" y="0"/>
                  </a:moveTo>
                  <a:lnTo>
                    <a:pt x="2447390" y="0"/>
                  </a:lnTo>
                  <a:lnTo>
                    <a:pt x="2447390" y="2019300"/>
                  </a:lnTo>
                  <a:lnTo>
                    <a:pt x="0" y="2019300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矩形 25"/>
            <p:cNvSpPr/>
            <p:nvPr/>
          </p:nvSpPr>
          <p:spPr>
            <a:xfrm>
              <a:off x="8881485" y="3473435"/>
              <a:ext cx="2439965" cy="203458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white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8867197" y="2941776"/>
              <a:ext cx="2454253" cy="538007"/>
            </a:xfrm>
            <a:prstGeom prst="rect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white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8" name="文本框 7"/>
            <p:cNvSpPr txBox="1">
              <a:spLocks noChangeArrowheads="1"/>
            </p:cNvSpPr>
            <p:nvPr/>
          </p:nvSpPr>
          <p:spPr bwMode="auto">
            <a:xfrm>
              <a:off x="8931634" y="2964312"/>
              <a:ext cx="233910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zh-CN" altLang="en-US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矩形 55"/>
            <p:cNvSpPr>
              <a:spLocks noChangeArrowheads="1"/>
            </p:cNvSpPr>
            <p:nvPr/>
          </p:nvSpPr>
          <p:spPr bwMode="auto">
            <a:xfrm>
              <a:off x="9068486" y="3691937"/>
              <a:ext cx="2065398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>
                  <a:solidFill>
                    <a:srgbClr val="FFFFFF"/>
                  </a:solidFill>
                  <a:latin typeface="宋体" panose="02010600030101010101" pitchFamily="2" charset="-122"/>
                </a:rPr>
                <a:t>zero</a:t>
              </a:r>
              <a:r>
                <a:rPr lang="zh-CN" altLang="en-US" sz="1600">
                  <a:solidFill>
                    <a:srgbClr val="FFFFFF"/>
                  </a:solidFill>
                  <a:latin typeface="宋体" panose="02010600030101010101" pitchFamily="2" charset="-122"/>
                </a:rPr>
                <a:t>极简主义设计，极致简约风潮流所向，通用设计，完美兼容，打造最实用，最具个性的演示方案，让你的演示卓越非凡。</a:t>
              </a:r>
              <a:endParaRPr lang="zh-CN" altLang="en-US" sz="1600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160025" y="161016"/>
            <a:ext cx="498951" cy="498614"/>
          </a:xfrm>
          <a:prstGeom prst="roundRect">
            <a:avLst/>
          </a:prstGeom>
          <a:solidFill>
            <a:srgbClr val="FEAE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03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793505" y="161016"/>
            <a:ext cx="2735204" cy="498614"/>
          </a:xfrm>
          <a:prstGeom prst="roundRect">
            <a:avLst/>
          </a:prstGeom>
          <a:noFill/>
          <a:ln>
            <a:solidFill>
              <a:srgbClr val="FEAE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 lnSpcReduction="10000"/>
          </a:bodyPr>
          <a:lstStyle/>
          <a:p>
            <a:pPr algn="ctr">
              <a:lnSpc>
                <a:spcPct val="110000"/>
              </a:lnSpc>
            </a:pPr>
            <a:r>
              <a:rPr lang="zh-CN" altLang="en-US" sz="240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项目计划实施步骤</a:t>
            </a:r>
            <a:endParaRPr lang="zh-CN" altLang="en-US" sz="240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350" y="1395413"/>
            <a:ext cx="2979738" cy="2451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9202738" y="1392238"/>
            <a:ext cx="2984500" cy="24542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8" name="图片 4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22"/>
          <a:stretch>
            <a:fillRect/>
          </a:stretch>
        </p:blipFill>
        <p:spPr bwMode="auto">
          <a:xfrm>
            <a:off x="2984500" y="1392238"/>
            <a:ext cx="6218238" cy="245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直角三角形 8"/>
          <p:cNvSpPr/>
          <p:nvPr/>
        </p:nvSpPr>
        <p:spPr>
          <a:xfrm rot="13481815">
            <a:off x="2463800" y="2109788"/>
            <a:ext cx="1023938" cy="1025525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" name="直角三角形 9"/>
          <p:cNvSpPr/>
          <p:nvPr/>
        </p:nvSpPr>
        <p:spPr>
          <a:xfrm rot="2680177">
            <a:off x="8699500" y="2109788"/>
            <a:ext cx="1025525" cy="1025525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" name="矩形 12"/>
          <p:cNvSpPr>
            <a:spLocks noChangeArrowheads="1"/>
          </p:cNvSpPr>
          <p:nvPr/>
        </p:nvSpPr>
        <p:spPr bwMode="auto">
          <a:xfrm>
            <a:off x="1166813" y="4360863"/>
            <a:ext cx="26463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3"/>
          <p:cNvSpPr>
            <a:spLocks noChangeArrowheads="1"/>
          </p:cNvSpPr>
          <p:nvPr/>
        </p:nvSpPr>
        <p:spPr bwMode="auto">
          <a:xfrm>
            <a:off x="1182688" y="4856163"/>
            <a:ext cx="9837737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 dirty="0">
                <a:latin typeface="宋体" panose="02010600030101010101" pitchFamily="2" charset="-122"/>
              </a:rPr>
              <a:t>zero</a:t>
            </a:r>
            <a:r>
              <a:rPr lang="zh-CN" altLang="en-US" sz="1600" dirty="0"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r>
              <a:rPr lang="en-US" altLang="zh-CN" sz="1600" dirty="0">
                <a:latin typeface="宋体" panose="02010600030101010101" pitchFamily="2" charset="-122"/>
              </a:rPr>
              <a:t>zero</a:t>
            </a:r>
            <a:r>
              <a:rPr lang="zh-CN" altLang="en-US" sz="1600" dirty="0"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r>
              <a:rPr lang="en-US" altLang="zh-CN" sz="1600" dirty="0">
                <a:latin typeface="宋体" panose="02010600030101010101" pitchFamily="2" charset="-122"/>
              </a:rPr>
              <a:t>zero</a:t>
            </a:r>
            <a:r>
              <a:rPr lang="zh-CN" altLang="en-US" sz="1600" dirty="0"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227138" y="4838700"/>
            <a:ext cx="25257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5"/>
          <p:cNvSpPr>
            <a:spLocks noChangeArrowheads="1"/>
          </p:cNvSpPr>
          <p:nvPr/>
        </p:nvSpPr>
        <p:spPr bwMode="auto">
          <a:xfrm>
            <a:off x="215900" y="2362200"/>
            <a:ext cx="273685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chemeClr val="bg1"/>
                </a:solidFill>
                <a:latin typeface="宋体" panose="02010600030101010101" pitchFamily="2" charset="-122"/>
              </a:rPr>
              <a:t>zero</a:t>
            </a:r>
            <a:r>
              <a:rPr lang="zh-CN" altLang="en-US" sz="1600">
                <a:solidFill>
                  <a:schemeClr val="bg1"/>
                </a:solidFill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6"/>
          <p:cNvSpPr>
            <a:spLocks noChangeArrowheads="1"/>
          </p:cNvSpPr>
          <p:nvPr/>
        </p:nvSpPr>
        <p:spPr bwMode="auto">
          <a:xfrm>
            <a:off x="168275" y="1768475"/>
            <a:ext cx="26463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242888" y="2260600"/>
            <a:ext cx="252412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8"/>
          <p:cNvSpPr>
            <a:spLocks noChangeArrowheads="1"/>
          </p:cNvSpPr>
          <p:nvPr/>
        </p:nvSpPr>
        <p:spPr bwMode="auto">
          <a:xfrm>
            <a:off x="9439275" y="2378075"/>
            <a:ext cx="2747963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chemeClr val="bg1"/>
                </a:solidFill>
                <a:latin typeface="宋体" panose="02010600030101010101" pitchFamily="2" charset="-122"/>
              </a:rPr>
              <a:t>zero</a:t>
            </a:r>
            <a:r>
              <a:rPr lang="zh-CN" altLang="en-US" sz="1600">
                <a:solidFill>
                  <a:schemeClr val="bg1"/>
                </a:solidFill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9"/>
          <p:cNvSpPr>
            <a:spLocks noChangeArrowheads="1"/>
          </p:cNvSpPr>
          <p:nvPr/>
        </p:nvSpPr>
        <p:spPr bwMode="auto">
          <a:xfrm>
            <a:off x="9391650" y="1784350"/>
            <a:ext cx="26479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9466263" y="2276475"/>
            <a:ext cx="252571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 animBg="1"/>
      <p:bldP spid="10" grpId="0" animBg="1"/>
      <p:bldP spid="11" grpId="0"/>
      <p:bldP spid="12" grpId="0"/>
      <p:bldP spid="14" grpId="0"/>
      <p:bldP spid="15" grpId="0"/>
      <p:bldP spid="17" grpId="0"/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160025" y="161016"/>
            <a:ext cx="498951" cy="498614"/>
          </a:xfrm>
          <a:prstGeom prst="roundRect">
            <a:avLst/>
          </a:prstGeom>
          <a:solidFill>
            <a:srgbClr val="FEAE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03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793505" y="161016"/>
            <a:ext cx="2735204" cy="498614"/>
          </a:xfrm>
          <a:prstGeom prst="roundRect">
            <a:avLst/>
          </a:prstGeom>
          <a:noFill/>
          <a:ln>
            <a:solidFill>
              <a:srgbClr val="FEAE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 lnSpcReduction="10000"/>
          </a:bodyPr>
          <a:lstStyle/>
          <a:p>
            <a:pPr algn="ctr">
              <a:lnSpc>
                <a:spcPct val="110000"/>
              </a:lnSpc>
            </a:pPr>
            <a:r>
              <a:rPr lang="zh-CN" altLang="en-US" sz="240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项目计划实施步骤</a:t>
            </a:r>
            <a:endParaRPr lang="zh-CN" altLang="en-US" sz="240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MH_Text_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95363" y="2911475"/>
            <a:ext cx="1514475" cy="16557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MH_SubTitle_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160838" y="2911475"/>
            <a:ext cx="1514475" cy="165576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MH_Text_3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578100" y="4635500"/>
            <a:ext cx="1514475" cy="16557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MH_Text_1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2578100" y="1187450"/>
            <a:ext cx="1514475" cy="16557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MH_Picture_3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578100" y="2911475"/>
            <a:ext cx="1514475" cy="1655763"/>
          </a:xfrm>
          <a:prstGeom prst="rect">
            <a:avLst/>
          </a:prstGeom>
          <a:blipFill dpi="0" rotWithShape="1">
            <a:blip r:embed="rId8">
              <a:grayscl/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1" name="MH_Picture_4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95363" y="4635500"/>
            <a:ext cx="1514475" cy="1655763"/>
          </a:xfrm>
          <a:prstGeom prst="rect">
            <a:avLst/>
          </a:prstGeom>
          <a:blipFill dpi="0" rotWithShape="1">
            <a:blip r:embed="rId10">
              <a:grayscl/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2" name="MH_Picture_5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4160838" y="4635500"/>
            <a:ext cx="1514475" cy="1655763"/>
          </a:xfrm>
          <a:prstGeom prst="rect">
            <a:avLst/>
          </a:prstGeom>
          <a:blipFill dpi="0" rotWithShape="1">
            <a:blip r:embed="rId12">
              <a:grayscl/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3" name="MH_Picture_1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995363" y="1187450"/>
            <a:ext cx="1514475" cy="1655763"/>
          </a:xfrm>
          <a:prstGeom prst="rect">
            <a:avLst/>
          </a:prstGeom>
          <a:blipFill dpi="0" rotWithShape="1">
            <a:blip r:embed="rId14">
              <a:grayscl/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4" name="MH_Picture_2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4160838" y="1187450"/>
            <a:ext cx="1514475" cy="1655763"/>
          </a:xfrm>
          <a:prstGeom prst="rect">
            <a:avLst/>
          </a:prstGeom>
          <a:blipFill dpi="0" rotWithShape="1">
            <a:blip r:embed="rId16">
              <a:grayscl/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5" name="矩形 51"/>
          <p:cNvSpPr>
            <a:spLocks noChangeArrowheads="1"/>
          </p:cNvSpPr>
          <p:nvPr/>
        </p:nvSpPr>
        <p:spPr bwMode="auto">
          <a:xfrm>
            <a:off x="7369175" y="1851025"/>
            <a:ext cx="26463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52"/>
          <p:cNvSpPr>
            <a:spLocks noChangeArrowheads="1"/>
          </p:cNvSpPr>
          <p:nvPr/>
        </p:nvSpPr>
        <p:spPr bwMode="auto">
          <a:xfrm>
            <a:off x="7369175" y="2482850"/>
            <a:ext cx="3827463" cy="297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buFont typeface="Arial" panose="020B0604020202020204" pitchFamily="34" charset="0"/>
              <a:buNone/>
            </a:pPr>
            <a:r>
              <a:rPr lang="en-US" altLang="zh-CN" sz="1600">
                <a:latin typeface="宋体" panose="02010600030101010101" pitchFamily="2" charset="-122"/>
              </a:rPr>
              <a:t>zero</a:t>
            </a:r>
            <a:r>
              <a:rPr lang="zh-CN" altLang="en-US" sz="1600"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r>
              <a:rPr lang="en-US" altLang="zh-CN" sz="1600">
                <a:latin typeface="宋体" panose="02010600030101010101" pitchFamily="2" charset="-122"/>
              </a:rPr>
              <a:t>zero</a:t>
            </a:r>
            <a:r>
              <a:rPr lang="zh-CN" altLang="en-US" sz="1600"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r>
              <a:rPr lang="en-US" altLang="zh-CN" sz="1600">
                <a:latin typeface="宋体" panose="02010600030101010101" pitchFamily="2" charset="-122"/>
              </a:rPr>
              <a:t>zero</a:t>
            </a:r>
            <a:r>
              <a:rPr lang="zh-CN" altLang="en-US" sz="1600"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r>
              <a:rPr lang="en-US" altLang="zh-CN" sz="1600">
                <a:latin typeface="宋体" panose="02010600030101010101" pitchFamily="2" charset="-122"/>
              </a:rPr>
              <a:t>zero</a:t>
            </a:r>
            <a:r>
              <a:rPr lang="zh-CN" altLang="en-US" sz="1600"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>
              <a:latin typeface="宋体" panose="02010600030101010101" pitchFamily="2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7477125" y="2360613"/>
            <a:ext cx="252571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160025" y="161016"/>
            <a:ext cx="498951" cy="498614"/>
          </a:xfrm>
          <a:prstGeom prst="roundRect">
            <a:avLst/>
          </a:prstGeom>
          <a:solidFill>
            <a:srgbClr val="FEAE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03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793505" y="161016"/>
            <a:ext cx="2735204" cy="498614"/>
          </a:xfrm>
          <a:prstGeom prst="roundRect">
            <a:avLst/>
          </a:prstGeom>
          <a:noFill/>
          <a:ln>
            <a:solidFill>
              <a:srgbClr val="FEAE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 lnSpcReduction="10000"/>
          </a:bodyPr>
          <a:lstStyle/>
          <a:p>
            <a:pPr algn="ctr">
              <a:lnSpc>
                <a:spcPct val="110000"/>
              </a:lnSpc>
            </a:pPr>
            <a:r>
              <a:rPr lang="zh-CN" altLang="en-US" sz="240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项目计划实施步骤</a:t>
            </a:r>
            <a:endParaRPr lang="zh-CN" altLang="en-US" sz="240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522788" y="4154488"/>
            <a:ext cx="3046412" cy="14128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177213" y="4154488"/>
            <a:ext cx="3046412" cy="14128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46163" y="4154488"/>
            <a:ext cx="3046412" cy="14128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9" name="图片 39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038" y="1485900"/>
            <a:ext cx="3030537" cy="201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42"/>
          <p:cNvPicPr>
            <a:picLocks noChangeAspect="1"/>
          </p:cNvPicPr>
          <p:nvPr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27" t="35693" r="427" b="15691"/>
          <a:stretch>
            <a:fillRect/>
          </a:stretch>
        </p:blipFill>
        <p:spPr bwMode="auto">
          <a:xfrm>
            <a:off x="4516438" y="1495425"/>
            <a:ext cx="3132137" cy="213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40"/>
          <p:cNvPicPr>
            <a:picLocks noChangeAspect="1"/>
          </p:cNvPicPr>
          <p:nvPr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91"/>
          <a:stretch>
            <a:fillRect/>
          </a:stretch>
        </p:blipFill>
        <p:spPr bwMode="auto">
          <a:xfrm>
            <a:off x="8180388" y="1487488"/>
            <a:ext cx="2986087" cy="2052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矩形 11"/>
          <p:cNvSpPr/>
          <p:nvPr/>
        </p:nvSpPr>
        <p:spPr>
          <a:xfrm>
            <a:off x="1046163" y="3494088"/>
            <a:ext cx="3046412" cy="5159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177213" y="3494088"/>
            <a:ext cx="2989262" cy="5159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522788" y="3494088"/>
            <a:ext cx="3135312" cy="51593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5" name="矩形 47"/>
          <p:cNvSpPr>
            <a:spLocks noChangeArrowheads="1"/>
          </p:cNvSpPr>
          <p:nvPr/>
        </p:nvSpPr>
        <p:spPr bwMode="auto">
          <a:xfrm>
            <a:off x="1465263" y="3517900"/>
            <a:ext cx="20304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48"/>
          <p:cNvSpPr>
            <a:spLocks noChangeArrowheads="1"/>
          </p:cNvSpPr>
          <p:nvPr/>
        </p:nvSpPr>
        <p:spPr bwMode="auto">
          <a:xfrm>
            <a:off x="5086350" y="3511550"/>
            <a:ext cx="2032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51"/>
          <p:cNvSpPr>
            <a:spLocks noChangeArrowheads="1"/>
          </p:cNvSpPr>
          <p:nvPr/>
        </p:nvSpPr>
        <p:spPr bwMode="auto">
          <a:xfrm>
            <a:off x="8639175" y="3494088"/>
            <a:ext cx="2032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54"/>
          <p:cNvSpPr>
            <a:spLocks noChangeArrowheads="1"/>
          </p:cNvSpPr>
          <p:nvPr/>
        </p:nvSpPr>
        <p:spPr bwMode="auto">
          <a:xfrm>
            <a:off x="1300163" y="4197350"/>
            <a:ext cx="2509837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000000"/>
                </a:solidFill>
                <a:latin typeface="宋体" panose="02010600030101010101" pitchFamily="2" charset="-122"/>
              </a:rPr>
              <a:t>zero</a:t>
            </a:r>
            <a:r>
              <a:rPr lang="zh-CN" altLang="en-US" sz="1600">
                <a:solidFill>
                  <a:srgbClr val="000000"/>
                </a:solidFill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19" name="矩形 54"/>
          <p:cNvSpPr>
            <a:spLocks noChangeArrowheads="1"/>
          </p:cNvSpPr>
          <p:nvPr/>
        </p:nvSpPr>
        <p:spPr bwMode="auto">
          <a:xfrm>
            <a:off x="4829175" y="4197350"/>
            <a:ext cx="2509838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000000"/>
                </a:solidFill>
                <a:latin typeface="宋体" panose="02010600030101010101" pitchFamily="2" charset="-122"/>
              </a:rPr>
              <a:t>zero</a:t>
            </a:r>
            <a:r>
              <a:rPr lang="zh-CN" altLang="en-US" sz="1600">
                <a:solidFill>
                  <a:srgbClr val="000000"/>
                </a:solidFill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20" name="矩形 54"/>
          <p:cNvSpPr>
            <a:spLocks noChangeArrowheads="1"/>
          </p:cNvSpPr>
          <p:nvPr/>
        </p:nvSpPr>
        <p:spPr bwMode="auto">
          <a:xfrm>
            <a:off x="8447088" y="4197350"/>
            <a:ext cx="2509837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000000"/>
                </a:solidFill>
                <a:latin typeface="宋体" panose="02010600030101010101" pitchFamily="2" charset="-122"/>
              </a:rPr>
              <a:t>zero</a:t>
            </a:r>
            <a:r>
              <a:rPr lang="zh-CN" altLang="en-US" sz="1600">
                <a:solidFill>
                  <a:srgbClr val="000000"/>
                </a:solidFill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2" grpId="0" animBg="1"/>
      <p:bldP spid="13" grpId="0" animBg="1"/>
      <p:bldP spid="14" grpId="0" animBg="1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21" t="10536" r="11821" b="25179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6" name="MH_Number_1"/>
          <p:cNvSpPr/>
          <p:nvPr>
            <p:custDataLst>
              <p:tags r:id="rId2"/>
            </p:custDataLst>
          </p:nvPr>
        </p:nvSpPr>
        <p:spPr>
          <a:xfrm>
            <a:off x="2495498" y="1931420"/>
            <a:ext cx="2184856" cy="2183380"/>
          </a:xfrm>
          <a:prstGeom prst="roundRect">
            <a:avLst>
              <a:gd name="adj" fmla="val 13960"/>
            </a:avLst>
          </a:prstGeom>
          <a:solidFill>
            <a:srgbClr val="FEAE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04</a:t>
            </a:r>
            <a:endParaRPr lang="zh-CN" altLang="en-US" sz="11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" name="MH_Entry_1"/>
          <p:cNvSpPr/>
          <p:nvPr>
            <p:custDataLst>
              <p:tags r:id="rId3"/>
            </p:custDataLst>
          </p:nvPr>
        </p:nvSpPr>
        <p:spPr>
          <a:xfrm>
            <a:off x="4851952" y="1999659"/>
            <a:ext cx="4803803" cy="845899"/>
          </a:xfrm>
          <a:prstGeom prst="roundRect">
            <a:avLst>
              <a:gd name="adj" fmla="val 20268"/>
            </a:avLst>
          </a:prstGeom>
          <a:noFill/>
          <a:ln>
            <a:solidFill>
              <a:srgbClr val="FEAE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400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项目投资回报预期</a:t>
            </a:r>
            <a:endParaRPr lang="zh-CN" altLang="en-US" sz="400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851952" y="2998677"/>
            <a:ext cx="4776507" cy="972961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rgbClr val="00B050"/>
              </a:buClr>
              <a:buSzPct val="80000"/>
              <a:defRPr/>
            </a:pPr>
            <a:r>
              <a:rPr lang="en-US" altLang="zh-CN" sz="16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zero</a:t>
            </a:r>
            <a:r>
              <a:rPr lang="zh-CN" altLang="en-US" sz="16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160025" y="161016"/>
            <a:ext cx="498951" cy="498614"/>
          </a:xfrm>
          <a:prstGeom prst="roundRect">
            <a:avLst/>
          </a:prstGeom>
          <a:solidFill>
            <a:srgbClr val="FEAE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04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793505" y="161016"/>
            <a:ext cx="2735204" cy="498614"/>
          </a:xfrm>
          <a:prstGeom prst="roundRect">
            <a:avLst/>
          </a:prstGeom>
          <a:noFill/>
          <a:ln>
            <a:solidFill>
              <a:srgbClr val="FEAE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 lnSpcReduction="10000"/>
          </a:bodyPr>
          <a:lstStyle/>
          <a:p>
            <a:pPr algn="ctr">
              <a:lnSpc>
                <a:spcPct val="110000"/>
              </a:lnSpc>
            </a:pPr>
            <a:r>
              <a:rPr lang="zh-CN" altLang="en-US" sz="240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项目投资回报预期</a:t>
            </a:r>
            <a:endParaRPr lang="zh-CN" altLang="en-US" sz="240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Freeform 6"/>
          <p:cNvSpPr/>
          <p:nvPr/>
        </p:nvSpPr>
        <p:spPr bwMode="auto">
          <a:xfrm>
            <a:off x="2047875" y="1058863"/>
            <a:ext cx="1203325" cy="1050925"/>
          </a:xfrm>
          <a:custGeom>
            <a:avLst/>
            <a:gdLst>
              <a:gd name="T0" fmla="*/ 0 w 714"/>
              <a:gd name="T1" fmla="*/ 2147483646 h 617"/>
              <a:gd name="T2" fmla="*/ 2147483646 w 714"/>
              <a:gd name="T3" fmla="*/ 0 h 617"/>
              <a:gd name="T4" fmla="*/ 2147483646 w 714"/>
              <a:gd name="T5" fmla="*/ 2147483646 h 617"/>
              <a:gd name="T6" fmla="*/ 0 w 714"/>
              <a:gd name="T7" fmla="*/ 2147483646 h 617"/>
              <a:gd name="T8" fmla="*/ 0 w 714"/>
              <a:gd name="T9" fmla="*/ 2147483646 h 61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14"/>
              <a:gd name="T16" fmla="*/ 0 h 617"/>
              <a:gd name="T17" fmla="*/ 714 w 714"/>
              <a:gd name="T18" fmla="*/ 617 h 61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14" h="617">
                <a:moveTo>
                  <a:pt x="0" y="617"/>
                </a:moveTo>
                <a:lnTo>
                  <a:pt x="355" y="0"/>
                </a:lnTo>
                <a:lnTo>
                  <a:pt x="714" y="617"/>
                </a:lnTo>
                <a:lnTo>
                  <a:pt x="0" y="61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tIns="180000" anchor="ctr" anchorCtr="1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 b="1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3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Freeform 7"/>
          <p:cNvSpPr/>
          <p:nvPr/>
        </p:nvSpPr>
        <p:spPr bwMode="auto">
          <a:xfrm>
            <a:off x="2717800" y="2276475"/>
            <a:ext cx="1193800" cy="1035050"/>
          </a:xfrm>
          <a:custGeom>
            <a:avLst/>
            <a:gdLst>
              <a:gd name="T0" fmla="*/ 0 w 709"/>
              <a:gd name="T1" fmla="*/ 2147483646 h 614"/>
              <a:gd name="T2" fmla="*/ 2147483646 w 709"/>
              <a:gd name="T3" fmla="*/ 0 h 614"/>
              <a:gd name="T4" fmla="*/ 2147483646 w 709"/>
              <a:gd name="T5" fmla="*/ 2147483646 h 614"/>
              <a:gd name="T6" fmla="*/ 0 w 709"/>
              <a:gd name="T7" fmla="*/ 2147483646 h 614"/>
              <a:gd name="T8" fmla="*/ 0 w 709"/>
              <a:gd name="T9" fmla="*/ 2147483646 h 61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709" h="614">
                <a:moveTo>
                  <a:pt x="0" y="614"/>
                </a:moveTo>
                <a:lnTo>
                  <a:pt x="355" y="0"/>
                </a:lnTo>
                <a:lnTo>
                  <a:pt x="709" y="614"/>
                </a:lnTo>
                <a:lnTo>
                  <a:pt x="0" y="61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ctr" anchorCtr="1"/>
          <a:lstStyle/>
          <a:p>
            <a:endParaRPr lang="zh-CN" altLang="en-US"/>
          </a:p>
        </p:txBody>
      </p:sp>
      <p:sp>
        <p:nvSpPr>
          <p:cNvPr id="8" name="Freeform 8"/>
          <p:cNvSpPr/>
          <p:nvPr/>
        </p:nvSpPr>
        <p:spPr bwMode="auto">
          <a:xfrm>
            <a:off x="677863" y="3478213"/>
            <a:ext cx="1790700" cy="1035050"/>
          </a:xfrm>
          <a:custGeom>
            <a:avLst/>
            <a:gdLst>
              <a:gd name="T0" fmla="*/ 2147483646 w 1063"/>
              <a:gd name="T1" fmla="*/ 0 h 615"/>
              <a:gd name="T2" fmla="*/ 0 w 1063"/>
              <a:gd name="T3" fmla="*/ 2147483646 h 615"/>
              <a:gd name="T4" fmla="*/ 2147483646 w 1063"/>
              <a:gd name="T5" fmla="*/ 2147483646 h 615"/>
              <a:gd name="T6" fmla="*/ 2147483646 w 1063"/>
              <a:gd name="T7" fmla="*/ 0 h 615"/>
              <a:gd name="T8" fmla="*/ 2147483646 w 1063"/>
              <a:gd name="T9" fmla="*/ 0 h 61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63"/>
              <a:gd name="T16" fmla="*/ 0 h 615"/>
              <a:gd name="T17" fmla="*/ 1063 w 1063"/>
              <a:gd name="T18" fmla="*/ 615 h 61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63" h="615">
                <a:moveTo>
                  <a:pt x="354" y="0"/>
                </a:moveTo>
                <a:lnTo>
                  <a:pt x="0" y="615"/>
                </a:lnTo>
                <a:lnTo>
                  <a:pt x="708" y="615"/>
                </a:lnTo>
                <a:lnTo>
                  <a:pt x="1063" y="0"/>
                </a:lnTo>
                <a:lnTo>
                  <a:pt x="354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tIns="0" anchor="ctr" anchorCtr="1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 b="1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en-US" altLang="zh-CN" sz="3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Freeform 9"/>
          <p:cNvSpPr/>
          <p:nvPr/>
        </p:nvSpPr>
        <p:spPr bwMode="auto">
          <a:xfrm>
            <a:off x="1360488" y="2276475"/>
            <a:ext cx="1785937" cy="1035050"/>
          </a:xfrm>
          <a:custGeom>
            <a:avLst/>
            <a:gdLst>
              <a:gd name="T0" fmla="*/ 2147483646 w 1060"/>
              <a:gd name="T1" fmla="*/ 0 h 614"/>
              <a:gd name="T2" fmla="*/ 2147483646 w 1060"/>
              <a:gd name="T3" fmla="*/ 0 h 614"/>
              <a:gd name="T4" fmla="*/ 0 w 1060"/>
              <a:gd name="T5" fmla="*/ 2147483646 h 614"/>
              <a:gd name="T6" fmla="*/ 2147483646 w 1060"/>
              <a:gd name="T7" fmla="*/ 2147483646 h 614"/>
              <a:gd name="T8" fmla="*/ 2147483646 w 1060"/>
              <a:gd name="T9" fmla="*/ 0 h 61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60"/>
              <a:gd name="T16" fmla="*/ 0 h 614"/>
              <a:gd name="T17" fmla="*/ 1060 w 1060"/>
              <a:gd name="T18" fmla="*/ 614 h 61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60" h="614">
                <a:moveTo>
                  <a:pt x="1060" y="0"/>
                </a:moveTo>
                <a:lnTo>
                  <a:pt x="352" y="0"/>
                </a:lnTo>
                <a:lnTo>
                  <a:pt x="0" y="614"/>
                </a:lnTo>
                <a:lnTo>
                  <a:pt x="708" y="614"/>
                </a:lnTo>
                <a:lnTo>
                  <a:pt x="106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tIns="0" anchor="ctr" anchorCtr="1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 b="1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3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Freeform 10"/>
          <p:cNvSpPr/>
          <p:nvPr/>
        </p:nvSpPr>
        <p:spPr bwMode="auto">
          <a:xfrm>
            <a:off x="2047875" y="3478213"/>
            <a:ext cx="2509838" cy="1039812"/>
          </a:xfrm>
          <a:custGeom>
            <a:avLst/>
            <a:gdLst>
              <a:gd name="T0" fmla="*/ 2147483646 w 1489"/>
              <a:gd name="T1" fmla="*/ 0 h 617"/>
              <a:gd name="T2" fmla="*/ 2147483646 w 1489"/>
              <a:gd name="T3" fmla="*/ 0 h 617"/>
              <a:gd name="T4" fmla="*/ 2147483646 w 1489"/>
              <a:gd name="T5" fmla="*/ 0 h 617"/>
              <a:gd name="T6" fmla="*/ 0 w 1489"/>
              <a:gd name="T7" fmla="*/ 2147483646 h 617"/>
              <a:gd name="T8" fmla="*/ 2147483646 w 1489"/>
              <a:gd name="T9" fmla="*/ 2147483646 h 617"/>
              <a:gd name="T10" fmla="*/ 2147483646 w 1489"/>
              <a:gd name="T11" fmla="*/ 2147483646 h 617"/>
              <a:gd name="T12" fmla="*/ 2147483646 w 1489"/>
              <a:gd name="T13" fmla="*/ 2147483646 h 617"/>
              <a:gd name="T14" fmla="*/ 2147483646 w 1489"/>
              <a:gd name="T15" fmla="*/ 0 h 61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489" h="617">
                <a:moveTo>
                  <a:pt x="1137" y="0"/>
                </a:moveTo>
                <a:lnTo>
                  <a:pt x="360" y="0"/>
                </a:lnTo>
                <a:lnTo>
                  <a:pt x="355" y="0"/>
                </a:lnTo>
                <a:lnTo>
                  <a:pt x="0" y="617"/>
                </a:lnTo>
                <a:lnTo>
                  <a:pt x="709" y="617"/>
                </a:lnTo>
                <a:lnTo>
                  <a:pt x="714" y="617"/>
                </a:lnTo>
                <a:lnTo>
                  <a:pt x="1489" y="617"/>
                </a:lnTo>
                <a:lnTo>
                  <a:pt x="1137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文本框 16"/>
          <p:cNvSpPr txBox="1">
            <a:spLocks noChangeArrowheads="1"/>
          </p:cNvSpPr>
          <p:nvPr/>
        </p:nvSpPr>
        <p:spPr bwMode="auto">
          <a:xfrm>
            <a:off x="3343275" y="1449388"/>
            <a:ext cx="63007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latin typeface="宋体" panose="02010600030101010101" pitchFamily="2" charset="-122"/>
              </a:rPr>
              <a:t>zero</a:t>
            </a:r>
            <a:r>
              <a:rPr lang="zh-CN" altLang="en-US" sz="1600"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>
              <a:latin typeface="宋体" panose="02010600030101010101" pitchFamily="2" charset="-122"/>
            </a:endParaRPr>
          </a:p>
        </p:txBody>
      </p:sp>
      <p:sp>
        <p:nvSpPr>
          <p:cNvPr id="12" name="矩形 17"/>
          <p:cNvSpPr>
            <a:spLocks noChangeArrowheads="1"/>
          </p:cNvSpPr>
          <p:nvPr/>
        </p:nvSpPr>
        <p:spPr bwMode="auto">
          <a:xfrm>
            <a:off x="3292475" y="1092200"/>
            <a:ext cx="19764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b="1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9"/>
          <p:cNvSpPr txBox="1">
            <a:spLocks noChangeArrowheads="1"/>
          </p:cNvSpPr>
          <p:nvPr/>
        </p:nvSpPr>
        <p:spPr bwMode="auto">
          <a:xfrm>
            <a:off x="4002088" y="2651125"/>
            <a:ext cx="63627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latin typeface="宋体" panose="02010600030101010101" pitchFamily="2" charset="-122"/>
              </a:rPr>
              <a:t>zero</a:t>
            </a:r>
            <a:r>
              <a:rPr lang="zh-CN" altLang="en-US" sz="1600"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>
              <a:latin typeface="宋体" panose="02010600030101010101" pitchFamily="2" charset="-122"/>
            </a:endParaRPr>
          </a:p>
        </p:txBody>
      </p:sp>
      <p:sp>
        <p:nvSpPr>
          <p:cNvPr id="14" name="矩形 20"/>
          <p:cNvSpPr>
            <a:spLocks noChangeArrowheads="1"/>
          </p:cNvSpPr>
          <p:nvPr/>
        </p:nvSpPr>
        <p:spPr bwMode="auto">
          <a:xfrm>
            <a:off x="4002088" y="2300288"/>
            <a:ext cx="17764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b="1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22"/>
          <p:cNvSpPr txBox="1">
            <a:spLocks noChangeArrowheads="1"/>
          </p:cNvSpPr>
          <p:nvPr/>
        </p:nvSpPr>
        <p:spPr bwMode="auto">
          <a:xfrm>
            <a:off x="4741863" y="3884613"/>
            <a:ext cx="62801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latin typeface="宋体" panose="02010600030101010101" pitchFamily="2" charset="-122"/>
              </a:rPr>
              <a:t>zero</a:t>
            </a:r>
            <a:r>
              <a:rPr lang="zh-CN" altLang="en-US" sz="1600"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>
              <a:latin typeface="宋体" panose="02010600030101010101" pitchFamily="2" charset="-122"/>
            </a:endParaRPr>
          </a:p>
        </p:txBody>
      </p:sp>
      <p:sp>
        <p:nvSpPr>
          <p:cNvPr id="16" name="矩形 23"/>
          <p:cNvSpPr>
            <a:spLocks noChangeArrowheads="1"/>
          </p:cNvSpPr>
          <p:nvPr/>
        </p:nvSpPr>
        <p:spPr bwMode="auto">
          <a:xfrm>
            <a:off x="4730750" y="3521075"/>
            <a:ext cx="17716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b="1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2093913" y="4506913"/>
            <a:ext cx="9207500" cy="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2763838" y="3298825"/>
            <a:ext cx="760095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2093913" y="2098675"/>
            <a:ext cx="7542212" cy="0"/>
          </a:xfrm>
          <a:prstGeom prst="line">
            <a:avLst/>
          </a:prstGeom>
          <a:ln w="28575">
            <a:solidFill>
              <a:schemeClr val="accent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17"/>
          <p:cNvSpPr>
            <a:spLocks noChangeArrowheads="1"/>
          </p:cNvSpPr>
          <p:nvPr/>
        </p:nvSpPr>
        <p:spPr bwMode="auto">
          <a:xfrm>
            <a:off x="1822450" y="4827588"/>
            <a:ext cx="20304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124"/>
          <p:cNvSpPr>
            <a:spLocks noChangeArrowheads="1"/>
          </p:cNvSpPr>
          <p:nvPr/>
        </p:nvSpPr>
        <p:spPr bwMode="auto">
          <a:xfrm>
            <a:off x="1822450" y="5340350"/>
            <a:ext cx="854233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600">
                <a:latin typeface="宋体" panose="02010600030101010101" pitchFamily="2" charset="-122"/>
              </a:rPr>
              <a:t>zero</a:t>
            </a:r>
            <a:r>
              <a:rPr lang="zh-CN" altLang="en-US" sz="1600"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r>
              <a:rPr lang="en-US" altLang="zh-CN" sz="1600">
                <a:latin typeface="宋体" panose="02010600030101010101" pitchFamily="2" charset="-122"/>
              </a:rPr>
              <a:t>zero</a:t>
            </a:r>
            <a:r>
              <a:rPr lang="zh-CN" altLang="en-US" sz="1600"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>
              <a:latin typeface="宋体" panose="02010600030101010101" pitchFamily="2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871663" y="5302250"/>
            <a:ext cx="1882775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36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 animBg="1"/>
      <p:bldP spid="9" grpId="0" animBg="1"/>
      <p:bldP spid="11" grpId="0"/>
      <p:bldP spid="12" grpId="0"/>
      <p:bldP spid="13" grpId="0"/>
      <p:bldP spid="14" grpId="0"/>
      <p:bldP spid="15" grpId="0"/>
      <p:bldP spid="16" grpId="0"/>
      <p:bldP spid="20" grpId="0"/>
      <p:bldP spid="2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160025" y="161016"/>
            <a:ext cx="498951" cy="498614"/>
          </a:xfrm>
          <a:prstGeom prst="roundRect">
            <a:avLst/>
          </a:prstGeom>
          <a:solidFill>
            <a:srgbClr val="FEAE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04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793505" y="161016"/>
            <a:ext cx="2735204" cy="498614"/>
          </a:xfrm>
          <a:prstGeom prst="roundRect">
            <a:avLst/>
          </a:prstGeom>
          <a:noFill/>
          <a:ln>
            <a:solidFill>
              <a:srgbClr val="FEAE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 lnSpcReduction="10000"/>
          </a:bodyPr>
          <a:lstStyle/>
          <a:p>
            <a:pPr algn="ctr">
              <a:lnSpc>
                <a:spcPct val="110000"/>
              </a:lnSpc>
            </a:pPr>
            <a:r>
              <a:rPr lang="zh-CN" altLang="en-US" sz="240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项目投资回报预期</a:t>
            </a:r>
            <a:endParaRPr lang="zh-CN" altLang="en-US" sz="240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MH_Other_9"/>
          <p:cNvSpPr/>
          <p:nvPr>
            <p:custDataLst>
              <p:tags r:id="rId3"/>
            </p:custDataLst>
          </p:nvPr>
        </p:nvSpPr>
        <p:spPr>
          <a:xfrm>
            <a:off x="2767013" y="2038350"/>
            <a:ext cx="2108200" cy="655638"/>
          </a:xfrm>
          <a:prstGeom prst="rightArrow">
            <a:avLst>
              <a:gd name="adj1" fmla="val 72581"/>
              <a:gd name="adj2" fmla="val 46774"/>
            </a:avLst>
          </a:prstGeom>
          <a:solidFill>
            <a:schemeClr val="bg1">
              <a:lumMod val="75000"/>
            </a:schemeClr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MH_Other_10"/>
          <p:cNvSpPr/>
          <p:nvPr>
            <p:custDataLst>
              <p:tags r:id="rId4"/>
            </p:custDataLst>
          </p:nvPr>
        </p:nvSpPr>
        <p:spPr>
          <a:xfrm>
            <a:off x="2767013" y="2965450"/>
            <a:ext cx="2108200" cy="655638"/>
          </a:xfrm>
          <a:prstGeom prst="rightArrow">
            <a:avLst>
              <a:gd name="adj1" fmla="val 72581"/>
              <a:gd name="adj2" fmla="val 46774"/>
            </a:avLst>
          </a:prstGeom>
          <a:solidFill>
            <a:schemeClr val="bg1">
              <a:lumMod val="75000"/>
            </a:schemeClr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MH_Other_11"/>
          <p:cNvSpPr/>
          <p:nvPr>
            <p:custDataLst>
              <p:tags r:id="rId5"/>
            </p:custDataLst>
          </p:nvPr>
        </p:nvSpPr>
        <p:spPr>
          <a:xfrm>
            <a:off x="2767013" y="3892550"/>
            <a:ext cx="2108200" cy="654050"/>
          </a:xfrm>
          <a:prstGeom prst="rightArrow">
            <a:avLst>
              <a:gd name="adj1" fmla="val 72581"/>
              <a:gd name="adj2" fmla="val 46774"/>
            </a:avLst>
          </a:prstGeom>
          <a:solidFill>
            <a:schemeClr val="bg1">
              <a:lumMod val="75000"/>
            </a:schemeClr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" name="MH_Other_12"/>
          <p:cNvSpPr/>
          <p:nvPr>
            <p:custDataLst>
              <p:tags r:id="rId6"/>
            </p:custDataLst>
          </p:nvPr>
        </p:nvSpPr>
        <p:spPr>
          <a:xfrm>
            <a:off x="2767013" y="4818063"/>
            <a:ext cx="2108200" cy="655637"/>
          </a:xfrm>
          <a:prstGeom prst="rightArrow">
            <a:avLst>
              <a:gd name="adj1" fmla="val 72581"/>
              <a:gd name="adj2" fmla="val 46774"/>
            </a:avLst>
          </a:prstGeom>
          <a:solidFill>
            <a:schemeClr val="bg1">
              <a:lumMod val="75000"/>
            </a:schemeClr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10" name="组合 9"/>
          <p:cNvGrpSpPr/>
          <p:nvPr/>
        </p:nvGrpSpPr>
        <p:grpSpPr bwMode="auto">
          <a:xfrm>
            <a:off x="1725613" y="2038350"/>
            <a:ext cx="1990725" cy="655638"/>
            <a:chOff x="1725709" y="2037977"/>
            <a:chExt cx="1990726" cy="655638"/>
          </a:xfrm>
        </p:grpSpPr>
        <p:sp>
          <p:nvSpPr>
            <p:cNvPr id="11" name="MH_Other_1"/>
            <p:cNvSpPr/>
            <p:nvPr>
              <p:custDataLst>
                <p:tags r:id="rId7"/>
              </p:custDataLst>
            </p:nvPr>
          </p:nvSpPr>
          <p:spPr>
            <a:xfrm flipV="1">
              <a:off x="3605310" y="2592015"/>
              <a:ext cx="111125" cy="101600"/>
            </a:xfrm>
            <a:prstGeom prst="rtTriangle">
              <a:avLst/>
            </a:prstGeom>
            <a:solidFill>
              <a:schemeClr val="tx1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2" name="MH_Other_2"/>
            <p:cNvSpPr/>
            <p:nvPr>
              <p:custDataLst>
                <p:tags r:id="rId8"/>
              </p:custDataLst>
            </p:nvPr>
          </p:nvSpPr>
          <p:spPr>
            <a:xfrm>
              <a:off x="3605310" y="2037977"/>
              <a:ext cx="111125" cy="101600"/>
            </a:xfrm>
            <a:prstGeom prst="rtTriangle">
              <a:avLst/>
            </a:prstGeom>
            <a:solidFill>
              <a:schemeClr val="tx1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3" name="MH_SubTitle_1"/>
            <p:cNvSpPr/>
            <p:nvPr>
              <p:custDataLst>
                <p:tags r:id="rId9"/>
              </p:custDataLst>
            </p:nvPr>
          </p:nvSpPr>
          <p:spPr>
            <a:xfrm>
              <a:off x="1725709" y="2037977"/>
              <a:ext cx="1879601" cy="655638"/>
            </a:xfrm>
            <a:prstGeom prst="rect">
              <a:avLst/>
            </a:prstGeom>
            <a:solidFill>
              <a:schemeClr val="accent4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kern="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 bwMode="auto">
          <a:xfrm>
            <a:off x="1725613" y="2965450"/>
            <a:ext cx="1990725" cy="655638"/>
            <a:chOff x="1725709" y="2965077"/>
            <a:chExt cx="1990726" cy="655638"/>
          </a:xfrm>
        </p:grpSpPr>
        <p:sp>
          <p:nvSpPr>
            <p:cNvPr id="15" name="MH_Other_3"/>
            <p:cNvSpPr/>
            <p:nvPr>
              <p:custDataLst>
                <p:tags r:id="rId10"/>
              </p:custDataLst>
            </p:nvPr>
          </p:nvSpPr>
          <p:spPr>
            <a:xfrm flipV="1">
              <a:off x="3605310" y="3519115"/>
              <a:ext cx="111125" cy="101600"/>
            </a:xfrm>
            <a:prstGeom prst="rtTriangle">
              <a:avLst/>
            </a:prstGeom>
            <a:solidFill>
              <a:schemeClr val="tx1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6" name="MH_Other_4"/>
            <p:cNvSpPr/>
            <p:nvPr>
              <p:custDataLst>
                <p:tags r:id="rId11"/>
              </p:custDataLst>
            </p:nvPr>
          </p:nvSpPr>
          <p:spPr>
            <a:xfrm>
              <a:off x="3605310" y="2965077"/>
              <a:ext cx="111125" cy="101600"/>
            </a:xfrm>
            <a:prstGeom prst="rtTriangle">
              <a:avLst/>
            </a:prstGeom>
            <a:solidFill>
              <a:schemeClr val="tx1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7" name="MH_SubTitle_2"/>
            <p:cNvSpPr/>
            <p:nvPr>
              <p:custDataLst>
                <p:tags r:id="rId12"/>
              </p:custDataLst>
            </p:nvPr>
          </p:nvSpPr>
          <p:spPr>
            <a:xfrm>
              <a:off x="1725709" y="2965077"/>
              <a:ext cx="1879601" cy="655638"/>
            </a:xfrm>
            <a:prstGeom prst="rect">
              <a:avLst/>
            </a:prstGeom>
            <a:solidFill>
              <a:schemeClr val="accent1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kern="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 bwMode="auto">
          <a:xfrm>
            <a:off x="1725613" y="3892550"/>
            <a:ext cx="1990725" cy="654050"/>
            <a:chOff x="1725709" y="3892177"/>
            <a:chExt cx="1990726" cy="654050"/>
          </a:xfrm>
        </p:grpSpPr>
        <p:sp>
          <p:nvSpPr>
            <p:cNvPr id="19" name="MH_Other_5"/>
            <p:cNvSpPr/>
            <p:nvPr>
              <p:custDataLst>
                <p:tags r:id="rId13"/>
              </p:custDataLst>
            </p:nvPr>
          </p:nvSpPr>
          <p:spPr>
            <a:xfrm flipV="1">
              <a:off x="3605310" y="4444627"/>
              <a:ext cx="111125" cy="101600"/>
            </a:xfrm>
            <a:prstGeom prst="rtTriangle">
              <a:avLst/>
            </a:prstGeom>
            <a:solidFill>
              <a:schemeClr val="tx1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0" name="MH_Other_6"/>
            <p:cNvSpPr/>
            <p:nvPr>
              <p:custDataLst>
                <p:tags r:id="rId14"/>
              </p:custDataLst>
            </p:nvPr>
          </p:nvSpPr>
          <p:spPr>
            <a:xfrm>
              <a:off x="3605310" y="3892177"/>
              <a:ext cx="111125" cy="100013"/>
            </a:xfrm>
            <a:prstGeom prst="rtTriangle">
              <a:avLst/>
            </a:prstGeom>
            <a:solidFill>
              <a:schemeClr val="tx1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1" name="MH_SubTitle_3"/>
            <p:cNvSpPr/>
            <p:nvPr>
              <p:custDataLst>
                <p:tags r:id="rId15"/>
              </p:custDataLst>
            </p:nvPr>
          </p:nvSpPr>
          <p:spPr>
            <a:xfrm>
              <a:off x="1725709" y="3892177"/>
              <a:ext cx="1879601" cy="654050"/>
            </a:xfrm>
            <a:prstGeom prst="rect">
              <a:avLst/>
            </a:prstGeom>
            <a:solidFill>
              <a:schemeClr val="accent3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kern="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 bwMode="auto">
          <a:xfrm>
            <a:off x="1725613" y="4818063"/>
            <a:ext cx="1990725" cy="655637"/>
            <a:chOff x="1725709" y="4817690"/>
            <a:chExt cx="1990726" cy="655638"/>
          </a:xfrm>
        </p:grpSpPr>
        <p:sp>
          <p:nvSpPr>
            <p:cNvPr id="23" name="MH_Other_7"/>
            <p:cNvSpPr/>
            <p:nvPr>
              <p:custDataLst>
                <p:tags r:id="rId16"/>
              </p:custDataLst>
            </p:nvPr>
          </p:nvSpPr>
          <p:spPr>
            <a:xfrm flipV="1">
              <a:off x="3605310" y="5371728"/>
              <a:ext cx="111125" cy="101600"/>
            </a:xfrm>
            <a:prstGeom prst="rtTriangle">
              <a:avLst/>
            </a:prstGeom>
            <a:solidFill>
              <a:schemeClr val="tx1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4" name="MH_Other_8"/>
            <p:cNvSpPr/>
            <p:nvPr>
              <p:custDataLst>
                <p:tags r:id="rId17"/>
              </p:custDataLst>
            </p:nvPr>
          </p:nvSpPr>
          <p:spPr>
            <a:xfrm>
              <a:off x="3605310" y="4817690"/>
              <a:ext cx="111125" cy="101600"/>
            </a:xfrm>
            <a:prstGeom prst="rtTriangle">
              <a:avLst/>
            </a:prstGeom>
            <a:solidFill>
              <a:schemeClr val="tx1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5" name="MH_SubTitle_4"/>
            <p:cNvSpPr/>
            <p:nvPr>
              <p:custDataLst>
                <p:tags r:id="rId18"/>
              </p:custDataLst>
            </p:nvPr>
          </p:nvSpPr>
          <p:spPr>
            <a:xfrm>
              <a:off x="1725709" y="4817690"/>
              <a:ext cx="1879601" cy="655638"/>
            </a:xfrm>
            <a:prstGeom prst="rect">
              <a:avLst/>
            </a:prstGeom>
            <a:solidFill>
              <a:schemeClr val="accent2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kern="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6" name="矩形 25"/>
          <p:cNvSpPr>
            <a:spLocks noChangeArrowheads="1"/>
          </p:cNvSpPr>
          <p:nvPr/>
        </p:nvSpPr>
        <p:spPr bwMode="auto">
          <a:xfrm>
            <a:off x="4959350" y="2010707"/>
            <a:ext cx="5797550" cy="687111"/>
          </a:xfrm>
          <a:prstGeom prst="rect">
            <a:avLst/>
          </a:prstGeom>
          <a:noFill/>
          <a:ln w="9525">
            <a:solidFill>
              <a:schemeClr val="accent4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en-US" altLang="zh-CN" sz="1600">
                <a:latin typeface="宋体" panose="02010600030101010101" pitchFamily="2" charset="-122"/>
              </a:rPr>
              <a:t>zero</a:t>
            </a:r>
            <a:r>
              <a:rPr lang="zh-CN" altLang="en-US" sz="1600"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en-US" altLang="zh-CN" sz="1600">
              <a:latin typeface="宋体" panose="02010600030101010101" pitchFamily="2" charset="-122"/>
            </a:endParaRPr>
          </a:p>
        </p:txBody>
      </p:sp>
      <p:sp>
        <p:nvSpPr>
          <p:cNvPr id="27" name="矩形 26"/>
          <p:cNvSpPr>
            <a:spLocks noChangeArrowheads="1"/>
          </p:cNvSpPr>
          <p:nvPr/>
        </p:nvSpPr>
        <p:spPr bwMode="auto">
          <a:xfrm>
            <a:off x="4959350" y="2965588"/>
            <a:ext cx="5797550" cy="687111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en-US" altLang="zh-CN" sz="1600">
                <a:latin typeface="宋体" panose="02010600030101010101" pitchFamily="2" charset="-122"/>
              </a:rPr>
              <a:t>zero</a:t>
            </a:r>
            <a:r>
              <a:rPr lang="zh-CN" altLang="en-US" sz="1600"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en-US" altLang="zh-CN" sz="1600">
              <a:latin typeface="宋体" panose="02010600030101010101" pitchFamily="2" charset="-122"/>
            </a:endParaRPr>
          </a:p>
        </p:txBody>
      </p:sp>
      <p:sp>
        <p:nvSpPr>
          <p:cNvPr id="28" name="矩形 27"/>
          <p:cNvSpPr>
            <a:spLocks noChangeArrowheads="1"/>
          </p:cNvSpPr>
          <p:nvPr/>
        </p:nvSpPr>
        <p:spPr bwMode="auto">
          <a:xfrm>
            <a:off x="4959350" y="3867288"/>
            <a:ext cx="5797550" cy="687111"/>
          </a:xfrm>
          <a:prstGeom prst="rect">
            <a:avLst/>
          </a:prstGeom>
          <a:noFill/>
          <a:ln w="9525">
            <a:solidFill>
              <a:schemeClr val="accent3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en-US" altLang="zh-CN" sz="1600">
                <a:latin typeface="宋体" panose="02010600030101010101" pitchFamily="2" charset="-122"/>
              </a:rPr>
              <a:t>zero</a:t>
            </a:r>
            <a:r>
              <a:rPr lang="zh-CN" altLang="en-US" sz="1600"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en-US" altLang="zh-CN" sz="1600">
              <a:latin typeface="宋体" panose="02010600030101010101" pitchFamily="2" charset="-122"/>
            </a:endParaRPr>
          </a:p>
        </p:txBody>
      </p:sp>
      <p:sp>
        <p:nvSpPr>
          <p:cNvPr id="29" name="矩形 28"/>
          <p:cNvSpPr>
            <a:spLocks noChangeArrowheads="1"/>
          </p:cNvSpPr>
          <p:nvPr/>
        </p:nvSpPr>
        <p:spPr bwMode="auto">
          <a:xfrm>
            <a:off x="4959350" y="4802326"/>
            <a:ext cx="5797550" cy="687111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en-US" altLang="zh-CN" sz="1600">
                <a:latin typeface="宋体" panose="02010600030101010101" pitchFamily="2" charset="-122"/>
              </a:rPr>
              <a:t>zero</a:t>
            </a:r>
            <a:r>
              <a:rPr lang="zh-CN" altLang="en-US" sz="1600"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en-US" altLang="zh-CN" sz="1600">
              <a:latin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26" grpId="0" animBg="1"/>
      <p:bldP spid="27" grpId="0" animBg="1"/>
      <p:bldP spid="28" grpId="0" animBg="1"/>
      <p:bldP spid="2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160025" y="161016"/>
            <a:ext cx="498951" cy="498614"/>
          </a:xfrm>
          <a:prstGeom prst="roundRect">
            <a:avLst/>
          </a:prstGeom>
          <a:solidFill>
            <a:srgbClr val="FEAE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04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793505" y="161016"/>
            <a:ext cx="2735204" cy="498614"/>
          </a:xfrm>
          <a:prstGeom prst="roundRect">
            <a:avLst/>
          </a:prstGeom>
          <a:noFill/>
          <a:ln>
            <a:solidFill>
              <a:srgbClr val="FEAE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 lnSpcReduction="10000"/>
          </a:bodyPr>
          <a:lstStyle/>
          <a:p>
            <a:pPr algn="ctr">
              <a:lnSpc>
                <a:spcPct val="110000"/>
              </a:lnSpc>
            </a:pPr>
            <a:r>
              <a:rPr lang="zh-CN" altLang="en-US" sz="240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项目投资回报预期</a:t>
            </a:r>
            <a:endParaRPr lang="zh-CN" altLang="en-US" sz="240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MH_SubTitle_2"/>
          <p:cNvSpPr/>
          <p:nvPr/>
        </p:nvSpPr>
        <p:spPr>
          <a:xfrm>
            <a:off x="6332538" y="2044700"/>
            <a:ext cx="5080000" cy="1149350"/>
          </a:xfrm>
          <a:prstGeom prst="homePlate">
            <a:avLst>
              <a:gd name="adj" fmla="val 76562"/>
            </a:avLst>
          </a:prstGeom>
          <a:solidFill>
            <a:schemeClr val="bg1">
              <a:lumMod val="85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8000" tIns="0" rIns="0" bIns="0" anchor="ctr">
            <a:norm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MH_Other_3"/>
          <p:cNvSpPr/>
          <p:nvPr/>
        </p:nvSpPr>
        <p:spPr>
          <a:xfrm>
            <a:off x="6327775" y="2044700"/>
            <a:ext cx="771525" cy="1149350"/>
          </a:xfrm>
          <a:custGeom>
            <a:avLst/>
            <a:gdLst>
              <a:gd name="connsiteX0" fmla="*/ 0 w 745331"/>
              <a:gd name="connsiteY0" fmla="*/ 0 h 873919"/>
              <a:gd name="connsiteX1" fmla="*/ 745331 w 745331"/>
              <a:gd name="connsiteY1" fmla="*/ 428625 h 873919"/>
              <a:gd name="connsiteX2" fmla="*/ 9525 w 745331"/>
              <a:gd name="connsiteY2" fmla="*/ 873919 h 873919"/>
              <a:gd name="connsiteX3" fmla="*/ 0 w 745331"/>
              <a:gd name="connsiteY3" fmla="*/ 0 h 873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5331" h="873919">
                <a:moveTo>
                  <a:pt x="0" y="0"/>
                </a:moveTo>
                <a:lnTo>
                  <a:pt x="745331" y="428625"/>
                </a:lnTo>
                <a:lnTo>
                  <a:pt x="9525" y="87391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8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MH_SubTitle_1"/>
          <p:cNvSpPr/>
          <p:nvPr/>
        </p:nvSpPr>
        <p:spPr>
          <a:xfrm flipH="1">
            <a:off x="755650" y="2044700"/>
            <a:ext cx="5080000" cy="1149350"/>
          </a:xfrm>
          <a:prstGeom prst="homePlate">
            <a:avLst>
              <a:gd name="adj" fmla="val 76562"/>
            </a:avLst>
          </a:prstGeom>
          <a:solidFill>
            <a:schemeClr val="bg1">
              <a:lumMod val="85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828000" bIns="0" anchor="ctr">
            <a:norm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 kern="0" dirty="0">
              <a:solidFill>
                <a:srgbClr val="333333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" name="MH_Other_6"/>
          <p:cNvSpPr/>
          <p:nvPr/>
        </p:nvSpPr>
        <p:spPr>
          <a:xfrm flipH="1">
            <a:off x="5070475" y="2044700"/>
            <a:ext cx="771525" cy="1158875"/>
          </a:xfrm>
          <a:custGeom>
            <a:avLst/>
            <a:gdLst>
              <a:gd name="connsiteX0" fmla="*/ 0 w 745331"/>
              <a:gd name="connsiteY0" fmla="*/ 0 h 873919"/>
              <a:gd name="connsiteX1" fmla="*/ 745331 w 745331"/>
              <a:gd name="connsiteY1" fmla="*/ 428625 h 873919"/>
              <a:gd name="connsiteX2" fmla="*/ 9525 w 745331"/>
              <a:gd name="connsiteY2" fmla="*/ 873919 h 873919"/>
              <a:gd name="connsiteX3" fmla="*/ 0 w 745331"/>
              <a:gd name="connsiteY3" fmla="*/ 0 h 873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5331" h="873919">
                <a:moveTo>
                  <a:pt x="0" y="0"/>
                </a:moveTo>
                <a:lnTo>
                  <a:pt x="745331" y="428625"/>
                </a:lnTo>
                <a:lnTo>
                  <a:pt x="9525" y="87391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8000" tIns="0" rIns="36000" bIns="0" anchor="ctr">
            <a:norm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8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MH_SubTitle_4"/>
          <p:cNvSpPr/>
          <p:nvPr/>
        </p:nvSpPr>
        <p:spPr>
          <a:xfrm>
            <a:off x="6332538" y="4143375"/>
            <a:ext cx="5080000" cy="1158875"/>
          </a:xfrm>
          <a:prstGeom prst="homePlate">
            <a:avLst>
              <a:gd name="adj" fmla="val 76562"/>
            </a:avLst>
          </a:prstGeom>
          <a:solidFill>
            <a:schemeClr val="bg1">
              <a:lumMod val="85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8000" tIns="0" rIns="0" bIns="0" anchor="ctr">
            <a:norm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" name="MH_Other_9"/>
          <p:cNvSpPr/>
          <p:nvPr/>
        </p:nvSpPr>
        <p:spPr>
          <a:xfrm>
            <a:off x="6327775" y="4143375"/>
            <a:ext cx="771525" cy="1158875"/>
          </a:xfrm>
          <a:custGeom>
            <a:avLst/>
            <a:gdLst>
              <a:gd name="connsiteX0" fmla="*/ 0 w 745331"/>
              <a:gd name="connsiteY0" fmla="*/ 0 h 873919"/>
              <a:gd name="connsiteX1" fmla="*/ 745331 w 745331"/>
              <a:gd name="connsiteY1" fmla="*/ 428625 h 873919"/>
              <a:gd name="connsiteX2" fmla="*/ 9525 w 745331"/>
              <a:gd name="connsiteY2" fmla="*/ 873919 h 873919"/>
              <a:gd name="connsiteX3" fmla="*/ 0 w 745331"/>
              <a:gd name="connsiteY3" fmla="*/ 0 h 873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5331" h="873919">
                <a:moveTo>
                  <a:pt x="0" y="0"/>
                </a:moveTo>
                <a:lnTo>
                  <a:pt x="745331" y="428625"/>
                </a:lnTo>
                <a:lnTo>
                  <a:pt x="9525" y="87391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288000" bIns="0" anchor="ctr">
            <a:norm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2800" b="1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MH_SubTitle_3"/>
          <p:cNvSpPr/>
          <p:nvPr/>
        </p:nvSpPr>
        <p:spPr>
          <a:xfrm flipH="1">
            <a:off x="755650" y="4143375"/>
            <a:ext cx="5080000" cy="1158875"/>
          </a:xfrm>
          <a:prstGeom prst="homePlate">
            <a:avLst>
              <a:gd name="adj" fmla="val 76562"/>
            </a:avLst>
          </a:prstGeom>
          <a:solidFill>
            <a:schemeClr val="bg1">
              <a:lumMod val="85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828000" bIns="0" anchor="ctr">
            <a:normAutofit/>
          </a:bodyPr>
          <a:lstStyle/>
          <a:p>
            <a:pPr algn="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" name="MH_Other_12"/>
          <p:cNvSpPr/>
          <p:nvPr/>
        </p:nvSpPr>
        <p:spPr>
          <a:xfrm flipH="1">
            <a:off x="5070475" y="4143375"/>
            <a:ext cx="771525" cy="1158875"/>
          </a:xfrm>
          <a:custGeom>
            <a:avLst/>
            <a:gdLst>
              <a:gd name="connsiteX0" fmla="*/ 0 w 745331"/>
              <a:gd name="connsiteY0" fmla="*/ 0 h 873919"/>
              <a:gd name="connsiteX1" fmla="*/ 745331 w 745331"/>
              <a:gd name="connsiteY1" fmla="*/ 428625 h 873919"/>
              <a:gd name="connsiteX2" fmla="*/ 9525 w 745331"/>
              <a:gd name="connsiteY2" fmla="*/ 873919 h 873919"/>
              <a:gd name="connsiteX3" fmla="*/ 0 w 745331"/>
              <a:gd name="connsiteY3" fmla="*/ 0 h 873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5331" h="873919">
                <a:moveTo>
                  <a:pt x="0" y="0"/>
                </a:moveTo>
                <a:lnTo>
                  <a:pt x="745331" y="428625"/>
                </a:lnTo>
                <a:lnTo>
                  <a:pt x="9525" y="87391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8000" tIns="0" rIns="36000" bIns="0" anchor="ctr">
            <a:norm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800" b="1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616075" y="2073275"/>
            <a:ext cx="3633788" cy="1077913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kern="0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zero</a:t>
            </a:r>
            <a:r>
              <a:rPr lang="zh-CN" altLang="en-US" sz="1600" kern="0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 kern="0" dirty="0">
              <a:solidFill>
                <a:srgbClr val="333333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064375" y="2085975"/>
            <a:ext cx="3633788" cy="1076325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kern="0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zero</a:t>
            </a:r>
            <a:r>
              <a:rPr lang="zh-CN" altLang="en-US" sz="1600" kern="0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 kern="0" dirty="0">
              <a:solidFill>
                <a:srgbClr val="333333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616075" y="4194175"/>
            <a:ext cx="3633788" cy="1076325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kern="0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zero</a:t>
            </a:r>
            <a:r>
              <a:rPr lang="zh-CN" altLang="en-US" sz="1600" kern="0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 kern="0" dirty="0">
              <a:solidFill>
                <a:srgbClr val="333333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064375" y="4194175"/>
            <a:ext cx="3633788" cy="1076325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kern="0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zero</a:t>
            </a:r>
            <a:r>
              <a:rPr lang="zh-CN" altLang="en-US" sz="1600" kern="0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 kern="0" dirty="0">
              <a:solidFill>
                <a:srgbClr val="333333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160025" y="161016"/>
            <a:ext cx="498951" cy="498614"/>
          </a:xfrm>
          <a:prstGeom prst="roundRect">
            <a:avLst/>
          </a:prstGeom>
          <a:solidFill>
            <a:srgbClr val="FEAE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04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793505" y="161016"/>
            <a:ext cx="2735204" cy="498614"/>
          </a:xfrm>
          <a:prstGeom prst="roundRect">
            <a:avLst/>
          </a:prstGeom>
          <a:noFill/>
          <a:ln>
            <a:solidFill>
              <a:srgbClr val="FEAE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 lnSpcReduction="10000"/>
          </a:bodyPr>
          <a:lstStyle/>
          <a:p>
            <a:pPr algn="ctr">
              <a:lnSpc>
                <a:spcPct val="110000"/>
              </a:lnSpc>
            </a:pPr>
            <a:r>
              <a:rPr lang="zh-CN" altLang="en-US" sz="240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项目投资回报预期</a:t>
            </a:r>
            <a:endParaRPr lang="zh-CN" altLang="en-US" sz="240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 bwMode="auto">
          <a:xfrm>
            <a:off x="6964311" y="1700808"/>
            <a:ext cx="541337" cy="446087"/>
            <a:chOff x="6457950" y="2114669"/>
            <a:chExt cx="940525" cy="777197"/>
          </a:xfrm>
        </p:grpSpPr>
        <p:sp>
          <p:nvSpPr>
            <p:cNvPr id="7" name="椭圆 6"/>
            <p:cNvSpPr/>
            <p:nvPr/>
          </p:nvSpPr>
          <p:spPr>
            <a:xfrm>
              <a:off x="6457950" y="2114669"/>
              <a:ext cx="940525" cy="77719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" name="Freeform 5"/>
            <p:cNvSpPr/>
            <p:nvPr/>
          </p:nvSpPr>
          <p:spPr bwMode="auto">
            <a:xfrm>
              <a:off x="6672426" y="2260578"/>
              <a:ext cx="511570" cy="485376"/>
            </a:xfrm>
            <a:custGeom>
              <a:avLst/>
              <a:gdLst>
                <a:gd name="T0" fmla="*/ 255786 w 573088"/>
                <a:gd name="T1" fmla="*/ 59679 h 543745"/>
                <a:gd name="T2" fmla="*/ 292824 w 573088"/>
                <a:gd name="T3" fmla="*/ 74974 h 543745"/>
                <a:gd name="T4" fmla="*/ 448640 w 573088"/>
                <a:gd name="T5" fmla="*/ 225370 h 543745"/>
                <a:gd name="T6" fmla="*/ 456304 w 573088"/>
                <a:gd name="T7" fmla="*/ 245763 h 543745"/>
                <a:gd name="T8" fmla="*/ 456304 w 573088"/>
                <a:gd name="T9" fmla="*/ 317137 h 543745"/>
                <a:gd name="T10" fmla="*/ 456304 w 573088"/>
                <a:gd name="T11" fmla="*/ 322235 h 543745"/>
                <a:gd name="T12" fmla="*/ 456304 w 573088"/>
                <a:gd name="T13" fmla="*/ 429296 h 543745"/>
                <a:gd name="T14" fmla="*/ 456304 w 573088"/>
                <a:gd name="T15" fmla="*/ 431527 h 543745"/>
                <a:gd name="T16" fmla="*/ 456304 w 573088"/>
                <a:gd name="T17" fmla="*/ 447140 h 543745"/>
                <a:gd name="T18" fmla="*/ 417988 w 573088"/>
                <a:gd name="T19" fmla="*/ 485376 h 543745"/>
                <a:gd name="T20" fmla="*/ 310705 w 573088"/>
                <a:gd name="T21" fmla="*/ 485376 h 543745"/>
                <a:gd name="T22" fmla="*/ 310705 w 573088"/>
                <a:gd name="T23" fmla="*/ 363020 h 543745"/>
                <a:gd name="T24" fmla="*/ 290269 w 573088"/>
                <a:gd name="T25" fmla="*/ 345177 h 543745"/>
                <a:gd name="T26" fmla="*/ 221302 w 573088"/>
                <a:gd name="T27" fmla="*/ 345177 h 543745"/>
                <a:gd name="T28" fmla="*/ 200866 w 573088"/>
                <a:gd name="T29" fmla="*/ 363020 h 543745"/>
                <a:gd name="T30" fmla="*/ 200866 w 573088"/>
                <a:gd name="T31" fmla="*/ 485376 h 543745"/>
                <a:gd name="T32" fmla="*/ 93582 w 573088"/>
                <a:gd name="T33" fmla="*/ 485376 h 543745"/>
                <a:gd name="T34" fmla="*/ 55267 w 573088"/>
                <a:gd name="T35" fmla="*/ 447140 h 543745"/>
                <a:gd name="T36" fmla="*/ 55267 w 573088"/>
                <a:gd name="T37" fmla="*/ 291646 h 543745"/>
                <a:gd name="T38" fmla="*/ 55267 w 573088"/>
                <a:gd name="T39" fmla="*/ 245763 h 543745"/>
                <a:gd name="T40" fmla="*/ 65484 w 573088"/>
                <a:gd name="T41" fmla="*/ 225370 h 543745"/>
                <a:gd name="T42" fmla="*/ 218747 w 573088"/>
                <a:gd name="T43" fmla="*/ 74974 h 543745"/>
                <a:gd name="T44" fmla="*/ 255786 w 573088"/>
                <a:gd name="T45" fmla="*/ 59679 h 543745"/>
                <a:gd name="T46" fmla="*/ 79357 w 573088"/>
                <a:gd name="T47" fmla="*/ 54581 h 543745"/>
                <a:gd name="T48" fmla="*/ 127538 w 573088"/>
                <a:gd name="T49" fmla="*/ 54581 h 543745"/>
                <a:gd name="T50" fmla="*/ 127538 w 573088"/>
                <a:gd name="T51" fmla="*/ 95677 h 543745"/>
                <a:gd name="T52" fmla="*/ 79357 w 573088"/>
                <a:gd name="T53" fmla="*/ 141024 h 543745"/>
                <a:gd name="T54" fmla="*/ 79357 w 573088"/>
                <a:gd name="T55" fmla="*/ 54581 h 543745"/>
                <a:gd name="T56" fmla="*/ 255785 w 573088"/>
                <a:gd name="T57" fmla="*/ 0 h 543745"/>
                <a:gd name="T58" fmla="*/ 297780 w 573088"/>
                <a:gd name="T59" fmla="*/ 19062 h 543745"/>
                <a:gd name="T60" fmla="*/ 501389 w 573088"/>
                <a:gd name="T61" fmla="*/ 214758 h 543745"/>
                <a:gd name="T62" fmla="*/ 511570 w 573088"/>
                <a:gd name="T63" fmla="*/ 227466 h 543745"/>
                <a:gd name="T64" fmla="*/ 463213 w 573088"/>
                <a:gd name="T65" fmla="*/ 227466 h 543745"/>
                <a:gd name="T66" fmla="*/ 297780 w 573088"/>
                <a:gd name="T67" fmla="*/ 67350 h 543745"/>
                <a:gd name="T68" fmla="*/ 213790 w 573088"/>
                <a:gd name="T69" fmla="*/ 67350 h 543745"/>
                <a:gd name="T70" fmla="*/ 48357 w 573088"/>
                <a:gd name="T71" fmla="*/ 227466 h 543745"/>
                <a:gd name="T72" fmla="*/ 0 w 573088"/>
                <a:gd name="T73" fmla="*/ 227466 h 543745"/>
                <a:gd name="T74" fmla="*/ 10181 w 573088"/>
                <a:gd name="T75" fmla="*/ 214758 h 543745"/>
                <a:gd name="T76" fmla="*/ 213790 w 573088"/>
                <a:gd name="T77" fmla="*/ 19062 h 543745"/>
                <a:gd name="T78" fmla="*/ 255785 w 573088"/>
                <a:gd name="T79" fmla="*/ 0 h 543745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573088" h="543745">
                  <a:moveTo>
                    <a:pt x="286545" y="66856"/>
                  </a:moveTo>
                  <a:cubicBezTo>
                    <a:pt x="301568" y="66856"/>
                    <a:pt x="316591" y="72568"/>
                    <a:pt x="328037" y="83990"/>
                  </a:cubicBezTo>
                  <a:cubicBezTo>
                    <a:pt x="328037" y="83990"/>
                    <a:pt x="328037" y="83990"/>
                    <a:pt x="502591" y="252472"/>
                  </a:cubicBezTo>
                  <a:cubicBezTo>
                    <a:pt x="508314" y="258183"/>
                    <a:pt x="511176" y="266750"/>
                    <a:pt x="511176" y="275317"/>
                  </a:cubicBezTo>
                  <a:cubicBezTo>
                    <a:pt x="511176" y="275317"/>
                    <a:pt x="511176" y="275317"/>
                    <a:pt x="511176" y="355274"/>
                  </a:cubicBezTo>
                  <a:cubicBezTo>
                    <a:pt x="511176" y="355274"/>
                    <a:pt x="511176" y="355274"/>
                    <a:pt x="511176" y="360985"/>
                  </a:cubicBezTo>
                  <a:cubicBezTo>
                    <a:pt x="511176" y="360985"/>
                    <a:pt x="511176" y="360985"/>
                    <a:pt x="511176" y="480921"/>
                  </a:cubicBezTo>
                  <a:cubicBezTo>
                    <a:pt x="511176" y="480921"/>
                    <a:pt x="511176" y="480921"/>
                    <a:pt x="511176" y="483420"/>
                  </a:cubicBezTo>
                  <a:lnTo>
                    <a:pt x="511176" y="500911"/>
                  </a:lnTo>
                  <a:cubicBezTo>
                    <a:pt x="511176" y="523756"/>
                    <a:pt x="491145" y="543745"/>
                    <a:pt x="468253" y="543745"/>
                  </a:cubicBezTo>
                  <a:cubicBezTo>
                    <a:pt x="468253" y="543745"/>
                    <a:pt x="468253" y="543745"/>
                    <a:pt x="348068" y="543745"/>
                  </a:cubicBezTo>
                  <a:cubicBezTo>
                    <a:pt x="348068" y="543745"/>
                    <a:pt x="348068" y="543745"/>
                    <a:pt x="348068" y="406675"/>
                  </a:cubicBezTo>
                  <a:cubicBezTo>
                    <a:pt x="348068" y="395253"/>
                    <a:pt x="339483" y="386686"/>
                    <a:pt x="325175" y="386686"/>
                  </a:cubicBezTo>
                  <a:cubicBezTo>
                    <a:pt x="325175" y="386686"/>
                    <a:pt x="325175" y="386686"/>
                    <a:pt x="247914" y="386686"/>
                  </a:cubicBezTo>
                  <a:cubicBezTo>
                    <a:pt x="233606" y="386686"/>
                    <a:pt x="225021" y="395253"/>
                    <a:pt x="225021" y="406675"/>
                  </a:cubicBezTo>
                  <a:cubicBezTo>
                    <a:pt x="225021" y="406675"/>
                    <a:pt x="225021" y="406675"/>
                    <a:pt x="225021" y="543745"/>
                  </a:cubicBezTo>
                  <a:cubicBezTo>
                    <a:pt x="225021" y="543745"/>
                    <a:pt x="225021" y="543745"/>
                    <a:pt x="104836" y="543745"/>
                  </a:cubicBezTo>
                  <a:cubicBezTo>
                    <a:pt x="81944" y="543745"/>
                    <a:pt x="61913" y="523756"/>
                    <a:pt x="61913" y="500911"/>
                  </a:cubicBezTo>
                  <a:cubicBezTo>
                    <a:pt x="61913" y="500911"/>
                    <a:pt x="61913" y="500911"/>
                    <a:pt x="61913" y="326718"/>
                  </a:cubicBezTo>
                  <a:cubicBezTo>
                    <a:pt x="61913" y="326718"/>
                    <a:pt x="61913" y="326718"/>
                    <a:pt x="61913" y="275317"/>
                  </a:cubicBezTo>
                  <a:cubicBezTo>
                    <a:pt x="61913" y="266750"/>
                    <a:pt x="64775" y="258183"/>
                    <a:pt x="73359" y="252472"/>
                  </a:cubicBezTo>
                  <a:cubicBezTo>
                    <a:pt x="73359" y="252472"/>
                    <a:pt x="73359" y="252472"/>
                    <a:pt x="245052" y="83990"/>
                  </a:cubicBezTo>
                  <a:cubicBezTo>
                    <a:pt x="256498" y="72568"/>
                    <a:pt x="271521" y="66856"/>
                    <a:pt x="286545" y="66856"/>
                  </a:cubicBezTo>
                  <a:close/>
                  <a:moveTo>
                    <a:pt x="88900" y="61145"/>
                  </a:moveTo>
                  <a:lnTo>
                    <a:pt x="142875" y="61145"/>
                  </a:lnTo>
                  <a:lnTo>
                    <a:pt x="142875" y="107183"/>
                  </a:lnTo>
                  <a:lnTo>
                    <a:pt x="88900" y="157983"/>
                  </a:lnTo>
                  <a:lnTo>
                    <a:pt x="88900" y="61145"/>
                  </a:lnTo>
                  <a:close/>
                  <a:moveTo>
                    <a:pt x="286544" y="0"/>
                  </a:moveTo>
                  <a:cubicBezTo>
                    <a:pt x="302938" y="0"/>
                    <a:pt x="319333" y="7118"/>
                    <a:pt x="333589" y="21354"/>
                  </a:cubicBezTo>
                  <a:cubicBezTo>
                    <a:pt x="333593" y="21358"/>
                    <a:pt x="334605" y="22330"/>
                    <a:pt x="561683" y="240584"/>
                  </a:cubicBezTo>
                  <a:cubicBezTo>
                    <a:pt x="567386" y="246279"/>
                    <a:pt x="570237" y="249126"/>
                    <a:pt x="573088" y="254820"/>
                  </a:cubicBezTo>
                  <a:cubicBezTo>
                    <a:pt x="573085" y="254820"/>
                    <a:pt x="572659" y="254820"/>
                    <a:pt x="518916" y="254820"/>
                  </a:cubicBezTo>
                  <a:cubicBezTo>
                    <a:pt x="518912" y="254817"/>
                    <a:pt x="518106" y="254036"/>
                    <a:pt x="333589" y="75449"/>
                  </a:cubicBezTo>
                  <a:cubicBezTo>
                    <a:pt x="307928" y="49825"/>
                    <a:pt x="265160" y="49825"/>
                    <a:pt x="239499" y="75449"/>
                  </a:cubicBezTo>
                  <a:cubicBezTo>
                    <a:pt x="239496" y="75453"/>
                    <a:pt x="238664" y="76258"/>
                    <a:pt x="54172" y="254820"/>
                  </a:cubicBezTo>
                  <a:lnTo>
                    <a:pt x="0" y="254820"/>
                  </a:lnTo>
                  <a:cubicBezTo>
                    <a:pt x="2851" y="249126"/>
                    <a:pt x="5702" y="246279"/>
                    <a:pt x="11405" y="240584"/>
                  </a:cubicBezTo>
                  <a:cubicBezTo>
                    <a:pt x="11409" y="240580"/>
                    <a:pt x="12424" y="239604"/>
                    <a:pt x="239499" y="21354"/>
                  </a:cubicBezTo>
                  <a:cubicBezTo>
                    <a:pt x="253755" y="7118"/>
                    <a:pt x="270150" y="0"/>
                    <a:pt x="28654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 bwMode="auto">
          <a:xfrm>
            <a:off x="6964311" y="2991632"/>
            <a:ext cx="541338" cy="447675"/>
            <a:chOff x="6478397" y="3073112"/>
            <a:chExt cx="940525" cy="777197"/>
          </a:xfrm>
        </p:grpSpPr>
        <p:sp>
          <p:nvSpPr>
            <p:cNvPr id="10" name="椭圆 9"/>
            <p:cNvSpPr/>
            <p:nvPr/>
          </p:nvSpPr>
          <p:spPr>
            <a:xfrm>
              <a:off x="6478397" y="3073112"/>
              <a:ext cx="940525" cy="77719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Freeform 125"/>
            <p:cNvSpPr/>
            <p:nvPr/>
          </p:nvSpPr>
          <p:spPr bwMode="auto">
            <a:xfrm>
              <a:off x="6682996" y="3284885"/>
              <a:ext cx="531326" cy="353652"/>
            </a:xfrm>
            <a:custGeom>
              <a:avLst/>
              <a:gdLst>
                <a:gd name="T0" fmla="*/ 515176 w 372068"/>
                <a:gd name="T1" fmla="*/ 327203 h 247650"/>
                <a:gd name="T2" fmla="*/ 27161 w 372068"/>
                <a:gd name="T3" fmla="*/ 353652 h 247650"/>
                <a:gd name="T4" fmla="*/ 16435 w 372068"/>
                <a:gd name="T5" fmla="*/ 327203 h 247650"/>
                <a:gd name="T6" fmla="*/ 370088 w 372068"/>
                <a:gd name="T7" fmla="*/ 198135 h 247650"/>
                <a:gd name="T8" fmla="*/ 381171 w 372068"/>
                <a:gd name="T9" fmla="*/ 219898 h 247650"/>
                <a:gd name="T10" fmla="*/ 414421 w 372068"/>
                <a:gd name="T11" fmla="*/ 214457 h 247650"/>
                <a:gd name="T12" fmla="*/ 399874 w 372068"/>
                <a:gd name="T13" fmla="*/ 192694 h 247650"/>
                <a:gd name="T14" fmla="*/ 311146 w 372068"/>
                <a:gd name="T15" fmla="*/ 198135 h 247650"/>
                <a:gd name="T16" fmla="*/ 316531 w 372068"/>
                <a:gd name="T17" fmla="*/ 219898 h 247650"/>
                <a:gd name="T18" fmla="*/ 354220 w 372068"/>
                <a:gd name="T19" fmla="*/ 214457 h 247650"/>
                <a:gd name="T20" fmla="*/ 340086 w 372068"/>
                <a:gd name="T21" fmla="*/ 192694 h 247650"/>
                <a:gd name="T22" fmla="*/ 247670 w 372068"/>
                <a:gd name="T23" fmla="*/ 198135 h 247650"/>
                <a:gd name="T24" fmla="*/ 258439 w 372068"/>
                <a:gd name="T25" fmla="*/ 219898 h 247650"/>
                <a:gd name="T26" fmla="*/ 290744 w 372068"/>
                <a:gd name="T27" fmla="*/ 214457 h 247650"/>
                <a:gd name="T28" fmla="*/ 277283 w 372068"/>
                <a:gd name="T29" fmla="*/ 192694 h 247650"/>
                <a:gd name="T30" fmla="*/ 365554 w 372068"/>
                <a:gd name="T31" fmla="*/ 159597 h 247650"/>
                <a:gd name="T32" fmla="*/ 376323 w 372068"/>
                <a:gd name="T33" fmla="*/ 181360 h 247650"/>
                <a:gd name="T34" fmla="*/ 408628 w 372068"/>
                <a:gd name="T35" fmla="*/ 175919 h 247650"/>
                <a:gd name="T36" fmla="*/ 394495 w 372068"/>
                <a:gd name="T37" fmla="*/ 154156 h 247650"/>
                <a:gd name="T38" fmla="*/ 306612 w 372068"/>
                <a:gd name="T39" fmla="*/ 159597 h 247650"/>
                <a:gd name="T40" fmla="*/ 317381 w 372068"/>
                <a:gd name="T41" fmla="*/ 181360 h 247650"/>
                <a:gd name="T42" fmla="*/ 349686 w 372068"/>
                <a:gd name="T43" fmla="*/ 175919 h 247650"/>
                <a:gd name="T44" fmla="*/ 336225 w 372068"/>
                <a:gd name="T45" fmla="*/ 154156 h 247650"/>
                <a:gd name="T46" fmla="*/ 247670 w 372068"/>
                <a:gd name="T47" fmla="*/ 159597 h 247650"/>
                <a:gd name="T48" fmla="*/ 258439 w 372068"/>
                <a:gd name="T49" fmla="*/ 181360 h 247650"/>
                <a:gd name="T50" fmla="*/ 290744 w 372068"/>
                <a:gd name="T51" fmla="*/ 175919 h 247650"/>
                <a:gd name="T52" fmla="*/ 277283 w 372068"/>
                <a:gd name="T53" fmla="*/ 154156 h 247650"/>
                <a:gd name="T54" fmla="*/ 247670 w 372068"/>
                <a:gd name="T55" fmla="*/ 119798 h 247650"/>
                <a:gd name="T56" fmla="*/ 261435 w 372068"/>
                <a:gd name="T57" fmla="*/ 138288 h 247650"/>
                <a:gd name="T58" fmla="*/ 286210 w 372068"/>
                <a:gd name="T59" fmla="*/ 117884 h 247650"/>
                <a:gd name="T60" fmla="*/ 366405 w 372068"/>
                <a:gd name="T61" fmla="*/ 111082 h 247650"/>
                <a:gd name="T62" fmla="*/ 361020 w 372068"/>
                <a:gd name="T63" fmla="*/ 132845 h 247650"/>
                <a:gd name="T64" fmla="*/ 393325 w 372068"/>
                <a:gd name="T65" fmla="*/ 138286 h 247650"/>
                <a:gd name="T66" fmla="*/ 393325 w 372068"/>
                <a:gd name="T67" fmla="*/ 111082 h 247650"/>
                <a:gd name="T68" fmla="*/ 312118 w 372068"/>
                <a:gd name="T69" fmla="*/ 111082 h 247650"/>
                <a:gd name="T70" fmla="*/ 306612 w 372068"/>
                <a:gd name="T71" fmla="*/ 132845 h 247650"/>
                <a:gd name="T72" fmla="*/ 339647 w 372068"/>
                <a:gd name="T73" fmla="*/ 138286 h 247650"/>
                <a:gd name="T74" fmla="*/ 334140 w 372068"/>
                <a:gd name="T75" fmla="*/ 111082 h 247650"/>
                <a:gd name="T76" fmla="*/ 216137 w 372068"/>
                <a:gd name="T77" fmla="*/ 36272 h 247650"/>
                <a:gd name="T78" fmla="*/ 200062 w 372068"/>
                <a:gd name="T79" fmla="*/ 63800 h 247650"/>
                <a:gd name="T80" fmla="*/ 435830 w 372068"/>
                <a:gd name="T81" fmla="*/ 63800 h 247650"/>
                <a:gd name="T82" fmla="*/ 216137 w 372068"/>
                <a:gd name="T83" fmla="*/ 36272 h 247650"/>
                <a:gd name="T84" fmla="*/ 37724 w 372068"/>
                <a:gd name="T85" fmla="*/ 234091 h 247650"/>
                <a:gd name="T86" fmla="*/ 86515 w 372068"/>
                <a:gd name="T87" fmla="*/ 260704 h 247650"/>
                <a:gd name="T88" fmla="*/ 129884 w 372068"/>
                <a:gd name="T89" fmla="*/ 15868 h 247650"/>
                <a:gd name="T90" fmla="*/ 92592 w 372068"/>
                <a:gd name="T91" fmla="*/ 0 h 247650"/>
                <a:gd name="T92" fmla="*/ 527118 w 372068"/>
                <a:gd name="T93" fmla="*/ 262387 h 247650"/>
                <a:gd name="T94" fmla="*/ 1397 w 372068"/>
                <a:gd name="T95" fmla="*/ 262387 h 24765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372068" h="247650">
                  <a:moveTo>
                    <a:pt x="19020" y="225425"/>
                  </a:moveTo>
                  <a:cubicBezTo>
                    <a:pt x="353248" y="225425"/>
                    <a:pt x="353248" y="225425"/>
                    <a:pt x="353248" y="225425"/>
                  </a:cubicBezTo>
                  <a:cubicBezTo>
                    <a:pt x="357004" y="225425"/>
                    <a:pt x="360759" y="225425"/>
                    <a:pt x="360759" y="229129"/>
                  </a:cubicBezTo>
                  <a:lnTo>
                    <a:pt x="360759" y="240242"/>
                  </a:lnTo>
                  <a:cubicBezTo>
                    <a:pt x="360759" y="243946"/>
                    <a:pt x="357004" y="247650"/>
                    <a:pt x="353248" y="247650"/>
                  </a:cubicBezTo>
                  <a:cubicBezTo>
                    <a:pt x="19020" y="247650"/>
                    <a:pt x="19020" y="247650"/>
                    <a:pt x="19020" y="247650"/>
                  </a:cubicBezTo>
                  <a:cubicBezTo>
                    <a:pt x="15265" y="247650"/>
                    <a:pt x="11509" y="243946"/>
                    <a:pt x="11509" y="240242"/>
                  </a:cubicBezTo>
                  <a:lnTo>
                    <a:pt x="11509" y="230518"/>
                  </a:lnTo>
                  <a:cubicBezTo>
                    <a:pt x="11509" y="229129"/>
                    <a:pt x="11509" y="229129"/>
                    <a:pt x="11509" y="229129"/>
                  </a:cubicBezTo>
                  <a:cubicBezTo>
                    <a:pt x="11509" y="225425"/>
                    <a:pt x="15265" y="225425"/>
                    <a:pt x="19020" y="225425"/>
                  </a:cubicBezTo>
                  <a:close/>
                  <a:moveTo>
                    <a:pt x="263040" y="134937"/>
                  </a:moveTo>
                  <a:lnTo>
                    <a:pt x="259159" y="138747"/>
                  </a:lnTo>
                  <a:cubicBezTo>
                    <a:pt x="259162" y="138756"/>
                    <a:pt x="259198" y="138860"/>
                    <a:pt x="259644" y="140176"/>
                  </a:cubicBezTo>
                  <a:lnTo>
                    <a:pt x="263040" y="150177"/>
                  </a:lnTo>
                  <a:lnTo>
                    <a:pt x="266920" y="153987"/>
                  </a:lnTo>
                  <a:cubicBezTo>
                    <a:pt x="266929" y="153987"/>
                    <a:pt x="267064" y="153987"/>
                    <a:pt x="269346" y="153987"/>
                  </a:cubicBezTo>
                  <a:lnTo>
                    <a:pt x="286323" y="153987"/>
                  </a:lnTo>
                  <a:cubicBezTo>
                    <a:pt x="290204" y="153987"/>
                    <a:pt x="294084" y="150177"/>
                    <a:pt x="290204" y="150177"/>
                  </a:cubicBezTo>
                  <a:lnTo>
                    <a:pt x="290204" y="138747"/>
                  </a:lnTo>
                  <a:lnTo>
                    <a:pt x="282443" y="134937"/>
                  </a:lnTo>
                  <a:cubicBezTo>
                    <a:pt x="282435" y="134937"/>
                    <a:pt x="282298" y="134937"/>
                    <a:pt x="280017" y="134937"/>
                  </a:cubicBezTo>
                  <a:lnTo>
                    <a:pt x="263040" y="134937"/>
                  </a:lnTo>
                  <a:close/>
                  <a:moveTo>
                    <a:pt x="221655" y="134937"/>
                  </a:moveTo>
                  <a:lnTo>
                    <a:pt x="217884" y="138747"/>
                  </a:lnTo>
                  <a:cubicBezTo>
                    <a:pt x="217884" y="138757"/>
                    <a:pt x="217884" y="138867"/>
                    <a:pt x="217884" y="140176"/>
                  </a:cubicBezTo>
                  <a:lnTo>
                    <a:pt x="217884" y="150177"/>
                  </a:lnTo>
                  <a:lnTo>
                    <a:pt x="221655" y="153987"/>
                  </a:lnTo>
                  <a:cubicBezTo>
                    <a:pt x="221665" y="153987"/>
                    <a:pt x="221807" y="153987"/>
                    <a:pt x="224011" y="153987"/>
                  </a:cubicBezTo>
                  <a:lnTo>
                    <a:pt x="240506" y="153987"/>
                  </a:lnTo>
                  <a:cubicBezTo>
                    <a:pt x="244277" y="153987"/>
                    <a:pt x="248047" y="153987"/>
                    <a:pt x="248047" y="150177"/>
                  </a:cubicBezTo>
                  <a:lnTo>
                    <a:pt x="244277" y="138747"/>
                  </a:lnTo>
                  <a:lnTo>
                    <a:pt x="240506" y="134937"/>
                  </a:lnTo>
                  <a:cubicBezTo>
                    <a:pt x="240497" y="134937"/>
                    <a:pt x="240356" y="134937"/>
                    <a:pt x="238150" y="134937"/>
                  </a:cubicBezTo>
                  <a:lnTo>
                    <a:pt x="221655" y="134937"/>
                  </a:lnTo>
                  <a:close/>
                  <a:moveTo>
                    <a:pt x="180975" y="134937"/>
                  </a:moveTo>
                  <a:lnTo>
                    <a:pt x="173434" y="138747"/>
                  </a:lnTo>
                  <a:cubicBezTo>
                    <a:pt x="173434" y="138758"/>
                    <a:pt x="173434" y="138871"/>
                    <a:pt x="173434" y="140176"/>
                  </a:cubicBezTo>
                  <a:lnTo>
                    <a:pt x="173434" y="150177"/>
                  </a:lnTo>
                  <a:cubicBezTo>
                    <a:pt x="173434" y="153987"/>
                    <a:pt x="177205" y="153987"/>
                    <a:pt x="180975" y="153987"/>
                  </a:cubicBezTo>
                  <a:cubicBezTo>
                    <a:pt x="180985" y="153987"/>
                    <a:pt x="181131" y="153987"/>
                    <a:pt x="183332" y="153987"/>
                  </a:cubicBezTo>
                  <a:lnTo>
                    <a:pt x="199827" y="153987"/>
                  </a:lnTo>
                  <a:lnTo>
                    <a:pt x="203597" y="150177"/>
                  </a:lnTo>
                  <a:lnTo>
                    <a:pt x="203597" y="138747"/>
                  </a:lnTo>
                  <a:lnTo>
                    <a:pt x="196056" y="134937"/>
                  </a:lnTo>
                  <a:cubicBezTo>
                    <a:pt x="196042" y="134937"/>
                    <a:pt x="195893" y="134937"/>
                    <a:pt x="194171" y="134937"/>
                  </a:cubicBezTo>
                  <a:lnTo>
                    <a:pt x="180975" y="134937"/>
                  </a:lnTo>
                  <a:close/>
                  <a:moveTo>
                    <a:pt x="259755" y="107950"/>
                  </a:moveTo>
                  <a:lnTo>
                    <a:pt x="255984" y="111760"/>
                  </a:lnTo>
                  <a:cubicBezTo>
                    <a:pt x="255987" y="111769"/>
                    <a:pt x="256020" y="111870"/>
                    <a:pt x="256456" y="113189"/>
                  </a:cubicBezTo>
                  <a:lnTo>
                    <a:pt x="259755" y="123190"/>
                  </a:lnTo>
                  <a:lnTo>
                    <a:pt x="263525" y="127000"/>
                  </a:lnTo>
                  <a:cubicBezTo>
                    <a:pt x="263534" y="127000"/>
                    <a:pt x="263664" y="127000"/>
                    <a:pt x="265882" y="127000"/>
                  </a:cubicBezTo>
                  <a:lnTo>
                    <a:pt x="282377" y="127000"/>
                  </a:lnTo>
                  <a:lnTo>
                    <a:pt x="286147" y="123190"/>
                  </a:lnTo>
                  <a:lnTo>
                    <a:pt x="286147" y="111760"/>
                  </a:lnTo>
                  <a:cubicBezTo>
                    <a:pt x="282377" y="107950"/>
                    <a:pt x="282377" y="107950"/>
                    <a:pt x="278606" y="107950"/>
                  </a:cubicBezTo>
                  <a:cubicBezTo>
                    <a:pt x="278599" y="107950"/>
                    <a:pt x="278465" y="107950"/>
                    <a:pt x="276250" y="107950"/>
                  </a:cubicBezTo>
                  <a:lnTo>
                    <a:pt x="259755" y="107950"/>
                  </a:lnTo>
                  <a:close/>
                  <a:moveTo>
                    <a:pt x="222250" y="107950"/>
                  </a:moveTo>
                  <a:cubicBezTo>
                    <a:pt x="218480" y="107950"/>
                    <a:pt x="214709" y="107950"/>
                    <a:pt x="214709" y="111760"/>
                  </a:cubicBezTo>
                  <a:cubicBezTo>
                    <a:pt x="214709" y="111769"/>
                    <a:pt x="214709" y="111878"/>
                    <a:pt x="214709" y="113189"/>
                  </a:cubicBezTo>
                  <a:lnTo>
                    <a:pt x="214709" y="123190"/>
                  </a:lnTo>
                  <a:lnTo>
                    <a:pt x="222250" y="127000"/>
                  </a:lnTo>
                  <a:cubicBezTo>
                    <a:pt x="222260" y="127000"/>
                    <a:pt x="222400" y="127000"/>
                    <a:pt x="224607" y="127000"/>
                  </a:cubicBezTo>
                  <a:lnTo>
                    <a:pt x="241102" y="127000"/>
                  </a:lnTo>
                  <a:lnTo>
                    <a:pt x="244872" y="123190"/>
                  </a:lnTo>
                  <a:lnTo>
                    <a:pt x="244872" y="111760"/>
                  </a:lnTo>
                  <a:cubicBezTo>
                    <a:pt x="244872" y="107950"/>
                    <a:pt x="241102" y="107950"/>
                    <a:pt x="237331" y="107950"/>
                  </a:cubicBezTo>
                  <a:cubicBezTo>
                    <a:pt x="237319" y="107950"/>
                    <a:pt x="237177" y="107950"/>
                    <a:pt x="235446" y="107950"/>
                  </a:cubicBezTo>
                  <a:lnTo>
                    <a:pt x="222250" y="107950"/>
                  </a:lnTo>
                  <a:close/>
                  <a:moveTo>
                    <a:pt x="180975" y="107950"/>
                  </a:moveTo>
                  <a:lnTo>
                    <a:pt x="173434" y="111760"/>
                  </a:lnTo>
                  <a:cubicBezTo>
                    <a:pt x="173434" y="111770"/>
                    <a:pt x="173434" y="111883"/>
                    <a:pt x="173434" y="113189"/>
                  </a:cubicBezTo>
                  <a:lnTo>
                    <a:pt x="173434" y="123190"/>
                  </a:lnTo>
                  <a:lnTo>
                    <a:pt x="180975" y="127000"/>
                  </a:lnTo>
                  <a:cubicBezTo>
                    <a:pt x="180990" y="127000"/>
                    <a:pt x="181137" y="127000"/>
                    <a:pt x="182860" y="127000"/>
                  </a:cubicBezTo>
                  <a:lnTo>
                    <a:pt x="196056" y="127000"/>
                  </a:lnTo>
                  <a:lnTo>
                    <a:pt x="203597" y="123190"/>
                  </a:lnTo>
                  <a:lnTo>
                    <a:pt x="203597" y="111760"/>
                  </a:lnTo>
                  <a:cubicBezTo>
                    <a:pt x="203597" y="107950"/>
                    <a:pt x="199827" y="107950"/>
                    <a:pt x="196056" y="107950"/>
                  </a:cubicBezTo>
                  <a:cubicBezTo>
                    <a:pt x="196043" y="107950"/>
                    <a:pt x="195894" y="107950"/>
                    <a:pt x="194171" y="107950"/>
                  </a:cubicBezTo>
                  <a:lnTo>
                    <a:pt x="180975" y="107950"/>
                  </a:lnTo>
                  <a:close/>
                  <a:moveTo>
                    <a:pt x="173434" y="82550"/>
                  </a:moveTo>
                  <a:cubicBezTo>
                    <a:pt x="173434" y="82559"/>
                    <a:pt x="173434" y="82665"/>
                    <a:pt x="173434" y="83890"/>
                  </a:cubicBezTo>
                  <a:lnTo>
                    <a:pt x="173434" y="93266"/>
                  </a:lnTo>
                  <a:cubicBezTo>
                    <a:pt x="173434" y="96838"/>
                    <a:pt x="177290" y="96838"/>
                    <a:pt x="181145" y="96838"/>
                  </a:cubicBezTo>
                  <a:cubicBezTo>
                    <a:pt x="181159" y="96838"/>
                    <a:pt x="181309" y="96838"/>
                    <a:pt x="183073" y="96838"/>
                  </a:cubicBezTo>
                  <a:lnTo>
                    <a:pt x="196567" y="96838"/>
                  </a:lnTo>
                  <a:lnTo>
                    <a:pt x="200422" y="93266"/>
                  </a:lnTo>
                  <a:lnTo>
                    <a:pt x="200422" y="82550"/>
                  </a:lnTo>
                  <a:cubicBezTo>
                    <a:pt x="196567" y="82550"/>
                    <a:pt x="196567" y="82550"/>
                    <a:pt x="194157" y="82550"/>
                  </a:cubicBezTo>
                  <a:lnTo>
                    <a:pt x="173434" y="82550"/>
                  </a:lnTo>
                  <a:close/>
                  <a:moveTo>
                    <a:pt x="256580" y="77787"/>
                  </a:moveTo>
                  <a:lnTo>
                    <a:pt x="252809" y="81597"/>
                  </a:lnTo>
                  <a:cubicBezTo>
                    <a:pt x="252809" y="81605"/>
                    <a:pt x="252809" y="81703"/>
                    <a:pt x="252809" y="83026"/>
                  </a:cubicBezTo>
                  <a:lnTo>
                    <a:pt x="252809" y="93027"/>
                  </a:lnTo>
                  <a:cubicBezTo>
                    <a:pt x="256580" y="96837"/>
                    <a:pt x="256580" y="96837"/>
                    <a:pt x="260350" y="96837"/>
                  </a:cubicBezTo>
                  <a:cubicBezTo>
                    <a:pt x="260361" y="96837"/>
                    <a:pt x="260490" y="96837"/>
                    <a:pt x="262235" y="96837"/>
                  </a:cubicBezTo>
                  <a:lnTo>
                    <a:pt x="275431" y="96837"/>
                  </a:lnTo>
                  <a:cubicBezTo>
                    <a:pt x="279202" y="96837"/>
                    <a:pt x="282972" y="96837"/>
                    <a:pt x="282972" y="93027"/>
                  </a:cubicBezTo>
                  <a:lnTo>
                    <a:pt x="279202" y="81597"/>
                  </a:lnTo>
                  <a:lnTo>
                    <a:pt x="275431" y="77787"/>
                  </a:lnTo>
                  <a:cubicBezTo>
                    <a:pt x="275424" y="77787"/>
                    <a:pt x="275296" y="77787"/>
                    <a:pt x="273075" y="77787"/>
                  </a:cubicBezTo>
                  <a:lnTo>
                    <a:pt x="256580" y="77787"/>
                  </a:lnTo>
                  <a:close/>
                  <a:moveTo>
                    <a:pt x="218565" y="77787"/>
                  </a:moveTo>
                  <a:lnTo>
                    <a:pt x="214709" y="81597"/>
                  </a:lnTo>
                  <a:cubicBezTo>
                    <a:pt x="214709" y="81606"/>
                    <a:pt x="214709" y="81713"/>
                    <a:pt x="214709" y="83026"/>
                  </a:cubicBezTo>
                  <a:lnTo>
                    <a:pt x="214709" y="93027"/>
                  </a:lnTo>
                  <a:lnTo>
                    <a:pt x="218565" y="96837"/>
                  </a:lnTo>
                  <a:cubicBezTo>
                    <a:pt x="218574" y="96837"/>
                    <a:pt x="218711" y="96837"/>
                    <a:pt x="220974" y="96837"/>
                  </a:cubicBezTo>
                  <a:lnTo>
                    <a:pt x="237842" y="96837"/>
                  </a:lnTo>
                  <a:lnTo>
                    <a:pt x="241697" y="93027"/>
                  </a:lnTo>
                  <a:lnTo>
                    <a:pt x="241697" y="81597"/>
                  </a:lnTo>
                  <a:lnTo>
                    <a:pt x="233986" y="77787"/>
                  </a:lnTo>
                  <a:cubicBezTo>
                    <a:pt x="233975" y="77787"/>
                    <a:pt x="233834" y="77787"/>
                    <a:pt x="232059" y="77787"/>
                  </a:cubicBezTo>
                  <a:lnTo>
                    <a:pt x="218565" y="77787"/>
                  </a:lnTo>
                  <a:close/>
                  <a:moveTo>
                    <a:pt x="151353" y="25400"/>
                  </a:moveTo>
                  <a:cubicBezTo>
                    <a:pt x="147601" y="25400"/>
                    <a:pt x="140096" y="25400"/>
                    <a:pt x="140096" y="29255"/>
                  </a:cubicBezTo>
                  <a:cubicBezTo>
                    <a:pt x="140096" y="29264"/>
                    <a:pt x="140096" y="29385"/>
                    <a:pt x="140096" y="31183"/>
                  </a:cubicBezTo>
                  <a:lnTo>
                    <a:pt x="140096" y="44677"/>
                  </a:lnTo>
                  <a:cubicBezTo>
                    <a:pt x="140096" y="48533"/>
                    <a:pt x="143849" y="52388"/>
                    <a:pt x="151353" y="52388"/>
                  </a:cubicBezTo>
                  <a:cubicBezTo>
                    <a:pt x="151369" y="52388"/>
                    <a:pt x="152868" y="52388"/>
                    <a:pt x="297692" y="52388"/>
                  </a:cubicBezTo>
                  <a:cubicBezTo>
                    <a:pt x="301444" y="52388"/>
                    <a:pt x="305196" y="48533"/>
                    <a:pt x="305196" y="44677"/>
                  </a:cubicBezTo>
                  <a:lnTo>
                    <a:pt x="301444" y="29255"/>
                  </a:lnTo>
                  <a:cubicBezTo>
                    <a:pt x="301444" y="25400"/>
                    <a:pt x="297692" y="25400"/>
                    <a:pt x="290187" y="25400"/>
                  </a:cubicBezTo>
                  <a:cubicBezTo>
                    <a:pt x="290173" y="25400"/>
                    <a:pt x="288749" y="25400"/>
                    <a:pt x="151353" y="25400"/>
                  </a:cubicBezTo>
                  <a:close/>
                  <a:moveTo>
                    <a:pt x="83361" y="11112"/>
                  </a:moveTo>
                  <a:cubicBezTo>
                    <a:pt x="71972" y="11112"/>
                    <a:pt x="56787" y="22294"/>
                    <a:pt x="56787" y="33475"/>
                  </a:cubicBezTo>
                  <a:cubicBezTo>
                    <a:pt x="56783" y="33497"/>
                    <a:pt x="56395" y="35165"/>
                    <a:pt x="26417" y="163926"/>
                  </a:cubicBezTo>
                  <a:cubicBezTo>
                    <a:pt x="22621" y="175108"/>
                    <a:pt x="34010" y="182562"/>
                    <a:pt x="52991" y="182562"/>
                  </a:cubicBezTo>
                  <a:cubicBezTo>
                    <a:pt x="53004" y="182562"/>
                    <a:pt x="53100" y="182562"/>
                    <a:pt x="53940" y="182562"/>
                  </a:cubicBezTo>
                  <a:lnTo>
                    <a:pt x="60583" y="182562"/>
                  </a:lnTo>
                  <a:cubicBezTo>
                    <a:pt x="75768" y="182562"/>
                    <a:pt x="90953" y="175108"/>
                    <a:pt x="94749" y="163926"/>
                  </a:cubicBezTo>
                  <a:lnTo>
                    <a:pt x="109934" y="29748"/>
                  </a:lnTo>
                  <a:cubicBezTo>
                    <a:pt x="109934" y="22294"/>
                    <a:pt x="102342" y="11112"/>
                    <a:pt x="90953" y="11112"/>
                  </a:cubicBezTo>
                  <a:cubicBezTo>
                    <a:pt x="90941" y="11112"/>
                    <a:pt x="90844" y="11112"/>
                    <a:pt x="90004" y="11112"/>
                  </a:cubicBezTo>
                  <a:lnTo>
                    <a:pt x="83361" y="11112"/>
                  </a:lnTo>
                  <a:close/>
                  <a:moveTo>
                    <a:pt x="64839" y="0"/>
                  </a:moveTo>
                  <a:cubicBezTo>
                    <a:pt x="64880" y="0"/>
                    <a:pt x="67922" y="0"/>
                    <a:pt x="297746" y="0"/>
                  </a:cubicBezTo>
                  <a:cubicBezTo>
                    <a:pt x="309016" y="0"/>
                    <a:pt x="320286" y="14999"/>
                    <a:pt x="324042" y="29998"/>
                  </a:cubicBezTo>
                  <a:cubicBezTo>
                    <a:pt x="324050" y="30025"/>
                    <a:pt x="324637" y="32025"/>
                    <a:pt x="369121" y="183740"/>
                  </a:cubicBezTo>
                  <a:cubicBezTo>
                    <a:pt x="376634" y="198739"/>
                    <a:pt x="369121" y="213738"/>
                    <a:pt x="354095" y="213738"/>
                  </a:cubicBezTo>
                  <a:cubicBezTo>
                    <a:pt x="354049" y="213739"/>
                    <a:pt x="350132" y="213783"/>
                    <a:pt x="16004" y="217488"/>
                  </a:cubicBezTo>
                  <a:cubicBezTo>
                    <a:pt x="4734" y="217488"/>
                    <a:pt x="-2779" y="202489"/>
                    <a:pt x="978" y="183740"/>
                  </a:cubicBezTo>
                  <a:cubicBezTo>
                    <a:pt x="984" y="183713"/>
                    <a:pt x="1472" y="181716"/>
                    <a:pt x="38543" y="29998"/>
                  </a:cubicBezTo>
                  <a:cubicBezTo>
                    <a:pt x="46057" y="14999"/>
                    <a:pt x="57326" y="0"/>
                    <a:pt x="6483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 bwMode="auto">
          <a:xfrm>
            <a:off x="6960096" y="4417197"/>
            <a:ext cx="541337" cy="446088"/>
            <a:chOff x="6457950" y="4031556"/>
            <a:chExt cx="940525" cy="777197"/>
          </a:xfrm>
        </p:grpSpPr>
        <p:sp>
          <p:nvSpPr>
            <p:cNvPr id="13" name="椭圆 12"/>
            <p:cNvSpPr/>
            <p:nvPr/>
          </p:nvSpPr>
          <p:spPr>
            <a:xfrm>
              <a:off x="6457950" y="4031556"/>
              <a:ext cx="940525" cy="77719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4" name="Freeform 1533"/>
            <p:cNvSpPr/>
            <p:nvPr/>
          </p:nvSpPr>
          <p:spPr bwMode="auto">
            <a:xfrm>
              <a:off x="6658531" y="4211209"/>
              <a:ext cx="539362" cy="417890"/>
            </a:xfrm>
            <a:custGeom>
              <a:avLst/>
              <a:gdLst>
                <a:gd name="T0" fmla="*/ 184155 w 2417763"/>
                <a:gd name="T1" fmla="*/ 399412 h 1873250"/>
                <a:gd name="T2" fmla="*/ 350108 w 2417763"/>
                <a:gd name="T3" fmla="*/ 404078 h 1873250"/>
                <a:gd name="T4" fmla="*/ 350108 w 2417763"/>
                <a:gd name="T5" fmla="*/ 394162 h 1873250"/>
                <a:gd name="T6" fmla="*/ 187724 w 2417763"/>
                <a:gd name="T7" fmla="*/ 374685 h 1873250"/>
                <a:gd name="T8" fmla="*/ 187724 w 2417763"/>
                <a:gd name="T9" fmla="*/ 384601 h 1873250"/>
                <a:gd name="T10" fmla="*/ 353082 w 2417763"/>
                <a:gd name="T11" fmla="*/ 379934 h 1873250"/>
                <a:gd name="T12" fmla="*/ 187724 w 2417763"/>
                <a:gd name="T13" fmla="*/ 374685 h 1873250"/>
                <a:gd name="T14" fmla="*/ 184155 w 2417763"/>
                <a:gd name="T15" fmla="*/ 360290 h 1873250"/>
                <a:gd name="T16" fmla="*/ 350108 w 2417763"/>
                <a:gd name="T17" fmla="*/ 365123 h 1873250"/>
                <a:gd name="T18" fmla="*/ 350108 w 2417763"/>
                <a:gd name="T19" fmla="*/ 354853 h 1873250"/>
                <a:gd name="T20" fmla="*/ 187724 w 2417763"/>
                <a:gd name="T21" fmla="*/ 337854 h 1873250"/>
                <a:gd name="T22" fmla="*/ 187724 w 2417763"/>
                <a:gd name="T23" fmla="*/ 347061 h 1873250"/>
                <a:gd name="T24" fmla="*/ 353082 w 2417763"/>
                <a:gd name="T25" fmla="*/ 342458 h 1873250"/>
                <a:gd name="T26" fmla="*/ 187724 w 2417763"/>
                <a:gd name="T27" fmla="*/ 337854 h 1873250"/>
                <a:gd name="T28" fmla="*/ 184155 w 2417763"/>
                <a:gd name="T29" fmla="*/ 322803 h 1873250"/>
                <a:gd name="T30" fmla="*/ 350108 w 2417763"/>
                <a:gd name="T31" fmla="*/ 327584 h 1873250"/>
                <a:gd name="T32" fmla="*/ 350108 w 2417763"/>
                <a:gd name="T33" fmla="*/ 318022 h 1873250"/>
                <a:gd name="T34" fmla="*/ 140241 w 2417763"/>
                <a:gd name="T35" fmla="*/ 305626 h 1873250"/>
                <a:gd name="T36" fmla="*/ 397350 w 2417763"/>
                <a:gd name="T37" fmla="*/ 400664 h 1873250"/>
                <a:gd name="T38" fmla="*/ 159836 w 2417763"/>
                <a:gd name="T39" fmla="*/ 417890 h 1873250"/>
                <a:gd name="T40" fmla="*/ 140241 w 2417763"/>
                <a:gd name="T41" fmla="*/ 305626 h 1873250"/>
                <a:gd name="T42" fmla="*/ 49934 w 2417763"/>
                <a:gd name="T43" fmla="*/ 137585 h 1873250"/>
                <a:gd name="T44" fmla="*/ 87474 w 2417763"/>
                <a:gd name="T45" fmla="*/ 137585 h 1873250"/>
                <a:gd name="T46" fmla="*/ 472429 w 2417763"/>
                <a:gd name="T47" fmla="*/ 126430 h 1873250"/>
                <a:gd name="T48" fmla="*/ 472429 w 2417763"/>
                <a:gd name="T49" fmla="*/ 146616 h 1873250"/>
                <a:gd name="T50" fmla="*/ 472429 w 2417763"/>
                <a:gd name="T51" fmla="*/ 126430 h 1873250"/>
                <a:gd name="T52" fmla="*/ 428869 w 2417763"/>
                <a:gd name="T53" fmla="*/ 136523 h 1873250"/>
                <a:gd name="T54" fmla="*/ 451534 w 2417763"/>
                <a:gd name="T55" fmla="*/ 136523 h 1873250"/>
                <a:gd name="T56" fmla="*/ 36829 w 2417763"/>
                <a:gd name="T57" fmla="*/ 112264 h 1873250"/>
                <a:gd name="T58" fmla="*/ 140187 w 2417763"/>
                <a:gd name="T59" fmla="*/ 181689 h 1873250"/>
                <a:gd name="T60" fmla="*/ 377791 w 2417763"/>
                <a:gd name="T61" fmla="*/ 198897 h 1873250"/>
                <a:gd name="T62" fmla="*/ 397393 w 2417763"/>
                <a:gd name="T63" fmla="*/ 112264 h 1873250"/>
                <a:gd name="T64" fmla="*/ 539362 w 2417763"/>
                <a:gd name="T65" fmla="*/ 225599 h 1873250"/>
                <a:gd name="T66" fmla="*/ 447290 w 2417763"/>
                <a:gd name="T67" fmla="*/ 335374 h 1873250"/>
                <a:gd name="T68" fmla="*/ 430064 w 2417763"/>
                <a:gd name="T69" fmla="*/ 279597 h 1873250"/>
                <a:gd name="T70" fmla="*/ 89696 w 2417763"/>
                <a:gd name="T71" fmla="*/ 293838 h 1873250"/>
                <a:gd name="T72" fmla="*/ 36829 w 2417763"/>
                <a:gd name="T73" fmla="*/ 335374 h 1873250"/>
                <a:gd name="T74" fmla="*/ 36829 w 2417763"/>
                <a:gd name="T75" fmla="*/ 112264 h 1873250"/>
                <a:gd name="T76" fmla="*/ 377755 w 2417763"/>
                <a:gd name="T77" fmla="*/ 0 h 1873250"/>
                <a:gd name="T78" fmla="*/ 397350 w 2417763"/>
                <a:gd name="T79" fmla="*/ 112264 h 1873250"/>
                <a:gd name="T80" fmla="*/ 140241 w 2417763"/>
                <a:gd name="T81" fmla="*/ 17226 h 187325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417763" h="1873250">
                  <a:moveTo>
                    <a:pt x="841498" y="1766888"/>
                  </a:moveTo>
                  <a:cubicBezTo>
                    <a:pt x="833499" y="1766888"/>
                    <a:pt x="825500" y="1777347"/>
                    <a:pt x="825500" y="1790421"/>
                  </a:cubicBezTo>
                  <a:cubicBezTo>
                    <a:pt x="825500" y="1800879"/>
                    <a:pt x="833499" y="1811338"/>
                    <a:pt x="841498" y="1811338"/>
                  </a:cubicBezTo>
                  <a:cubicBezTo>
                    <a:pt x="841520" y="1811338"/>
                    <a:pt x="845511" y="1811338"/>
                    <a:pt x="1569407" y="1811338"/>
                  </a:cubicBezTo>
                  <a:cubicBezTo>
                    <a:pt x="1577406" y="1811338"/>
                    <a:pt x="1582738" y="1800879"/>
                    <a:pt x="1582738" y="1790421"/>
                  </a:cubicBezTo>
                  <a:cubicBezTo>
                    <a:pt x="1582738" y="1777347"/>
                    <a:pt x="1577406" y="1766888"/>
                    <a:pt x="1569407" y="1766888"/>
                  </a:cubicBezTo>
                  <a:cubicBezTo>
                    <a:pt x="1569389" y="1766888"/>
                    <a:pt x="1565817" y="1766888"/>
                    <a:pt x="841498" y="1766888"/>
                  </a:cubicBezTo>
                  <a:close/>
                  <a:moveTo>
                    <a:pt x="841498" y="1679576"/>
                  </a:moveTo>
                  <a:cubicBezTo>
                    <a:pt x="833499" y="1679576"/>
                    <a:pt x="825500" y="1690035"/>
                    <a:pt x="825500" y="1703109"/>
                  </a:cubicBezTo>
                  <a:cubicBezTo>
                    <a:pt x="825500" y="1713567"/>
                    <a:pt x="833499" y="1724026"/>
                    <a:pt x="841498" y="1724026"/>
                  </a:cubicBezTo>
                  <a:cubicBezTo>
                    <a:pt x="841523" y="1724026"/>
                    <a:pt x="845780" y="1724026"/>
                    <a:pt x="1569407" y="1724026"/>
                  </a:cubicBezTo>
                  <a:cubicBezTo>
                    <a:pt x="1577406" y="1724026"/>
                    <a:pt x="1582738" y="1713567"/>
                    <a:pt x="1582738" y="1703109"/>
                  </a:cubicBezTo>
                  <a:cubicBezTo>
                    <a:pt x="1582738" y="1690035"/>
                    <a:pt x="1577406" y="1679576"/>
                    <a:pt x="1569407" y="1679576"/>
                  </a:cubicBezTo>
                  <a:cubicBezTo>
                    <a:pt x="1569387" y="1679576"/>
                    <a:pt x="1565629" y="1679576"/>
                    <a:pt x="841498" y="1679576"/>
                  </a:cubicBezTo>
                  <a:close/>
                  <a:moveTo>
                    <a:pt x="841498" y="1590676"/>
                  </a:moveTo>
                  <a:cubicBezTo>
                    <a:pt x="833499" y="1590676"/>
                    <a:pt x="825500" y="1601509"/>
                    <a:pt x="825500" y="1615049"/>
                  </a:cubicBezTo>
                  <a:cubicBezTo>
                    <a:pt x="825500" y="1625882"/>
                    <a:pt x="833499" y="1636714"/>
                    <a:pt x="841498" y="1636714"/>
                  </a:cubicBezTo>
                  <a:cubicBezTo>
                    <a:pt x="841526" y="1636714"/>
                    <a:pt x="845993" y="1636714"/>
                    <a:pt x="1569407" y="1636714"/>
                  </a:cubicBezTo>
                  <a:cubicBezTo>
                    <a:pt x="1577406" y="1636714"/>
                    <a:pt x="1582738" y="1625882"/>
                    <a:pt x="1582738" y="1615049"/>
                  </a:cubicBezTo>
                  <a:cubicBezTo>
                    <a:pt x="1582738" y="1601509"/>
                    <a:pt x="1577406" y="1590676"/>
                    <a:pt x="1569407" y="1590676"/>
                  </a:cubicBezTo>
                  <a:cubicBezTo>
                    <a:pt x="1569385" y="1590676"/>
                    <a:pt x="1565495" y="1590676"/>
                    <a:pt x="841498" y="1590676"/>
                  </a:cubicBezTo>
                  <a:close/>
                  <a:moveTo>
                    <a:pt x="841498" y="1514476"/>
                  </a:moveTo>
                  <a:cubicBezTo>
                    <a:pt x="833499" y="1514476"/>
                    <a:pt x="825500" y="1522215"/>
                    <a:pt x="825500" y="1535114"/>
                  </a:cubicBezTo>
                  <a:cubicBezTo>
                    <a:pt x="825500" y="1545432"/>
                    <a:pt x="833499" y="1555751"/>
                    <a:pt x="841498" y="1555751"/>
                  </a:cubicBezTo>
                  <a:cubicBezTo>
                    <a:pt x="841528" y="1555751"/>
                    <a:pt x="846170" y="1555751"/>
                    <a:pt x="1569407" y="1555751"/>
                  </a:cubicBezTo>
                  <a:cubicBezTo>
                    <a:pt x="1577406" y="1555751"/>
                    <a:pt x="1582738" y="1545432"/>
                    <a:pt x="1582738" y="1535114"/>
                  </a:cubicBezTo>
                  <a:cubicBezTo>
                    <a:pt x="1582738" y="1522215"/>
                    <a:pt x="1577406" y="1514476"/>
                    <a:pt x="1569407" y="1514476"/>
                  </a:cubicBezTo>
                  <a:cubicBezTo>
                    <a:pt x="1569384" y="1514476"/>
                    <a:pt x="1565394" y="1514476"/>
                    <a:pt x="841498" y="1514476"/>
                  </a:cubicBezTo>
                  <a:close/>
                  <a:moveTo>
                    <a:pt x="841498" y="1425576"/>
                  </a:moveTo>
                  <a:cubicBezTo>
                    <a:pt x="833499" y="1425576"/>
                    <a:pt x="825500" y="1433613"/>
                    <a:pt x="825500" y="1447008"/>
                  </a:cubicBezTo>
                  <a:cubicBezTo>
                    <a:pt x="825500" y="1457723"/>
                    <a:pt x="833499" y="1468439"/>
                    <a:pt x="841498" y="1468439"/>
                  </a:cubicBezTo>
                  <a:cubicBezTo>
                    <a:pt x="841530" y="1468439"/>
                    <a:pt x="846323" y="1468439"/>
                    <a:pt x="1569407" y="1468439"/>
                  </a:cubicBezTo>
                  <a:cubicBezTo>
                    <a:pt x="1577406" y="1468439"/>
                    <a:pt x="1582738" y="1457723"/>
                    <a:pt x="1582738" y="1447008"/>
                  </a:cubicBezTo>
                  <a:cubicBezTo>
                    <a:pt x="1582738" y="1433613"/>
                    <a:pt x="1577406" y="1425576"/>
                    <a:pt x="1569407" y="1425576"/>
                  </a:cubicBezTo>
                  <a:cubicBezTo>
                    <a:pt x="1569383" y="1425576"/>
                    <a:pt x="1565311" y="1425576"/>
                    <a:pt x="841498" y="1425576"/>
                  </a:cubicBezTo>
                  <a:close/>
                  <a:moveTo>
                    <a:pt x="628650" y="1370012"/>
                  </a:moveTo>
                  <a:cubicBezTo>
                    <a:pt x="628689" y="1370012"/>
                    <a:pt x="635362" y="1370012"/>
                    <a:pt x="1781175" y="1370012"/>
                  </a:cubicBezTo>
                  <a:cubicBezTo>
                    <a:pt x="1781175" y="1370046"/>
                    <a:pt x="1781175" y="1373798"/>
                    <a:pt x="1781175" y="1796034"/>
                  </a:cubicBezTo>
                  <a:cubicBezTo>
                    <a:pt x="1781175" y="1838636"/>
                    <a:pt x="1741249" y="1873250"/>
                    <a:pt x="1693338" y="1873250"/>
                  </a:cubicBezTo>
                  <a:cubicBezTo>
                    <a:pt x="1693301" y="1873250"/>
                    <a:pt x="1687336" y="1873250"/>
                    <a:pt x="716487" y="1873250"/>
                  </a:cubicBezTo>
                  <a:cubicBezTo>
                    <a:pt x="665914" y="1873250"/>
                    <a:pt x="628650" y="1838636"/>
                    <a:pt x="628650" y="1796034"/>
                  </a:cubicBezTo>
                  <a:lnTo>
                    <a:pt x="628650" y="1370012"/>
                  </a:lnTo>
                  <a:close/>
                  <a:moveTo>
                    <a:pt x="307976" y="587376"/>
                  </a:moveTo>
                  <a:cubicBezTo>
                    <a:pt x="261508" y="587376"/>
                    <a:pt x="223838" y="600525"/>
                    <a:pt x="223838" y="616745"/>
                  </a:cubicBezTo>
                  <a:cubicBezTo>
                    <a:pt x="223838" y="632965"/>
                    <a:pt x="261508" y="646114"/>
                    <a:pt x="307976" y="646114"/>
                  </a:cubicBezTo>
                  <a:cubicBezTo>
                    <a:pt x="354444" y="646114"/>
                    <a:pt x="392114" y="632965"/>
                    <a:pt x="392114" y="616745"/>
                  </a:cubicBezTo>
                  <a:cubicBezTo>
                    <a:pt x="392114" y="600525"/>
                    <a:pt x="354444" y="587376"/>
                    <a:pt x="307976" y="587376"/>
                  </a:cubicBezTo>
                  <a:close/>
                  <a:moveTo>
                    <a:pt x="2117725" y="566738"/>
                  </a:moveTo>
                  <a:cubicBezTo>
                    <a:pt x="2089669" y="566738"/>
                    <a:pt x="2066925" y="586994"/>
                    <a:pt x="2066925" y="611982"/>
                  </a:cubicBezTo>
                  <a:cubicBezTo>
                    <a:pt x="2066925" y="636970"/>
                    <a:pt x="2089669" y="657226"/>
                    <a:pt x="2117725" y="657226"/>
                  </a:cubicBezTo>
                  <a:cubicBezTo>
                    <a:pt x="2145781" y="657226"/>
                    <a:pt x="2168525" y="636970"/>
                    <a:pt x="2168525" y="611982"/>
                  </a:cubicBezTo>
                  <a:cubicBezTo>
                    <a:pt x="2168525" y="586994"/>
                    <a:pt x="2145781" y="566738"/>
                    <a:pt x="2117725" y="566738"/>
                  </a:cubicBezTo>
                  <a:close/>
                  <a:moveTo>
                    <a:pt x="1973263" y="566738"/>
                  </a:moveTo>
                  <a:cubicBezTo>
                    <a:pt x="1945207" y="566738"/>
                    <a:pt x="1922463" y="586994"/>
                    <a:pt x="1922463" y="611982"/>
                  </a:cubicBezTo>
                  <a:cubicBezTo>
                    <a:pt x="1922463" y="636970"/>
                    <a:pt x="1945207" y="657226"/>
                    <a:pt x="1973263" y="657226"/>
                  </a:cubicBezTo>
                  <a:cubicBezTo>
                    <a:pt x="2001319" y="657226"/>
                    <a:pt x="2024063" y="636970"/>
                    <a:pt x="2024063" y="611982"/>
                  </a:cubicBezTo>
                  <a:cubicBezTo>
                    <a:pt x="2024063" y="586994"/>
                    <a:pt x="2001319" y="566738"/>
                    <a:pt x="1973263" y="566738"/>
                  </a:cubicBezTo>
                  <a:close/>
                  <a:moveTo>
                    <a:pt x="165090" y="503237"/>
                  </a:moveTo>
                  <a:cubicBezTo>
                    <a:pt x="165124" y="503237"/>
                    <a:pt x="169064" y="503237"/>
                    <a:pt x="628406" y="503237"/>
                  </a:cubicBezTo>
                  <a:cubicBezTo>
                    <a:pt x="628406" y="503269"/>
                    <a:pt x="628406" y="506376"/>
                    <a:pt x="628406" y="814446"/>
                  </a:cubicBezTo>
                  <a:cubicBezTo>
                    <a:pt x="628406" y="857005"/>
                    <a:pt x="665684" y="891584"/>
                    <a:pt x="716276" y="891584"/>
                  </a:cubicBezTo>
                  <a:cubicBezTo>
                    <a:pt x="716324" y="891584"/>
                    <a:pt x="723085" y="891584"/>
                    <a:pt x="1693499" y="891584"/>
                  </a:cubicBezTo>
                  <a:cubicBezTo>
                    <a:pt x="1741429" y="891584"/>
                    <a:pt x="1781370" y="857005"/>
                    <a:pt x="1781370" y="814446"/>
                  </a:cubicBezTo>
                  <a:cubicBezTo>
                    <a:pt x="1781370" y="814417"/>
                    <a:pt x="1781370" y="811418"/>
                    <a:pt x="1781370" y="503237"/>
                  </a:cubicBezTo>
                  <a:cubicBezTo>
                    <a:pt x="1781399" y="503237"/>
                    <a:pt x="1785017" y="503237"/>
                    <a:pt x="2244685" y="503237"/>
                  </a:cubicBezTo>
                  <a:cubicBezTo>
                    <a:pt x="2292615" y="503237"/>
                    <a:pt x="2417763" y="670811"/>
                    <a:pt x="2417763" y="1011279"/>
                  </a:cubicBezTo>
                  <a:cubicBezTo>
                    <a:pt x="2417763" y="1354407"/>
                    <a:pt x="2297940" y="1503362"/>
                    <a:pt x="2250011" y="1503362"/>
                  </a:cubicBezTo>
                  <a:cubicBezTo>
                    <a:pt x="2249986" y="1503362"/>
                    <a:pt x="2247537" y="1503362"/>
                    <a:pt x="2005039" y="1503362"/>
                  </a:cubicBezTo>
                  <a:cubicBezTo>
                    <a:pt x="2005039" y="1503183"/>
                    <a:pt x="2005039" y="1362358"/>
                    <a:pt x="2005039" y="1317169"/>
                  </a:cubicBezTo>
                  <a:cubicBezTo>
                    <a:pt x="2005039" y="1271950"/>
                    <a:pt x="1986400" y="1253331"/>
                    <a:pt x="1927820" y="1253331"/>
                  </a:cubicBezTo>
                  <a:cubicBezTo>
                    <a:pt x="1605629" y="1253331"/>
                    <a:pt x="734915" y="1253331"/>
                    <a:pt x="476630" y="1253331"/>
                  </a:cubicBezTo>
                  <a:cubicBezTo>
                    <a:pt x="428700" y="1253331"/>
                    <a:pt x="402073" y="1285250"/>
                    <a:pt x="402073" y="1317169"/>
                  </a:cubicBezTo>
                  <a:cubicBezTo>
                    <a:pt x="402073" y="1362383"/>
                    <a:pt x="402073" y="1503334"/>
                    <a:pt x="402073" y="1503362"/>
                  </a:cubicBezTo>
                  <a:cubicBezTo>
                    <a:pt x="402056" y="1503362"/>
                    <a:pt x="400083" y="1503362"/>
                    <a:pt x="165090" y="1503362"/>
                  </a:cubicBezTo>
                  <a:cubicBezTo>
                    <a:pt x="117160" y="1503362"/>
                    <a:pt x="0" y="1335788"/>
                    <a:pt x="0" y="995320"/>
                  </a:cubicBezTo>
                  <a:cubicBezTo>
                    <a:pt x="0" y="652192"/>
                    <a:pt x="117160" y="503237"/>
                    <a:pt x="165090" y="503237"/>
                  </a:cubicBezTo>
                  <a:close/>
                  <a:moveTo>
                    <a:pt x="716487" y="0"/>
                  </a:moveTo>
                  <a:cubicBezTo>
                    <a:pt x="716522" y="0"/>
                    <a:pt x="722407" y="0"/>
                    <a:pt x="1693338" y="0"/>
                  </a:cubicBezTo>
                  <a:cubicBezTo>
                    <a:pt x="1741249" y="0"/>
                    <a:pt x="1781175" y="34614"/>
                    <a:pt x="1781175" y="77216"/>
                  </a:cubicBezTo>
                  <a:lnTo>
                    <a:pt x="1781175" y="503238"/>
                  </a:lnTo>
                  <a:cubicBezTo>
                    <a:pt x="1781132" y="503238"/>
                    <a:pt x="1774086" y="503238"/>
                    <a:pt x="628650" y="503238"/>
                  </a:cubicBezTo>
                  <a:cubicBezTo>
                    <a:pt x="628650" y="503203"/>
                    <a:pt x="628650" y="499377"/>
                    <a:pt x="628650" y="77216"/>
                  </a:cubicBezTo>
                  <a:cubicBezTo>
                    <a:pt x="628650" y="34614"/>
                    <a:pt x="665914" y="0"/>
                    <a:pt x="71648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51384" y="2140292"/>
            <a:ext cx="5920388" cy="2800876"/>
            <a:chOff x="1648185" y="1123951"/>
            <a:chExt cx="6117256" cy="2894012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16" name="Freeform 6"/>
            <p:cNvSpPr/>
            <p:nvPr/>
          </p:nvSpPr>
          <p:spPr bwMode="auto">
            <a:xfrm>
              <a:off x="2837189" y="1217456"/>
              <a:ext cx="46175" cy="24242"/>
            </a:xfrm>
            <a:custGeom>
              <a:avLst/>
              <a:gdLst>
                <a:gd name="T0" fmla="*/ 9 w 17"/>
                <a:gd name="T1" fmla="*/ 1 h 9"/>
                <a:gd name="T2" fmla="*/ 10 w 17"/>
                <a:gd name="T3" fmla="*/ 2 h 9"/>
                <a:gd name="T4" fmla="*/ 13 w 17"/>
                <a:gd name="T5" fmla="*/ 8 h 9"/>
                <a:gd name="T6" fmla="*/ 6 w 17"/>
                <a:gd name="T7" fmla="*/ 5 h 9"/>
                <a:gd name="T8" fmla="*/ 9 w 17"/>
                <a:gd name="T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9">
                  <a:moveTo>
                    <a:pt x="9" y="1"/>
                  </a:moveTo>
                  <a:cubicBezTo>
                    <a:pt x="10" y="0"/>
                    <a:pt x="10" y="1"/>
                    <a:pt x="10" y="2"/>
                  </a:cubicBezTo>
                  <a:cubicBezTo>
                    <a:pt x="12" y="5"/>
                    <a:pt x="17" y="5"/>
                    <a:pt x="13" y="8"/>
                  </a:cubicBezTo>
                  <a:cubicBezTo>
                    <a:pt x="9" y="9"/>
                    <a:pt x="11" y="3"/>
                    <a:pt x="6" y="5"/>
                  </a:cubicBezTo>
                  <a:cubicBezTo>
                    <a:pt x="0" y="3"/>
                    <a:pt x="12" y="5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7" name="Freeform 7"/>
            <p:cNvSpPr/>
            <p:nvPr/>
          </p:nvSpPr>
          <p:spPr bwMode="auto">
            <a:xfrm>
              <a:off x="3455933" y="1217456"/>
              <a:ext cx="84270" cy="46175"/>
            </a:xfrm>
            <a:custGeom>
              <a:avLst/>
              <a:gdLst>
                <a:gd name="T0" fmla="*/ 29 w 31"/>
                <a:gd name="T1" fmla="*/ 12 h 17"/>
                <a:gd name="T2" fmla="*/ 18 w 31"/>
                <a:gd name="T3" fmla="*/ 15 h 17"/>
                <a:gd name="T4" fmla="*/ 3 w 31"/>
                <a:gd name="T5" fmla="*/ 15 h 17"/>
                <a:gd name="T6" fmla="*/ 0 w 31"/>
                <a:gd name="T7" fmla="*/ 12 h 17"/>
                <a:gd name="T8" fmla="*/ 23 w 31"/>
                <a:gd name="T9" fmla="*/ 1 h 17"/>
                <a:gd name="T10" fmla="*/ 28 w 31"/>
                <a:gd name="T11" fmla="*/ 4 h 17"/>
                <a:gd name="T12" fmla="*/ 25 w 31"/>
                <a:gd name="T13" fmla="*/ 5 h 17"/>
                <a:gd name="T14" fmla="*/ 29 w 31"/>
                <a:gd name="T15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" h="17">
                  <a:moveTo>
                    <a:pt x="29" y="12"/>
                  </a:moveTo>
                  <a:cubicBezTo>
                    <a:pt x="25" y="13"/>
                    <a:pt x="18" y="11"/>
                    <a:pt x="18" y="15"/>
                  </a:cubicBezTo>
                  <a:cubicBezTo>
                    <a:pt x="15" y="13"/>
                    <a:pt x="9" y="17"/>
                    <a:pt x="3" y="15"/>
                  </a:cubicBezTo>
                  <a:cubicBezTo>
                    <a:pt x="3" y="13"/>
                    <a:pt x="2" y="13"/>
                    <a:pt x="0" y="12"/>
                  </a:cubicBezTo>
                  <a:cubicBezTo>
                    <a:pt x="3" y="4"/>
                    <a:pt x="11" y="0"/>
                    <a:pt x="23" y="1"/>
                  </a:cubicBezTo>
                  <a:cubicBezTo>
                    <a:pt x="22" y="5"/>
                    <a:pt x="27" y="2"/>
                    <a:pt x="28" y="4"/>
                  </a:cubicBezTo>
                  <a:cubicBezTo>
                    <a:pt x="29" y="5"/>
                    <a:pt x="25" y="5"/>
                    <a:pt x="25" y="5"/>
                  </a:cubicBezTo>
                  <a:cubicBezTo>
                    <a:pt x="25" y="7"/>
                    <a:pt x="31" y="6"/>
                    <a:pt x="29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8" name="Freeform 8"/>
            <p:cNvSpPr/>
            <p:nvPr/>
          </p:nvSpPr>
          <p:spPr bwMode="auto">
            <a:xfrm>
              <a:off x="2973405" y="1222073"/>
              <a:ext cx="40403" cy="25396"/>
            </a:xfrm>
            <a:custGeom>
              <a:avLst/>
              <a:gdLst>
                <a:gd name="T0" fmla="*/ 15 w 15"/>
                <a:gd name="T1" fmla="*/ 2 h 9"/>
                <a:gd name="T2" fmla="*/ 14 w 15"/>
                <a:gd name="T3" fmla="*/ 7 h 9"/>
                <a:gd name="T4" fmla="*/ 8 w 15"/>
                <a:gd name="T5" fmla="*/ 9 h 9"/>
                <a:gd name="T6" fmla="*/ 0 w 15"/>
                <a:gd name="T7" fmla="*/ 5 h 9"/>
                <a:gd name="T8" fmla="*/ 9 w 15"/>
                <a:gd name="T9" fmla="*/ 5 h 9"/>
                <a:gd name="T10" fmla="*/ 15 w 15"/>
                <a:gd name="T11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9">
                  <a:moveTo>
                    <a:pt x="15" y="2"/>
                  </a:moveTo>
                  <a:cubicBezTo>
                    <a:pt x="14" y="3"/>
                    <a:pt x="14" y="5"/>
                    <a:pt x="14" y="7"/>
                  </a:cubicBezTo>
                  <a:cubicBezTo>
                    <a:pt x="11" y="7"/>
                    <a:pt x="10" y="8"/>
                    <a:pt x="8" y="9"/>
                  </a:cubicBezTo>
                  <a:cubicBezTo>
                    <a:pt x="5" y="8"/>
                    <a:pt x="0" y="9"/>
                    <a:pt x="0" y="5"/>
                  </a:cubicBezTo>
                  <a:cubicBezTo>
                    <a:pt x="5" y="5"/>
                    <a:pt x="6" y="1"/>
                    <a:pt x="9" y="5"/>
                  </a:cubicBezTo>
                  <a:cubicBezTo>
                    <a:pt x="12" y="4"/>
                    <a:pt x="11" y="0"/>
                    <a:pt x="15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9" name="Freeform 9"/>
            <p:cNvSpPr/>
            <p:nvPr/>
          </p:nvSpPr>
          <p:spPr bwMode="auto">
            <a:xfrm>
              <a:off x="2713671" y="1235925"/>
              <a:ext cx="51947" cy="27705"/>
            </a:xfrm>
            <a:custGeom>
              <a:avLst/>
              <a:gdLst>
                <a:gd name="T0" fmla="*/ 18 w 19"/>
                <a:gd name="T1" fmla="*/ 0 h 10"/>
                <a:gd name="T2" fmla="*/ 15 w 19"/>
                <a:gd name="T3" fmla="*/ 4 h 10"/>
                <a:gd name="T4" fmla="*/ 11 w 19"/>
                <a:gd name="T5" fmla="*/ 8 h 10"/>
                <a:gd name="T6" fmla="*/ 8 w 19"/>
                <a:gd name="T7" fmla="*/ 5 h 10"/>
                <a:gd name="T8" fmla="*/ 3 w 19"/>
                <a:gd name="T9" fmla="*/ 7 h 10"/>
                <a:gd name="T10" fmla="*/ 1 w 19"/>
                <a:gd name="T11" fmla="*/ 4 h 10"/>
                <a:gd name="T12" fmla="*/ 8 w 19"/>
                <a:gd name="T13" fmla="*/ 2 h 10"/>
                <a:gd name="T14" fmla="*/ 8 w 19"/>
                <a:gd name="T15" fmla="*/ 1 h 10"/>
                <a:gd name="T16" fmla="*/ 18 w 19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0">
                  <a:moveTo>
                    <a:pt x="18" y="0"/>
                  </a:moveTo>
                  <a:cubicBezTo>
                    <a:pt x="19" y="3"/>
                    <a:pt x="15" y="2"/>
                    <a:pt x="15" y="4"/>
                  </a:cubicBezTo>
                  <a:cubicBezTo>
                    <a:pt x="15" y="5"/>
                    <a:pt x="13" y="8"/>
                    <a:pt x="11" y="8"/>
                  </a:cubicBezTo>
                  <a:cubicBezTo>
                    <a:pt x="8" y="10"/>
                    <a:pt x="9" y="6"/>
                    <a:pt x="8" y="5"/>
                  </a:cubicBezTo>
                  <a:cubicBezTo>
                    <a:pt x="7" y="5"/>
                    <a:pt x="5" y="7"/>
                    <a:pt x="3" y="7"/>
                  </a:cubicBezTo>
                  <a:cubicBezTo>
                    <a:pt x="3" y="7"/>
                    <a:pt x="2" y="3"/>
                    <a:pt x="1" y="4"/>
                  </a:cubicBezTo>
                  <a:cubicBezTo>
                    <a:pt x="0" y="0"/>
                    <a:pt x="6" y="4"/>
                    <a:pt x="8" y="2"/>
                  </a:cubicBezTo>
                  <a:cubicBezTo>
                    <a:pt x="8" y="2"/>
                    <a:pt x="8" y="1"/>
                    <a:pt x="8" y="1"/>
                  </a:cubicBezTo>
                  <a:cubicBezTo>
                    <a:pt x="12" y="0"/>
                    <a:pt x="13" y="1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0" name="Freeform 10"/>
            <p:cNvSpPr/>
            <p:nvPr/>
          </p:nvSpPr>
          <p:spPr bwMode="auto">
            <a:xfrm>
              <a:off x="2923767" y="1233617"/>
              <a:ext cx="41557" cy="13852"/>
            </a:xfrm>
            <a:custGeom>
              <a:avLst/>
              <a:gdLst>
                <a:gd name="T0" fmla="*/ 14 w 15"/>
                <a:gd name="T1" fmla="*/ 5 h 5"/>
                <a:gd name="T2" fmla="*/ 2 w 15"/>
                <a:gd name="T3" fmla="*/ 5 h 5"/>
                <a:gd name="T4" fmla="*/ 6 w 15"/>
                <a:gd name="T5" fmla="*/ 1 h 5"/>
                <a:gd name="T6" fmla="*/ 14 w 15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5">
                  <a:moveTo>
                    <a:pt x="14" y="5"/>
                  </a:moveTo>
                  <a:cubicBezTo>
                    <a:pt x="10" y="5"/>
                    <a:pt x="6" y="5"/>
                    <a:pt x="2" y="5"/>
                  </a:cubicBezTo>
                  <a:cubicBezTo>
                    <a:pt x="0" y="0"/>
                    <a:pt x="7" y="4"/>
                    <a:pt x="6" y="1"/>
                  </a:cubicBezTo>
                  <a:cubicBezTo>
                    <a:pt x="8" y="3"/>
                    <a:pt x="15" y="0"/>
                    <a:pt x="14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1" name="Freeform 11"/>
            <p:cNvSpPr/>
            <p:nvPr/>
          </p:nvSpPr>
          <p:spPr bwMode="auto">
            <a:xfrm>
              <a:off x="2861431" y="1249778"/>
              <a:ext cx="51947" cy="19625"/>
            </a:xfrm>
            <a:custGeom>
              <a:avLst/>
              <a:gdLst>
                <a:gd name="T0" fmla="*/ 13 w 19"/>
                <a:gd name="T1" fmla="*/ 0 h 7"/>
                <a:gd name="T2" fmla="*/ 13 w 19"/>
                <a:gd name="T3" fmla="*/ 6 h 7"/>
                <a:gd name="T4" fmla="*/ 0 w 19"/>
                <a:gd name="T5" fmla="*/ 5 h 7"/>
                <a:gd name="T6" fmla="*/ 13 w 19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7">
                  <a:moveTo>
                    <a:pt x="13" y="0"/>
                  </a:moveTo>
                  <a:cubicBezTo>
                    <a:pt x="19" y="3"/>
                    <a:pt x="13" y="2"/>
                    <a:pt x="13" y="6"/>
                  </a:cubicBezTo>
                  <a:cubicBezTo>
                    <a:pt x="9" y="6"/>
                    <a:pt x="2" y="7"/>
                    <a:pt x="0" y="5"/>
                  </a:cubicBezTo>
                  <a:cubicBezTo>
                    <a:pt x="2" y="1"/>
                    <a:pt x="10" y="4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2" name="Freeform 12"/>
            <p:cNvSpPr/>
            <p:nvPr/>
          </p:nvSpPr>
          <p:spPr bwMode="auto">
            <a:xfrm>
              <a:off x="6320166" y="1265939"/>
              <a:ext cx="25396" cy="16161"/>
            </a:xfrm>
            <a:custGeom>
              <a:avLst/>
              <a:gdLst>
                <a:gd name="T0" fmla="*/ 0 w 9"/>
                <a:gd name="T1" fmla="*/ 0 h 6"/>
                <a:gd name="T2" fmla="*/ 8 w 9"/>
                <a:gd name="T3" fmla="*/ 6 h 6"/>
                <a:gd name="T4" fmla="*/ 0 w 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6">
                  <a:moveTo>
                    <a:pt x="0" y="0"/>
                  </a:moveTo>
                  <a:cubicBezTo>
                    <a:pt x="5" y="0"/>
                    <a:pt x="9" y="1"/>
                    <a:pt x="8" y="6"/>
                  </a:cubicBezTo>
                  <a:cubicBezTo>
                    <a:pt x="6" y="4"/>
                    <a:pt x="0" y="5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3" name="Freeform 13"/>
            <p:cNvSpPr/>
            <p:nvPr/>
          </p:nvSpPr>
          <p:spPr bwMode="auto">
            <a:xfrm>
              <a:off x="3482484" y="1263630"/>
              <a:ext cx="95813" cy="48484"/>
            </a:xfrm>
            <a:custGeom>
              <a:avLst/>
              <a:gdLst>
                <a:gd name="T0" fmla="*/ 31 w 35"/>
                <a:gd name="T1" fmla="*/ 4 h 18"/>
                <a:gd name="T2" fmla="*/ 34 w 35"/>
                <a:gd name="T3" fmla="*/ 12 h 18"/>
                <a:gd name="T4" fmla="*/ 19 w 35"/>
                <a:gd name="T5" fmla="*/ 16 h 18"/>
                <a:gd name="T6" fmla="*/ 16 w 35"/>
                <a:gd name="T7" fmla="*/ 15 h 18"/>
                <a:gd name="T8" fmla="*/ 10 w 35"/>
                <a:gd name="T9" fmla="*/ 15 h 18"/>
                <a:gd name="T10" fmla="*/ 10 w 35"/>
                <a:gd name="T11" fmla="*/ 12 h 18"/>
                <a:gd name="T12" fmla="*/ 6 w 35"/>
                <a:gd name="T13" fmla="*/ 13 h 18"/>
                <a:gd name="T14" fmla="*/ 8 w 35"/>
                <a:gd name="T15" fmla="*/ 10 h 18"/>
                <a:gd name="T16" fmla="*/ 2 w 35"/>
                <a:gd name="T17" fmla="*/ 9 h 18"/>
                <a:gd name="T18" fmla="*/ 5 w 35"/>
                <a:gd name="T19" fmla="*/ 6 h 18"/>
                <a:gd name="T20" fmla="*/ 9 w 35"/>
                <a:gd name="T21" fmla="*/ 3 h 18"/>
                <a:gd name="T22" fmla="*/ 22 w 35"/>
                <a:gd name="T23" fmla="*/ 1 h 18"/>
                <a:gd name="T24" fmla="*/ 22 w 35"/>
                <a:gd name="T25" fmla="*/ 4 h 18"/>
                <a:gd name="T26" fmla="*/ 31 w 35"/>
                <a:gd name="T27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" h="18">
                  <a:moveTo>
                    <a:pt x="31" y="4"/>
                  </a:moveTo>
                  <a:cubicBezTo>
                    <a:pt x="30" y="9"/>
                    <a:pt x="26" y="12"/>
                    <a:pt x="34" y="12"/>
                  </a:cubicBezTo>
                  <a:cubicBezTo>
                    <a:pt x="35" y="18"/>
                    <a:pt x="25" y="17"/>
                    <a:pt x="19" y="16"/>
                  </a:cubicBezTo>
                  <a:cubicBezTo>
                    <a:pt x="17" y="16"/>
                    <a:pt x="18" y="16"/>
                    <a:pt x="16" y="15"/>
                  </a:cubicBezTo>
                  <a:cubicBezTo>
                    <a:pt x="13" y="12"/>
                    <a:pt x="14" y="17"/>
                    <a:pt x="10" y="15"/>
                  </a:cubicBezTo>
                  <a:cubicBezTo>
                    <a:pt x="10" y="15"/>
                    <a:pt x="11" y="12"/>
                    <a:pt x="10" y="12"/>
                  </a:cubicBezTo>
                  <a:cubicBezTo>
                    <a:pt x="10" y="11"/>
                    <a:pt x="8" y="14"/>
                    <a:pt x="6" y="13"/>
                  </a:cubicBezTo>
                  <a:cubicBezTo>
                    <a:pt x="6" y="13"/>
                    <a:pt x="8" y="11"/>
                    <a:pt x="8" y="10"/>
                  </a:cubicBezTo>
                  <a:cubicBezTo>
                    <a:pt x="7" y="9"/>
                    <a:pt x="1" y="12"/>
                    <a:pt x="2" y="9"/>
                  </a:cubicBezTo>
                  <a:cubicBezTo>
                    <a:pt x="0" y="6"/>
                    <a:pt x="3" y="7"/>
                    <a:pt x="5" y="6"/>
                  </a:cubicBezTo>
                  <a:cubicBezTo>
                    <a:pt x="6" y="4"/>
                    <a:pt x="6" y="4"/>
                    <a:pt x="9" y="3"/>
                  </a:cubicBezTo>
                  <a:cubicBezTo>
                    <a:pt x="10" y="3"/>
                    <a:pt x="17" y="0"/>
                    <a:pt x="22" y="1"/>
                  </a:cubicBezTo>
                  <a:cubicBezTo>
                    <a:pt x="23" y="1"/>
                    <a:pt x="22" y="4"/>
                    <a:pt x="22" y="4"/>
                  </a:cubicBezTo>
                  <a:cubicBezTo>
                    <a:pt x="24" y="6"/>
                    <a:pt x="30" y="3"/>
                    <a:pt x="31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4" name="Freeform 14"/>
            <p:cNvSpPr/>
            <p:nvPr/>
          </p:nvSpPr>
          <p:spPr bwMode="auto">
            <a:xfrm>
              <a:off x="3447852" y="1265939"/>
              <a:ext cx="34631" cy="24242"/>
            </a:xfrm>
            <a:custGeom>
              <a:avLst/>
              <a:gdLst>
                <a:gd name="T0" fmla="*/ 13 w 13"/>
                <a:gd name="T1" fmla="*/ 5 h 9"/>
                <a:gd name="T2" fmla="*/ 9 w 13"/>
                <a:gd name="T3" fmla="*/ 5 h 9"/>
                <a:gd name="T4" fmla="*/ 7 w 13"/>
                <a:gd name="T5" fmla="*/ 8 h 9"/>
                <a:gd name="T6" fmla="*/ 0 w 13"/>
                <a:gd name="T7" fmla="*/ 5 h 9"/>
                <a:gd name="T8" fmla="*/ 13 w 13"/>
                <a:gd name="T9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9">
                  <a:moveTo>
                    <a:pt x="13" y="5"/>
                  </a:moveTo>
                  <a:cubicBezTo>
                    <a:pt x="12" y="7"/>
                    <a:pt x="10" y="5"/>
                    <a:pt x="9" y="5"/>
                  </a:cubicBezTo>
                  <a:cubicBezTo>
                    <a:pt x="7" y="5"/>
                    <a:pt x="7" y="7"/>
                    <a:pt x="7" y="8"/>
                  </a:cubicBezTo>
                  <a:cubicBezTo>
                    <a:pt x="3" y="9"/>
                    <a:pt x="4" y="4"/>
                    <a:pt x="0" y="5"/>
                  </a:cubicBezTo>
                  <a:cubicBezTo>
                    <a:pt x="2" y="0"/>
                    <a:pt x="9" y="3"/>
                    <a:pt x="13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5" name="Freeform 15"/>
            <p:cNvSpPr/>
            <p:nvPr/>
          </p:nvSpPr>
          <p:spPr bwMode="auto">
            <a:xfrm>
              <a:off x="6235897" y="1293644"/>
              <a:ext cx="95813" cy="51947"/>
            </a:xfrm>
            <a:custGeom>
              <a:avLst/>
              <a:gdLst>
                <a:gd name="T0" fmla="*/ 25 w 35"/>
                <a:gd name="T1" fmla="*/ 5 h 19"/>
                <a:gd name="T2" fmla="*/ 30 w 35"/>
                <a:gd name="T3" fmla="*/ 11 h 19"/>
                <a:gd name="T4" fmla="*/ 34 w 35"/>
                <a:gd name="T5" fmla="*/ 19 h 19"/>
                <a:gd name="T6" fmla="*/ 30 w 35"/>
                <a:gd name="T7" fmla="*/ 19 h 19"/>
                <a:gd name="T8" fmla="*/ 30 w 35"/>
                <a:gd name="T9" fmla="*/ 16 h 19"/>
                <a:gd name="T10" fmla="*/ 27 w 35"/>
                <a:gd name="T11" fmla="*/ 14 h 19"/>
                <a:gd name="T12" fmla="*/ 8 w 35"/>
                <a:gd name="T13" fmla="*/ 13 h 19"/>
                <a:gd name="T14" fmla="*/ 12 w 35"/>
                <a:gd name="T15" fmla="*/ 10 h 19"/>
                <a:gd name="T16" fmla="*/ 9 w 35"/>
                <a:gd name="T17" fmla="*/ 7 h 19"/>
                <a:gd name="T18" fmla="*/ 0 w 35"/>
                <a:gd name="T19" fmla="*/ 2 h 19"/>
                <a:gd name="T20" fmla="*/ 12 w 35"/>
                <a:gd name="T21" fmla="*/ 2 h 19"/>
                <a:gd name="T22" fmla="*/ 15 w 35"/>
                <a:gd name="T23" fmla="*/ 5 h 19"/>
                <a:gd name="T24" fmla="*/ 21 w 35"/>
                <a:gd name="T25" fmla="*/ 5 h 19"/>
                <a:gd name="T26" fmla="*/ 25 w 35"/>
                <a:gd name="T27" fmla="*/ 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" h="19">
                  <a:moveTo>
                    <a:pt x="25" y="5"/>
                  </a:moveTo>
                  <a:cubicBezTo>
                    <a:pt x="27" y="7"/>
                    <a:pt x="28" y="9"/>
                    <a:pt x="30" y="11"/>
                  </a:cubicBezTo>
                  <a:cubicBezTo>
                    <a:pt x="31" y="13"/>
                    <a:pt x="35" y="15"/>
                    <a:pt x="34" y="19"/>
                  </a:cubicBezTo>
                  <a:cubicBezTo>
                    <a:pt x="33" y="18"/>
                    <a:pt x="30" y="19"/>
                    <a:pt x="30" y="19"/>
                  </a:cubicBezTo>
                  <a:cubicBezTo>
                    <a:pt x="29" y="18"/>
                    <a:pt x="30" y="16"/>
                    <a:pt x="30" y="16"/>
                  </a:cubicBezTo>
                  <a:cubicBezTo>
                    <a:pt x="29" y="15"/>
                    <a:pt x="26" y="18"/>
                    <a:pt x="27" y="14"/>
                  </a:cubicBezTo>
                  <a:cubicBezTo>
                    <a:pt x="18" y="14"/>
                    <a:pt x="12" y="14"/>
                    <a:pt x="8" y="13"/>
                  </a:cubicBezTo>
                  <a:cubicBezTo>
                    <a:pt x="7" y="9"/>
                    <a:pt x="10" y="10"/>
                    <a:pt x="12" y="10"/>
                  </a:cubicBezTo>
                  <a:cubicBezTo>
                    <a:pt x="12" y="8"/>
                    <a:pt x="9" y="9"/>
                    <a:pt x="9" y="7"/>
                  </a:cubicBezTo>
                  <a:cubicBezTo>
                    <a:pt x="3" y="5"/>
                    <a:pt x="1" y="9"/>
                    <a:pt x="0" y="2"/>
                  </a:cubicBezTo>
                  <a:cubicBezTo>
                    <a:pt x="4" y="0"/>
                    <a:pt x="8" y="1"/>
                    <a:pt x="12" y="2"/>
                  </a:cubicBezTo>
                  <a:cubicBezTo>
                    <a:pt x="14" y="3"/>
                    <a:pt x="15" y="3"/>
                    <a:pt x="15" y="5"/>
                  </a:cubicBezTo>
                  <a:cubicBezTo>
                    <a:pt x="17" y="7"/>
                    <a:pt x="21" y="1"/>
                    <a:pt x="21" y="5"/>
                  </a:cubicBezTo>
                  <a:cubicBezTo>
                    <a:pt x="21" y="7"/>
                    <a:pt x="26" y="7"/>
                    <a:pt x="25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6" name="Freeform 16"/>
            <p:cNvSpPr/>
            <p:nvPr/>
          </p:nvSpPr>
          <p:spPr bwMode="auto">
            <a:xfrm>
              <a:off x="3580605" y="1293644"/>
              <a:ext cx="95813" cy="48484"/>
            </a:xfrm>
            <a:custGeom>
              <a:avLst/>
              <a:gdLst>
                <a:gd name="T0" fmla="*/ 14 w 35"/>
                <a:gd name="T1" fmla="*/ 1 h 18"/>
                <a:gd name="T2" fmla="*/ 20 w 35"/>
                <a:gd name="T3" fmla="*/ 5 h 18"/>
                <a:gd name="T4" fmla="*/ 22 w 35"/>
                <a:gd name="T5" fmla="*/ 2 h 18"/>
                <a:gd name="T6" fmla="*/ 25 w 35"/>
                <a:gd name="T7" fmla="*/ 5 h 18"/>
                <a:gd name="T8" fmla="*/ 28 w 35"/>
                <a:gd name="T9" fmla="*/ 5 h 18"/>
                <a:gd name="T10" fmla="*/ 28 w 35"/>
                <a:gd name="T11" fmla="*/ 7 h 18"/>
                <a:gd name="T12" fmla="*/ 34 w 35"/>
                <a:gd name="T13" fmla="*/ 8 h 18"/>
                <a:gd name="T14" fmla="*/ 23 w 35"/>
                <a:gd name="T15" fmla="*/ 11 h 18"/>
                <a:gd name="T16" fmla="*/ 22 w 35"/>
                <a:gd name="T17" fmla="*/ 14 h 18"/>
                <a:gd name="T18" fmla="*/ 9 w 35"/>
                <a:gd name="T19" fmla="*/ 14 h 18"/>
                <a:gd name="T20" fmla="*/ 7 w 35"/>
                <a:gd name="T21" fmla="*/ 17 h 18"/>
                <a:gd name="T22" fmla="*/ 1 w 35"/>
                <a:gd name="T23" fmla="*/ 16 h 18"/>
                <a:gd name="T24" fmla="*/ 1 w 35"/>
                <a:gd name="T25" fmla="*/ 11 h 18"/>
                <a:gd name="T26" fmla="*/ 4 w 35"/>
                <a:gd name="T27" fmla="*/ 11 h 18"/>
                <a:gd name="T28" fmla="*/ 6 w 35"/>
                <a:gd name="T29" fmla="*/ 7 h 18"/>
                <a:gd name="T30" fmla="*/ 9 w 35"/>
                <a:gd name="T31" fmla="*/ 7 h 18"/>
                <a:gd name="T32" fmla="*/ 14 w 35"/>
                <a:gd name="T33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5" h="18">
                  <a:moveTo>
                    <a:pt x="14" y="1"/>
                  </a:moveTo>
                  <a:cubicBezTo>
                    <a:pt x="16" y="3"/>
                    <a:pt x="22" y="0"/>
                    <a:pt x="20" y="5"/>
                  </a:cubicBezTo>
                  <a:cubicBezTo>
                    <a:pt x="22" y="6"/>
                    <a:pt x="22" y="2"/>
                    <a:pt x="22" y="2"/>
                  </a:cubicBezTo>
                  <a:cubicBezTo>
                    <a:pt x="24" y="2"/>
                    <a:pt x="24" y="4"/>
                    <a:pt x="25" y="5"/>
                  </a:cubicBezTo>
                  <a:cubicBezTo>
                    <a:pt x="25" y="6"/>
                    <a:pt x="27" y="5"/>
                    <a:pt x="28" y="5"/>
                  </a:cubicBezTo>
                  <a:cubicBezTo>
                    <a:pt x="28" y="5"/>
                    <a:pt x="28" y="7"/>
                    <a:pt x="28" y="7"/>
                  </a:cubicBezTo>
                  <a:cubicBezTo>
                    <a:pt x="30" y="7"/>
                    <a:pt x="34" y="5"/>
                    <a:pt x="34" y="8"/>
                  </a:cubicBezTo>
                  <a:cubicBezTo>
                    <a:pt x="35" y="14"/>
                    <a:pt x="27" y="10"/>
                    <a:pt x="23" y="11"/>
                  </a:cubicBezTo>
                  <a:cubicBezTo>
                    <a:pt x="22" y="11"/>
                    <a:pt x="23" y="14"/>
                    <a:pt x="22" y="14"/>
                  </a:cubicBezTo>
                  <a:cubicBezTo>
                    <a:pt x="19" y="16"/>
                    <a:pt x="10" y="15"/>
                    <a:pt x="9" y="14"/>
                  </a:cubicBezTo>
                  <a:cubicBezTo>
                    <a:pt x="7" y="14"/>
                    <a:pt x="7" y="16"/>
                    <a:pt x="7" y="17"/>
                  </a:cubicBezTo>
                  <a:cubicBezTo>
                    <a:pt x="4" y="14"/>
                    <a:pt x="4" y="18"/>
                    <a:pt x="1" y="16"/>
                  </a:cubicBezTo>
                  <a:cubicBezTo>
                    <a:pt x="2" y="15"/>
                    <a:pt x="0" y="12"/>
                    <a:pt x="1" y="11"/>
                  </a:cubicBezTo>
                  <a:cubicBezTo>
                    <a:pt x="2" y="11"/>
                    <a:pt x="4" y="12"/>
                    <a:pt x="4" y="11"/>
                  </a:cubicBezTo>
                  <a:cubicBezTo>
                    <a:pt x="5" y="10"/>
                    <a:pt x="4" y="8"/>
                    <a:pt x="6" y="7"/>
                  </a:cubicBezTo>
                  <a:cubicBezTo>
                    <a:pt x="6" y="6"/>
                    <a:pt x="8" y="7"/>
                    <a:pt x="9" y="7"/>
                  </a:cubicBezTo>
                  <a:cubicBezTo>
                    <a:pt x="10" y="5"/>
                    <a:pt x="12" y="4"/>
                    <a:pt x="1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7" name="Freeform 17"/>
            <p:cNvSpPr/>
            <p:nvPr/>
          </p:nvSpPr>
          <p:spPr bwMode="auto">
            <a:xfrm>
              <a:off x="6069667" y="1328275"/>
              <a:ext cx="16161" cy="27705"/>
            </a:xfrm>
            <a:custGeom>
              <a:avLst/>
              <a:gdLst>
                <a:gd name="T0" fmla="*/ 6 w 6"/>
                <a:gd name="T1" fmla="*/ 6 h 10"/>
                <a:gd name="T2" fmla="*/ 6 w 6"/>
                <a:gd name="T3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10">
                  <a:moveTo>
                    <a:pt x="6" y="6"/>
                  </a:moveTo>
                  <a:cubicBezTo>
                    <a:pt x="3" y="10"/>
                    <a:pt x="0" y="0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8" name="Freeform 18"/>
            <p:cNvSpPr/>
            <p:nvPr/>
          </p:nvSpPr>
          <p:spPr bwMode="auto">
            <a:xfrm>
              <a:off x="6107762" y="1334047"/>
              <a:ext cx="51947" cy="33477"/>
            </a:xfrm>
            <a:custGeom>
              <a:avLst/>
              <a:gdLst>
                <a:gd name="T0" fmla="*/ 18 w 19"/>
                <a:gd name="T1" fmla="*/ 4 h 12"/>
                <a:gd name="T2" fmla="*/ 4 w 19"/>
                <a:gd name="T3" fmla="*/ 11 h 12"/>
                <a:gd name="T4" fmla="*/ 0 w 19"/>
                <a:gd name="T5" fmla="*/ 7 h 12"/>
                <a:gd name="T6" fmla="*/ 9 w 19"/>
                <a:gd name="T7" fmla="*/ 4 h 12"/>
                <a:gd name="T8" fmla="*/ 18 w 19"/>
                <a:gd name="T9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2">
                  <a:moveTo>
                    <a:pt x="18" y="4"/>
                  </a:moveTo>
                  <a:cubicBezTo>
                    <a:pt x="19" y="12"/>
                    <a:pt x="8" y="8"/>
                    <a:pt x="4" y="11"/>
                  </a:cubicBezTo>
                  <a:cubicBezTo>
                    <a:pt x="1" y="11"/>
                    <a:pt x="3" y="6"/>
                    <a:pt x="0" y="7"/>
                  </a:cubicBezTo>
                  <a:cubicBezTo>
                    <a:pt x="0" y="2"/>
                    <a:pt x="8" y="8"/>
                    <a:pt x="9" y="4"/>
                  </a:cubicBezTo>
                  <a:cubicBezTo>
                    <a:pt x="9" y="0"/>
                    <a:pt x="12" y="5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9" name="Freeform 19"/>
            <p:cNvSpPr/>
            <p:nvPr/>
          </p:nvSpPr>
          <p:spPr bwMode="auto">
            <a:xfrm>
              <a:off x="6394046" y="1339819"/>
              <a:ext cx="46175" cy="24242"/>
            </a:xfrm>
            <a:custGeom>
              <a:avLst/>
              <a:gdLst>
                <a:gd name="T0" fmla="*/ 15 w 17"/>
                <a:gd name="T1" fmla="*/ 3 h 9"/>
                <a:gd name="T2" fmla="*/ 15 w 17"/>
                <a:gd name="T3" fmla="*/ 6 h 9"/>
                <a:gd name="T4" fmla="*/ 10 w 17"/>
                <a:gd name="T5" fmla="*/ 7 h 9"/>
                <a:gd name="T6" fmla="*/ 9 w 17"/>
                <a:gd name="T7" fmla="*/ 9 h 9"/>
                <a:gd name="T8" fmla="*/ 4 w 17"/>
                <a:gd name="T9" fmla="*/ 7 h 9"/>
                <a:gd name="T10" fmla="*/ 3 w 17"/>
                <a:gd name="T11" fmla="*/ 9 h 9"/>
                <a:gd name="T12" fmla="*/ 1 w 17"/>
                <a:gd name="T13" fmla="*/ 7 h 9"/>
                <a:gd name="T14" fmla="*/ 15 w 17"/>
                <a:gd name="T1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9">
                  <a:moveTo>
                    <a:pt x="15" y="3"/>
                  </a:moveTo>
                  <a:cubicBezTo>
                    <a:pt x="17" y="4"/>
                    <a:pt x="16" y="5"/>
                    <a:pt x="15" y="6"/>
                  </a:cubicBezTo>
                  <a:cubicBezTo>
                    <a:pt x="13" y="7"/>
                    <a:pt x="12" y="7"/>
                    <a:pt x="10" y="7"/>
                  </a:cubicBezTo>
                  <a:cubicBezTo>
                    <a:pt x="9" y="8"/>
                    <a:pt x="9" y="9"/>
                    <a:pt x="9" y="9"/>
                  </a:cubicBezTo>
                  <a:cubicBezTo>
                    <a:pt x="8" y="9"/>
                    <a:pt x="6" y="7"/>
                    <a:pt x="4" y="7"/>
                  </a:cubicBezTo>
                  <a:cubicBezTo>
                    <a:pt x="5" y="7"/>
                    <a:pt x="4" y="9"/>
                    <a:pt x="3" y="9"/>
                  </a:cubicBezTo>
                  <a:cubicBezTo>
                    <a:pt x="2" y="9"/>
                    <a:pt x="2" y="9"/>
                    <a:pt x="1" y="7"/>
                  </a:cubicBezTo>
                  <a:cubicBezTo>
                    <a:pt x="0" y="0"/>
                    <a:pt x="14" y="8"/>
                    <a:pt x="15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0" name="Freeform 20"/>
            <p:cNvSpPr/>
            <p:nvPr/>
          </p:nvSpPr>
          <p:spPr bwMode="auto">
            <a:xfrm>
              <a:off x="6222044" y="1350208"/>
              <a:ext cx="27705" cy="13852"/>
            </a:xfrm>
            <a:custGeom>
              <a:avLst/>
              <a:gdLst>
                <a:gd name="T0" fmla="*/ 1 w 10"/>
                <a:gd name="T1" fmla="*/ 3 h 5"/>
                <a:gd name="T2" fmla="*/ 8 w 10"/>
                <a:gd name="T3" fmla="*/ 5 h 5"/>
                <a:gd name="T4" fmla="*/ 1 w 10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5">
                  <a:moveTo>
                    <a:pt x="1" y="3"/>
                  </a:moveTo>
                  <a:cubicBezTo>
                    <a:pt x="0" y="1"/>
                    <a:pt x="10" y="0"/>
                    <a:pt x="8" y="5"/>
                  </a:cubicBezTo>
                  <a:cubicBezTo>
                    <a:pt x="5" y="3"/>
                    <a:pt x="5" y="5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1" name="Freeform 21"/>
            <p:cNvSpPr/>
            <p:nvPr/>
          </p:nvSpPr>
          <p:spPr bwMode="auto">
            <a:xfrm>
              <a:off x="6478315" y="1355980"/>
              <a:ext cx="13852" cy="11544"/>
            </a:xfrm>
            <a:custGeom>
              <a:avLst/>
              <a:gdLst>
                <a:gd name="T0" fmla="*/ 0 w 5"/>
                <a:gd name="T1" fmla="*/ 0 h 4"/>
                <a:gd name="T2" fmla="*/ 5 w 5"/>
                <a:gd name="T3" fmla="*/ 4 h 4"/>
                <a:gd name="T4" fmla="*/ 0 w 5"/>
                <a:gd name="T5" fmla="*/ 4 h 4"/>
                <a:gd name="T6" fmla="*/ 0 w 5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0" y="0"/>
                  </a:moveTo>
                  <a:cubicBezTo>
                    <a:pt x="3" y="0"/>
                    <a:pt x="5" y="1"/>
                    <a:pt x="5" y="4"/>
                  </a:cubicBezTo>
                  <a:cubicBezTo>
                    <a:pt x="3" y="4"/>
                    <a:pt x="2" y="4"/>
                    <a:pt x="0" y="4"/>
                  </a:cubicBezTo>
                  <a:cubicBezTo>
                    <a:pt x="0" y="3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2" name="Freeform 22"/>
            <p:cNvSpPr/>
            <p:nvPr/>
          </p:nvSpPr>
          <p:spPr bwMode="auto">
            <a:xfrm>
              <a:off x="6369804" y="1375604"/>
              <a:ext cx="286284" cy="86578"/>
            </a:xfrm>
            <a:custGeom>
              <a:avLst/>
              <a:gdLst>
                <a:gd name="T0" fmla="*/ 105 w 105"/>
                <a:gd name="T1" fmla="*/ 18 h 32"/>
                <a:gd name="T2" fmla="*/ 105 w 105"/>
                <a:gd name="T3" fmla="*/ 26 h 32"/>
                <a:gd name="T4" fmla="*/ 101 w 105"/>
                <a:gd name="T5" fmla="*/ 29 h 32"/>
                <a:gd name="T6" fmla="*/ 83 w 105"/>
                <a:gd name="T7" fmla="*/ 29 h 32"/>
                <a:gd name="T8" fmla="*/ 77 w 105"/>
                <a:gd name="T9" fmla="*/ 32 h 32"/>
                <a:gd name="T10" fmla="*/ 73 w 105"/>
                <a:gd name="T11" fmla="*/ 30 h 32"/>
                <a:gd name="T12" fmla="*/ 71 w 105"/>
                <a:gd name="T13" fmla="*/ 32 h 32"/>
                <a:gd name="T14" fmla="*/ 65 w 105"/>
                <a:gd name="T15" fmla="*/ 32 h 32"/>
                <a:gd name="T16" fmla="*/ 65 w 105"/>
                <a:gd name="T17" fmla="*/ 30 h 32"/>
                <a:gd name="T18" fmla="*/ 62 w 105"/>
                <a:gd name="T19" fmla="*/ 32 h 32"/>
                <a:gd name="T20" fmla="*/ 56 w 105"/>
                <a:gd name="T21" fmla="*/ 29 h 32"/>
                <a:gd name="T22" fmla="*/ 34 w 105"/>
                <a:gd name="T23" fmla="*/ 29 h 32"/>
                <a:gd name="T24" fmla="*/ 36 w 105"/>
                <a:gd name="T25" fmla="*/ 26 h 32"/>
                <a:gd name="T26" fmla="*/ 33 w 105"/>
                <a:gd name="T27" fmla="*/ 24 h 32"/>
                <a:gd name="T28" fmla="*/ 30 w 105"/>
                <a:gd name="T29" fmla="*/ 18 h 32"/>
                <a:gd name="T30" fmla="*/ 33 w 105"/>
                <a:gd name="T31" fmla="*/ 15 h 32"/>
                <a:gd name="T32" fmla="*/ 30 w 105"/>
                <a:gd name="T33" fmla="*/ 9 h 32"/>
                <a:gd name="T34" fmla="*/ 16 w 105"/>
                <a:gd name="T35" fmla="*/ 11 h 32"/>
                <a:gd name="T36" fmla="*/ 13 w 105"/>
                <a:gd name="T37" fmla="*/ 8 h 32"/>
                <a:gd name="T38" fmla="*/ 10 w 105"/>
                <a:gd name="T39" fmla="*/ 6 h 32"/>
                <a:gd name="T40" fmla="*/ 4 w 105"/>
                <a:gd name="T41" fmla="*/ 8 h 32"/>
                <a:gd name="T42" fmla="*/ 2 w 105"/>
                <a:gd name="T43" fmla="*/ 2 h 32"/>
                <a:gd name="T44" fmla="*/ 18 w 105"/>
                <a:gd name="T45" fmla="*/ 0 h 32"/>
                <a:gd name="T46" fmla="*/ 21 w 105"/>
                <a:gd name="T47" fmla="*/ 2 h 32"/>
                <a:gd name="T48" fmla="*/ 21 w 105"/>
                <a:gd name="T49" fmla="*/ 5 h 32"/>
                <a:gd name="T50" fmla="*/ 25 w 105"/>
                <a:gd name="T51" fmla="*/ 8 h 32"/>
                <a:gd name="T52" fmla="*/ 39 w 105"/>
                <a:gd name="T53" fmla="*/ 8 h 32"/>
                <a:gd name="T54" fmla="*/ 39 w 105"/>
                <a:gd name="T55" fmla="*/ 15 h 32"/>
                <a:gd name="T56" fmla="*/ 49 w 105"/>
                <a:gd name="T57" fmla="*/ 17 h 32"/>
                <a:gd name="T58" fmla="*/ 49 w 105"/>
                <a:gd name="T59" fmla="*/ 20 h 32"/>
                <a:gd name="T60" fmla="*/ 52 w 105"/>
                <a:gd name="T61" fmla="*/ 18 h 32"/>
                <a:gd name="T62" fmla="*/ 70 w 105"/>
                <a:gd name="T63" fmla="*/ 18 h 32"/>
                <a:gd name="T64" fmla="*/ 73 w 105"/>
                <a:gd name="T65" fmla="*/ 20 h 32"/>
                <a:gd name="T66" fmla="*/ 77 w 105"/>
                <a:gd name="T67" fmla="*/ 17 h 32"/>
                <a:gd name="T68" fmla="*/ 82 w 105"/>
                <a:gd name="T69" fmla="*/ 17 h 32"/>
                <a:gd name="T70" fmla="*/ 105 w 105"/>
                <a:gd name="T71" fmla="*/ 1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5" h="32">
                  <a:moveTo>
                    <a:pt x="105" y="18"/>
                  </a:moveTo>
                  <a:cubicBezTo>
                    <a:pt x="105" y="21"/>
                    <a:pt x="105" y="23"/>
                    <a:pt x="105" y="26"/>
                  </a:cubicBezTo>
                  <a:cubicBezTo>
                    <a:pt x="103" y="26"/>
                    <a:pt x="101" y="27"/>
                    <a:pt x="101" y="29"/>
                  </a:cubicBezTo>
                  <a:cubicBezTo>
                    <a:pt x="94" y="29"/>
                    <a:pt x="88" y="28"/>
                    <a:pt x="83" y="29"/>
                  </a:cubicBezTo>
                  <a:cubicBezTo>
                    <a:pt x="81" y="29"/>
                    <a:pt x="79" y="31"/>
                    <a:pt x="77" y="32"/>
                  </a:cubicBezTo>
                  <a:cubicBezTo>
                    <a:pt x="75" y="32"/>
                    <a:pt x="75" y="30"/>
                    <a:pt x="73" y="30"/>
                  </a:cubicBezTo>
                  <a:cubicBezTo>
                    <a:pt x="73" y="30"/>
                    <a:pt x="72" y="31"/>
                    <a:pt x="71" y="32"/>
                  </a:cubicBezTo>
                  <a:cubicBezTo>
                    <a:pt x="71" y="32"/>
                    <a:pt x="66" y="32"/>
                    <a:pt x="65" y="32"/>
                  </a:cubicBezTo>
                  <a:cubicBezTo>
                    <a:pt x="65" y="31"/>
                    <a:pt x="65" y="30"/>
                    <a:pt x="65" y="30"/>
                  </a:cubicBezTo>
                  <a:cubicBezTo>
                    <a:pt x="64" y="30"/>
                    <a:pt x="62" y="32"/>
                    <a:pt x="62" y="32"/>
                  </a:cubicBezTo>
                  <a:cubicBezTo>
                    <a:pt x="59" y="31"/>
                    <a:pt x="59" y="29"/>
                    <a:pt x="56" y="29"/>
                  </a:cubicBezTo>
                  <a:cubicBezTo>
                    <a:pt x="50" y="28"/>
                    <a:pt x="43" y="32"/>
                    <a:pt x="34" y="29"/>
                  </a:cubicBezTo>
                  <a:cubicBezTo>
                    <a:pt x="34" y="27"/>
                    <a:pt x="36" y="27"/>
                    <a:pt x="36" y="26"/>
                  </a:cubicBezTo>
                  <a:cubicBezTo>
                    <a:pt x="35" y="24"/>
                    <a:pt x="34" y="25"/>
                    <a:pt x="33" y="24"/>
                  </a:cubicBezTo>
                  <a:cubicBezTo>
                    <a:pt x="31" y="22"/>
                    <a:pt x="33" y="19"/>
                    <a:pt x="30" y="18"/>
                  </a:cubicBezTo>
                  <a:cubicBezTo>
                    <a:pt x="30" y="17"/>
                    <a:pt x="33" y="17"/>
                    <a:pt x="33" y="15"/>
                  </a:cubicBezTo>
                  <a:cubicBezTo>
                    <a:pt x="33" y="12"/>
                    <a:pt x="29" y="13"/>
                    <a:pt x="30" y="9"/>
                  </a:cubicBezTo>
                  <a:cubicBezTo>
                    <a:pt x="27" y="12"/>
                    <a:pt x="21" y="10"/>
                    <a:pt x="16" y="11"/>
                  </a:cubicBezTo>
                  <a:cubicBezTo>
                    <a:pt x="13" y="12"/>
                    <a:pt x="14" y="9"/>
                    <a:pt x="13" y="8"/>
                  </a:cubicBezTo>
                  <a:cubicBezTo>
                    <a:pt x="13" y="7"/>
                    <a:pt x="10" y="8"/>
                    <a:pt x="10" y="6"/>
                  </a:cubicBezTo>
                  <a:cubicBezTo>
                    <a:pt x="9" y="7"/>
                    <a:pt x="7" y="8"/>
                    <a:pt x="4" y="8"/>
                  </a:cubicBezTo>
                  <a:cubicBezTo>
                    <a:pt x="9" y="3"/>
                    <a:pt x="0" y="7"/>
                    <a:pt x="2" y="2"/>
                  </a:cubicBezTo>
                  <a:cubicBezTo>
                    <a:pt x="8" y="3"/>
                    <a:pt x="13" y="1"/>
                    <a:pt x="18" y="0"/>
                  </a:cubicBezTo>
                  <a:cubicBezTo>
                    <a:pt x="17" y="2"/>
                    <a:pt x="20" y="1"/>
                    <a:pt x="21" y="2"/>
                  </a:cubicBezTo>
                  <a:cubicBezTo>
                    <a:pt x="21" y="2"/>
                    <a:pt x="20" y="4"/>
                    <a:pt x="21" y="5"/>
                  </a:cubicBezTo>
                  <a:cubicBezTo>
                    <a:pt x="22" y="6"/>
                    <a:pt x="26" y="4"/>
                    <a:pt x="25" y="8"/>
                  </a:cubicBezTo>
                  <a:cubicBezTo>
                    <a:pt x="29" y="4"/>
                    <a:pt x="33" y="9"/>
                    <a:pt x="39" y="8"/>
                  </a:cubicBezTo>
                  <a:cubicBezTo>
                    <a:pt x="38" y="13"/>
                    <a:pt x="41" y="12"/>
                    <a:pt x="39" y="15"/>
                  </a:cubicBezTo>
                  <a:cubicBezTo>
                    <a:pt x="41" y="16"/>
                    <a:pt x="45" y="15"/>
                    <a:pt x="49" y="17"/>
                  </a:cubicBezTo>
                  <a:cubicBezTo>
                    <a:pt x="50" y="17"/>
                    <a:pt x="42" y="20"/>
                    <a:pt x="49" y="20"/>
                  </a:cubicBezTo>
                  <a:cubicBezTo>
                    <a:pt x="50" y="20"/>
                    <a:pt x="50" y="18"/>
                    <a:pt x="52" y="18"/>
                  </a:cubicBezTo>
                  <a:cubicBezTo>
                    <a:pt x="56" y="18"/>
                    <a:pt x="64" y="17"/>
                    <a:pt x="70" y="18"/>
                  </a:cubicBezTo>
                  <a:cubicBezTo>
                    <a:pt x="71" y="18"/>
                    <a:pt x="73" y="20"/>
                    <a:pt x="73" y="20"/>
                  </a:cubicBezTo>
                  <a:cubicBezTo>
                    <a:pt x="76" y="19"/>
                    <a:pt x="70" y="17"/>
                    <a:pt x="77" y="17"/>
                  </a:cubicBezTo>
                  <a:cubicBezTo>
                    <a:pt x="79" y="17"/>
                    <a:pt x="80" y="17"/>
                    <a:pt x="82" y="17"/>
                  </a:cubicBezTo>
                  <a:cubicBezTo>
                    <a:pt x="88" y="16"/>
                    <a:pt x="97" y="16"/>
                    <a:pt x="105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3" name="Freeform 23"/>
            <p:cNvSpPr/>
            <p:nvPr/>
          </p:nvSpPr>
          <p:spPr bwMode="auto">
            <a:xfrm>
              <a:off x="2789860" y="1375604"/>
              <a:ext cx="289748" cy="206633"/>
            </a:xfrm>
            <a:custGeom>
              <a:avLst/>
              <a:gdLst>
                <a:gd name="T0" fmla="*/ 87 w 106"/>
                <a:gd name="T1" fmla="*/ 2 h 76"/>
                <a:gd name="T2" fmla="*/ 104 w 106"/>
                <a:gd name="T3" fmla="*/ 0 h 76"/>
                <a:gd name="T4" fmla="*/ 103 w 106"/>
                <a:gd name="T5" fmla="*/ 8 h 76"/>
                <a:gd name="T6" fmla="*/ 84 w 106"/>
                <a:gd name="T7" fmla="*/ 11 h 76"/>
                <a:gd name="T8" fmla="*/ 81 w 106"/>
                <a:gd name="T9" fmla="*/ 14 h 76"/>
                <a:gd name="T10" fmla="*/ 78 w 106"/>
                <a:gd name="T11" fmla="*/ 14 h 76"/>
                <a:gd name="T12" fmla="*/ 75 w 106"/>
                <a:gd name="T13" fmla="*/ 17 h 76"/>
                <a:gd name="T14" fmla="*/ 72 w 106"/>
                <a:gd name="T15" fmla="*/ 15 h 76"/>
                <a:gd name="T16" fmla="*/ 66 w 106"/>
                <a:gd name="T17" fmla="*/ 17 h 76"/>
                <a:gd name="T18" fmla="*/ 60 w 106"/>
                <a:gd name="T19" fmla="*/ 18 h 76"/>
                <a:gd name="T20" fmla="*/ 58 w 106"/>
                <a:gd name="T21" fmla="*/ 21 h 76"/>
                <a:gd name="T22" fmla="*/ 51 w 106"/>
                <a:gd name="T23" fmla="*/ 26 h 76"/>
                <a:gd name="T24" fmla="*/ 47 w 106"/>
                <a:gd name="T25" fmla="*/ 29 h 76"/>
                <a:gd name="T26" fmla="*/ 44 w 106"/>
                <a:gd name="T27" fmla="*/ 32 h 76"/>
                <a:gd name="T28" fmla="*/ 42 w 106"/>
                <a:gd name="T29" fmla="*/ 34 h 76"/>
                <a:gd name="T30" fmla="*/ 35 w 106"/>
                <a:gd name="T31" fmla="*/ 37 h 76"/>
                <a:gd name="T32" fmla="*/ 33 w 106"/>
                <a:gd name="T33" fmla="*/ 39 h 76"/>
                <a:gd name="T34" fmla="*/ 27 w 106"/>
                <a:gd name="T35" fmla="*/ 42 h 76"/>
                <a:gd name="T36" fmla="*/ 24 w 106"/>
                <a:gd name="T37" fmla="*/ 48 h 76"/>
                <a:gd name="T38" fmla="*/ 26 w 106"/>
                <a:gd name="T39" fmla="*/ 57 h 76"/>
                <a:gd name="T40" fmla="*/ 21 w 106"/>
                <a:gd name="T41" fmla="*/ 60 h 76"/>
                <a:gd name="T42" fmla="*/ 24 w 106"/>
                <a:gd name="T43" fmla="*/ 66 h 76"/>
                <a:gd name="T44" fmla="*/ 23 w 106"/>
                <a:gd name="T45" fmla="*/ 67 h 76"/>
                <a:gd name="T46" fmla="*/ 24 w 106"/>
                <a:gd name="T47" fmla="*/ 69 h 76"/>
                <a:gd name="T48" fmla="*/ 26 w 106"/>
                <a:gd name="T49" fmla="*/ 67 h 76"/>
                <a:gd name="T50" fmla="*/ 30 w 106"/>
                <a:gd name="T51" fmla="*/ 70 h 76"/>
                <a:gd name="T52" fmla="*/ 29 w 106"/>
                <a:gd name="T53" fmla="*/ 76 h 76"/>
                <a:gd name="T54" fmla="*/ 15 w 106"/>
                <a:gd name="T55" fmla="*/ 76 h 76"/>
                <a:gd name="T56" fmla="*/ 17 w 106"/>
                <a:gd name="T57" fmla="*/ 73 h 76"/>
                <a:gd name="T58" fmla="*/ 13 w 106"/>
                <a:gd name="T59" fmla="*/ 72 h 76"/>
                <a:gd name="T60" fmla="*/ 10 w 106"/>
                <a:gd name="T61" fmla="*/ 69 h 76"/>
                <a:gd name="T62" fmla="*/ 7 w 106"/>
                <a:gd name="T63" fmla="*/ 69 h 76"/>
                <a:gd name="T64" fmla="*/ 2 w 106"/>
                <a:gd name="T65" fmla="*/ 69 h 76"/>
                <a:gd name="T66" fmla="*/ 1 w 106"/>
                <a:gd name="T67" fmla="*/ 58 h 76"/>
                <a:gd name="T68" fmla="*/ 8 w 106"/>
                <a:gd name="T69" fmla="*/ 55 h 76"/>
                <a:gd name="T70" fmla="*/ 7 w 106"/>
                <a:gd name="T71" fmla="*/ 54 h 76"/>
                <a:gd name="T72" fmla="*/ 8 w 106"/>
                <a:gd name="T73" fmla="*/ 51 h 76"/>
                <a:gd name="T74" fmla="*/ 15 w 106"/>
                <a:gd name="T75" fmla="*/ 48 h 76"/>
                <a:gd name="T76" fmla="*/ 15 w 106"/>
                <a:gd name="T77" fmla="*/ 42 h 76"/>
                <a:gd name="T78" fmla="*/ 20 w 106"/>
                <a:gd name="T79" fmla="*/ 40 h 76"/>
                <a:gd name="T80" fmla="*/ 23 w 106"/>
                <a:gd name="T81" fmla="*/ 36 h 76"/>
                <a:gd name="T82" fmla="*/ 23 w 106"/>
                <a:gd name="T83" fmla="*/ 29 h 76"/>
                <a:gd name="T84" fmla="*/ 35 w 106"/>
                <a:gd name="T85" fmla="*/ 24 h 76"/>
                <a:gd name="T86" fmla="*/ 36 w 106"/>
                <a:gd name="T87" fmla="*/ 21 h 76"/>
                <a:gd name="T88" fmla="*/ 38 w 106"/>
                <a:gd name="T89" fmla="*/ 23 h 76"/>
                <a:gd name="T90" fmla="*/ 41 w 106"/>
                <a:gd name="T91" fmla="*/ 20 h 76"/>
                <a:gd name="T92" fmla="*/ 42 w 106"/>
                <a:gd name="T93" fmla="*/ 17 h 76"/>
                <a:gd name="T94" fmla="*/ 50 w 106"/>
                <a:gd name="T95" fmla="*/ 15 h 76"/>
                <a:gd name="T96" fmla="*/ 58 w 106"/>
                <a:gd name="T97" fmla="*/ 14 h 76"/>
                <a:gd name="T98" fmla="*/ 60 w 106"/>
                <a:gd name="T99" fmla="*/ 12 h 76"/>
                <a:gd name="T100" fmla="*/ 63 w 106"/>
                <a:gd name="T101" fmla="*/ 14 h 76"/>
                <a:gd name="T102" fmla="*/ 64 w 106"/>
                <a:gd name="T103" fmla="*/ 11 h 76"/>
                <a:gd name="T104" fmla="*/ 66 w 106"/>
                <a:gd name="T105" fmla="*/ 11 h 76"/>
                <a:gd name="T106" fmla="*/ 76 w 106"/>
                <a:gd name="T107" fmla="*/ 9 h 76"/>
                <a:gd name="T108" fmla="*/ 79 w 106"/>
                <a:gd name="T109" fmla="*/ 8 h 76"/>
                <a:gd name="T110" fmla="*/ 81 w 106"/>
                <a:gd name="T111" fmla="*/ 6 h 76"/>
                <a:gd name="T112" fmla="*/ 87 w 106"/>
                <a:gd name="T113" fmla="*/ 2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6" h="76">
                  <a:moveTo>
                    <a:pt x="87" y="2"/>
                  </a:moveTo>
                  <a:cubicBezTo>
                    <a:pt x="91" y="5"/>
                    <a:pt x="98" y="0"/>
                    <a:pt x="104" y="0"/>
                  </a:cubicBezTo>
                  <a:cubicBezTo>
                    <a:pt x="106" y="5"/>
                    <a:pt x="102" y="4"/>
                    <a:pt x="103" y="8"/>
                  </a:cubicBezTo>
                  <a:cubicBezTo>
                    <a:pt x="98" y="5"/>
                    <a:pt x="90" y="10"/>
                    <a:pt x="84" y="11"/>
                  </a:cubicBezTo>
                  <a:cubicBezTo>
                    <a:pt x="82" y="11"/>
                    <a:pt x="82" y="13"/>
                    <a:pt x="81" y="14"/>
                  </a:cubicBezTo>
                  <a:cubicBezTo>
                    <a:pt x="80" y="14"/>
                    <a:pt x="78" y="13"/>
                    <a:pt x="78" y="14"/>
                  </a:cubicBezTo>
                  <a:cubicBezTo>
                    <a:pt x="78" y="14"/>
                    <a:pt x="75" y="17"/>
                    <a:pt x="75" y="17"/>
                  </a:cubicBezTo>
                  <a:cubicBezTo>
                    <a:pt x="74" y="17"/>
                    <a:pt x="73" y="15"/>
                    <a:pt x="72" y="15"/>
                  </a:cubicBezTo>
                  <a:cubicBezTo>
                    <a:pt x="70" y="16"/>
                    <a:pt x="68" y="16"/>
                    <a:pt x="66" y="17"/>
                  </a:cubicBezTo>
                  <a:cubicBezTo>
                    <a:pt x="65" y="17"/>
                    <a:pt x="62" y="17"/>
                    <a:pt x="60" y="18"/>
                  </a:cubicBezTo>
                  <a:cubicBezTo>
                    <a:pt x="58" y="19"/>
                    <a:pt x="60" y="20"/>
                    <a:pt x="58" y="21"/>
                  </a:cubicBezTo>
                  <a:cubicBezTo>
                    <a:pt x="57" y="22"/>
                    <a:pt x="51" y="21"/>
                    <a:pt x="51" y="26"/>
                  </a:cubicBezTo>
                  <a:cubicBezTo>
                    <a:pt x="51" y="27"/>
                    <a:pt x="48" y="28"/>
                    <a:pt x="47" y="29"/>
                  </a:cubicBezTo>
                  <a:cubicBezTo>
                    <a:pt x="46" y="29"/>
                    <a:pt x="44" y="31"/>
                    <a:pt x="44" y="32"/>
                  </a:cubicBezTo>
                  <a:cubicBezTo>
                    <a:pt x="43" y="32"/>
                    <a:pt x="42" y="33"/>
                    <a:pt x="42" y="34"/>
                  </a:cubicBezTo>
                  <a:cubicBezTo>
                    <a:pt x="37" y="36"/>
                    <a:pt x="38" y="33"/>
                    <a:pt x="35" y="37"/>
                  </a:cubicBezTo>
                  <a:cubicBezTo>
                    <a:pt x="34" y="38"/>
                    <a:pt x="33" y="37"/>
                    <a:pt x="33" y="39"/>
                  </a:cubicBezTo>
                  <a:cubicBezTo>
                    <a:pt x="33" y="41"/>
                    <a:pt x="30" y="40"/>
                    <a:pt x="27" y="42"/>
                  </a:cubicBezTo>
                  <a:cubicBezTo>
                    <a:pt x="27" y="45"/>
                    <a:pt x="29" y="49"/>
                    <a:pt x="24" y="48"/>
                  </a:cubicBezTo>
                  <a:cubicBezTo>
                    <a:pt x="25" y="50"/>
                    <a:pt x="23" y="57"/>
                    <a:pt x="26" y="57"/>
                  </a:cubicBezTo>
                  <a:cubicBezTo>
                    <a:pt x="25" y="58"/>
                    <a:pt x="23" y="59"/>
                    <a:pt x="21" y="60"/>
                  </a:cubicBezTo>
                  <a:cubicBezTo>
                    <a:pt x="20" y="63"/>
                    <a:pt x="25" y="63"/>
                    <a:pt x="24" y="66"/>
                  </a:cubicBezTo>
                  <a:cubicBezTo>
                    <a:pt x="24" y="66"/>
                    <a:pt x="22" y="66"/>
                    <a:pt x="23" y="67"/>
                  </a:cubicBezTo>
                  <a:cubicBezTo>
                    <a:pt x="23" y="67"/>
                    <a:pt x="25" y="69"/>
                    <a:pt x="24" y="69"/>
                  </a:cubicBezTo>
                  <a:cubicBezTo>
                    <a:pt x="25" y="69"/>
                    <a:pt x="26" y="67"/>
                    <a:pt x="26" y="67"/>
                  </a:cubicBezTo>
                  <a:cubicBezTo>
                    <a:pt x="27" y="68"/>
                    <a:pt x="27" y="71"/>
                    <a:pt x="30" y="70"/>
                  </a:cubicBezTo>
                  <a:cubicBezTo>
                    <a:pt x="31" y="73"/>
                    <a:pt x="28" y="73"/>
                    <a:pt x="29" y="76"/>
                  </a:cubicBezTo>
                  <a:cubicBezTo>
                    <a:pt x="24" y="76"/>
                    <a:pt x="20" y="76"/>
                    <a:pt x="15" y="76"/>
                  </a:cubicBezTo>
                  <a:cubicBezTo>
                    <a:pt x="15" y="75"/>
                    <a:pt x="18" y="74"/>
                    <a:pt x="17" y="73"/>
                  </a:cubicBezTo>
                  <a:cubicBezTo>
                    <a:pt x="16" y="72"/>
                    <a:pt x="14" y="72"/>
                    <a:pt x="13" y="72"/>
                  </a:cubicBezTo>
                  <a:cubicBezTo>
                    <a:pt x="12" y="71"/>
                    <a:pt x="10" y="69"/>
                    <a:pt x="10" y="69"/>
                  </a:cubicBezTo>
                  <a:cubicBezTo>
                    <a:pt x="9" y="68"/>
                    <a:pt x="7" y="69"/>
                    <a:pt x="7" y="69"/>
                  </a:cubicBezTo>
                  <a:cubicBezTo>
                    <a:pt x="5" y="67"/>
                    <a:pt x="5" y="69"/>
                    <a:pt x="2" y="69"/>
                  </a:cubicBezTo>
                  <a:cubicBezTo>
                    <a:pt x="2" y="65"/>
                    <a:pt x="0" y="63"/>
                    <a:pt x="1" y="58"/>
                  </a:cubicBezTo>
                  <a:cubicBezTo>
                    <a:pt x="5" y="63"/>
                    <a:pt x="1" y="53"/>
                    <a:pt x="8" y="55"/>
                  </a:cubicBezTo>
                  <a:cubicBezTo>
                    <a:pt x="9" y="54"/>
                    <a:pt x="7" y="54"/>
                    <a:pt x="7" y="54"/>
                  </a:cubicBezTo>
                  <a:cubicBezTo>
                    <a:pt x="7" y="52"/>
                    <a:pt x="11" y="52"/>
                    <a:pt x="8" y="51"/>
                  </a:cubicBezTo>
                  <a:cubicBezTo>
                    <a:pt x="9" y="49"/>
                    <a:pt x="13" y="49"/>
                    <a:pt x="15" y="48"/>
                  </a:cubicBezTo>
                  <a:cubicBezTo>
                    <a:pt x="14" y="45"/>
                    <a:pt x="20" y="43"/>
                    <a:pt x="15" y="42"/>
                  </a:cubicBezTo>
                  <a:cubicBezTo>
                    <a:pt x="16" y="40"/>
                    <a:pt x="18" y="41"/>
                    <a:pt x="20" y="40"/>
                  </a:cubicBezTo>
                  <a:cubicBezTo>
                    <a:pt x="20" y="38"/>
                    <a:pt x="21" y="37"/>
                    <a:pt x="23" y="36"/>
                  </a:cubicBezTo>
                  <a:cubicBezTo>
                    <a:pt x="20" y="33"/>
                    <a:pt x="24" y="33"/>
                    <a:pt x="23" y="29"/>
                  </a:cubicBezTo>
                  <a:cubicBezTo>
                    <a:pt x="29" y="29"/>
                    <a:pt x="31" y="25"/>
                    <a:pt x="35" y="24"/>
                  </a:cubicBezTo>
                  <a:cubicBezTo>
                    <a:pt x="37" y="25"/>
                    <a:pt x="35" y="22"/>
                    <a:pt x="36" y="21"/>
                  </a:cubicBezTo>
                  <a:cubicBezTo>
                    <a:pt x="37" y="21"/>
                    <a:pt x="38" y="22"/>
                    <a:pt x="38" y="23"/>
                  </a:cubicBezTo>
                  <a:cubicBezTo>
                    <a:pt x="39" y="22"/>
                    <a:pt x="40" y="20"/>
                    <a:pt x="41" y="20"/>
                  </a:cubicBezTo>
                  <a:cubicBezTo>
                    <a:pt x="41" y="19"/>
                    <a:pt x="43" y="18"/>
                    <a:pt x="42" y="17"/>
                  </a:cubicBezTo>
                  <a:cubicBezTo>
                    <a:pt x="45" y="17"/>
                    <a:pt x="47" y="17"/>
                    <a:pt x="50" y="15"/>
                  </a:cubicBezTo>
                  <a:cubicBezTo>
                    <a:pt x="52" y="14"/>
                    <a:pt x="53" y="15"/>
                    <a:pt x="58" y="14"/>
                  </a:cubicBezTo>
                  <a:cubicBezTo>
                    <a:pt x="60" y="13"/>
                    <a:pt x="59" y="13"/>
                    <a:pt x="60" y="12"/>
                  </a:cubicBezTo>
                  <a:cubicBezTo>
                    <a:pt x="62" y="12"/>
                    <a:pt x="63" y="14"/>
                    <a:pt x="63" y="14"/>
                  </a:cubicBezTo>
                  <a:cubicBezTo>
                    <a:pt x="65" y="13"/>
                    <a:pt x="62" y="11"/>
                    <a:pt x="64" y="11"/>
                  </a:cubicBezTo>
                  <a:cubicBezTo>
                    <a:pt x="65" y="11"/>
                    <a:pt x="66" y="11"/>
                    <a:pt x="66" y="11"/>
                  </a:cubicBezTo>
                  <a:cubicBezTo>
                    <a:pt x="67" y="10"/>
                    <a:pt x="72" y="10"/>
                    <a:pt x="76" y="9"/>
                  </a:cubicBezTo>
                  <a:cubicBezTo>
                    <a:pt x="79" y="9"/>
                    <a:pt x="78" y="9"/>
                    <a:pt x="79" y="8"/>
                  </a:cubicBezTo>
                  <a:cubicBezTo>
                    <a:pt x="79" y="8"/>
                    <a:pt x="81" y="6"/>
                    <a:pt x="81" y="6"/>
                  </a:cubicBezTo>
                  <a:cubicBezTo>
                    <a:pt x="85" y="4"/>
                    <a:pt x="87" y="9"/>
                    <a:pt x="87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4" name="Freeform 24"/>
            <p:cNvSpPr/>
            <p:nvPr/>
          </p:nvSpPr>
          <p:spPr bwMode="auto">
            <a:xfrm>
              <a:off x="6295924" y="1385994"/>
              <a:ext cx="30014" cy="13852"/>
            </a:xfrm>
            <a:custGeom>
              <a:avLst/>
              <a:gdLst>
                <a:gd name="T0" fmla="*/ 8 w 11"/>
                <a:gd name="T1" fmla="*/ 1 h 5"/>
                <a:gd name="T2" fmla="*/ 11 w 11"/>
                <a:gd name="T3" fmla="*/ 1 h 5"/>
                <a:gd name="T4" fmla="*/ 8 w 11"/>
                <a:gd name="T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5">
                  <a:moveTo>
                    <a:pt x="8" y="1"/>
                  </a:moveTo>
                  <a:cubicBezTo>
                    <a:pt x="9" y="1"/>
                    <a:pt x="10" y="1"/>
                    <a:pt x="11" y="1"/>
                  </a:cubicBezTo>
                  <a:cubicBezTo>
                    <a:pt x="11" y="5"/>
                    <a:pt x="0" y="0"/>
                    <a:pt x="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5" name="Freeform 25"/>
            <p:cNvSpPr/>
            <p:nvPr/>
          </p:nvSpPr>
          <p:spPr bwMode="auto">
            <a:xfrm>
              <a:off x="4197040" y="1402155"/>
              <a:ext cx="90041" cy="68108"/>
            </a:xfrm>
            <a:custGeom>
              <a:avLst/>
              <a:gdLst>
                <a:gd name="T0" fmla="*/ 9 w 33"/>
                <a:gd name="T1" fmla="*/ 1 h 25"/>
                <a:gd name="T2" fmla="*/ 11 w 33"/>
                <a:gd name="T3" fmla="*/ 2 h 25"/>
                <a:gd name="T4" fmla="*/ 20 w 33"/>
                <a:gd name="T5" fmla="*/ 7 h 25"/>
                <a:gd name="T6" fmla="*/ 24 w 33"/>
                <a:gd name="T7" fmla="*/ 4 h 25"/>
                <a:gd name="T8" fmla="*/ 33 w 33"/>
                <a:gd name="T9" fmla="*/ 5 h 25"/>
                <a:gd name="T10" fmla="*/ 30 w 33"/>
                <a:gd name="T11" fmla="*/ 13 h 25"/>
                <a:gd name="T12" fmla="*/ 18 w 33"/>
                <a:gd name="T13" fmla="*/ 16 h 25"/>
                <a:gd name="T14" fmla="*/ 18 w 33"/>
                <a:gd name="T15" fmla="*/ 17 h 25"/>
                <a:gd name="T16" fmla="*/ 15 w 33"/>
                <a:gd name="T17" fmla="*/ 20 h 25"/>
                <a:gd name="T18" fmla="*/ 11 w 33"/>
                <a:gd name="T19" fmla="*/ 22 h 25"/>
                <a:gd name="T20" fmla="*/ 5 w 33"/>
                <a:gd name="T21" fmla="*/ 19 h 25"/>
                <a:gd name="T22" fmla="*/ 0 w 33"/>
                <a:gd name="T23" fmla="*/ 7 h 25"/>
                <a:gd name="T24" fmla="*/ 9 w 33"/>
                <a:gd name="T25" fmla="*/ 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25">
                  <a:moveTo>
                    <a:pt x="9" y="1"/>
                  </a:moveTo>
                  <a:cubicBezTo>
                    <a:pt x="11" y="0"/>
                    <a:pt x="11" y="1"/>
                    <a:pt x="11" y="2"/>
                  </a:cubicBezTo>
                  <a:cubicBezTo>
                    <a:pt x="12" y="5"/>
                    <a:pt x="17" y="5"/>
                    <a:pt x="20" y="7"/>
                  </a:cubicBezTo>
                  <a:cubicBezTo>
                    <a:pt x="22" y="8"/>
                    <a:pt x="23" y="4"/>
                    <a:pt x="24" y="4"/>
                  </a:cubicBezTo>
                  <a:cubicBezTo>
                    <a:pt x="26" y="3"/>
                    <a:pt x="28" y="7"/>
                    <a:pt x="33" y="5"/>
                  </a:cubicBezTo>
                  <a:cubicBezTo>
                    <a:pt x="32" y="7"/>
                    <a:pt x="25" y="10"/>
                    <a:pt x="30" y="13"/>
                  </a:cubicBezTo>
                  <a:cubicBezTo>
                    <a:pt x="29" y="16"/>
                    <a:pt x="23" y="16"/>
                    <a:pt x="18" y="16"/>
                  </a:cubicBezTo>
                  <a:cubicBezTo>
                    <a:pt x="17" y="16"/>
                    <a:pt x="17" y="17"/>
                    <a:pt x="18" y="17"/>
                  </a:cubicBezTo>
                  <a:cubicBezTo>
                    <a:pt x="20" y="20"/>
                    <a:pt x="10" y="18"/>
                    <a:pt x="15" y="20"/>
                  </a:cubicBezTo>
                  <a:cubicBezTo>
                    <a:pt x="15" y="25"/>
                    <a:pt x="10" y="17"/>
                    <a:pt x="11" y="22"/>
                  </a:cubicBezTo>
                  <a:cubicBezTo>
                    <a:pt x="8" y="21"/>
                    <a:pt x="9" y="17"/>
                    <a:pt x="5" y="19"/>
                  </a:cubicBezTo>
                  <a:cubicBezTo>
                    <a:pt x="4" y="14"/>
                    <a:pt x="4" y="8"/>
                    <a:pt x="0" y="7"/>
                  </a:cubicBezTo>
                  <a:cubicBezTo>
                    <a:pt x="2" y="3"/>
                    <a:pt x="10" y="7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6" name="Freeform 26"/>
            <p:cNvSpPr/>
            <p:nvPr/>
          </p:nvSpPr>
          <p:spPr bwMode="auto">
            <a:xfrm>
              <a:off x="6001559" y="1413699"/>
              <a:ext cx="24242" cy="16161"/>
            </a:xfrm>
            <a:custGeom>
              <a:avLst/>
              <a:gdLst>
                <a:gd name="T0" fmla="*/ 5 w 9"/>
                <a:gd name="T1" fmla="*/ 0 h 6"/>
                <a:gd name="T2" fmla="*/ 6 w 9"/>
                <a:gd name="T3" fmla="*/ 6 h 6"/>
                <a:gd name="T4" fmla="*/ 0 w 9"/>
                <a:gd name="T5" fmla="*/ 4 h 6"/>
                <a:gd name="T6" fmla="*/ 5 w 9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6">
                  <a:moveTo>
                    <a:pt x="5" y="0"/>
                  </a:moveTo>
                  <a:cubicBezTo>
                    <a:pt x="9" y="1"/>
                    <a:pt x="6" y="2"/>
                    <a:pt x="6" y="6"/>
                  </a:cubicBezTo>
                  <a:cubicBezTo>
                    <a:pt x="5" y="5"/>
                    <a:pt x="3" y="4"/>
                    <a:pt x="0" y="4"/>
                  </a:cubicBezTo>
                  <a:cubicBezTo>
                    <a:pt x="0" y="1"/>
                    <a:pt x="5" y="3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7" name="Freeform 27"/>
            <p:cNvSpPr/>
            <p:nvPr/>
          </p:nvSpPr>
          <p:spPr bwMode="auto">
            <a:xfrm>
              <a:off x="4295162" y="1413699"/>
              <a:ext cx="41557" cy="34631"/>
            </a:xfrm>
            <a:custGeom>
              <a:avLst/>
              <a:gdLst>
                <a:gd name="T0" fmla="*/ 0 w 15"/>
                <a:gd name="T1" fmla="*/ 4 h 13"/>
                <a:gd name="T2" fmla="*/ 15 w 15"/>
                <a:gd name="T3" fmla="*/ 7 h 13"/>
                <a:gd name="T4" fmla="*/ 9 w 15"/>
                <a:gd name="T5" fmla="*/ 13 h 13"/>
                <a:gd name="T6" fmla="*/ 6 w 15"/>
                <a:gd name="T7" fmla="*/ 10 h 13"/>
                <a:gd name="T8" fmla="*/ 3 w 15"/>
                <a:gd name="T9" fmla="*/ 10 h 13"/>
                <a:gd name="T10" fmla="*/ 0 w 15"/>
                <a:gd name="T11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3">
                  <a:moveTo>
                    <a:pt x="0" y="4"/>
                  </a:moveTo>
                  <a:cubicBezTo>
                    <a:pt x="4" y="0"/>
                    <a:pt x="13" y="4"/>
                    <a:pt x="15" y="7"/>
                  </a:cubicBezTo>
                  <a:cubicBezTo>
                    <a:pt x="14" y="11"/>
                    <a:pt x="8" y="8"/>
                    <a:pt x="9" y="13"/>
                  </a:cubicBezTo>
                  <a:cubicBezTo>
                    <a:pt x="7" y="13"/>
                    <a:pt x="7" y="11"/>
                    <a:pt x="6" y="10"/>
                  </a:cubicBezTo>
                  <a:cubicBezTo>
                    <a:pt x="5" y="10"/>
                    <a:pt x="3" y="11"/>
                    <a:pt x="3" y="10"/>
                  </a:cubicBezTo>
                  <a:cubicBezTo>
                    <a:pt x="1" y="8"/>
                    <a:pt x="3" y="5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8" name="Freeform 28"/>
            <p:cNvSpPr/>
            <p:nvPr/>
          </p:nvSpPr>
          <p:spPr bwMode="auto">
            <a:xfrm>
              <a:off x="4347109" y="1424088"/>
              <a:ext cx="62336" cy="33477"/>
            </a:xfrm>
            <a:custGeom>
              <a:avLst/>
              <a:gdLst>
                <a:gd name="T0" fmla="*/ 2 w 23"/>
                <a:gd name="T1" fmla="*/ 2 h 12"/>
                <a:gd name="T2" fmla="*/ 5 w 23"/>
                <a:gd name="T3" fmla="*/ 2 h 12"/>
                <a:gd name="T4" fmla="*/ 12 w 23"/>
                <a:gd name="T5" fmla="*/ 5 h 12"/>
                <a:gd name="T6" fmla="*/ 20 w 23"/>
                <a:gd name="T7" fmla="*/ 8 h 12"/>
                <a:gd name="T8" fmla="*/ 22 w 23"/>
                <a:gd name="T9" fmla="*/ 11 h 12"/>
                <a:gd name="T10" fmla="*/ 5 w 23"/>
                <a:gd name="T11" fmla="*/ 8 h 12"/>
                <a:gd name="T12" fmla="*/ 2 w 23"/>
                <a:gd name="T13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12">
                  <a:moveTo>
                    <a:pt x="2" y="2"/>
                  </a:moveTo>
                  <a:cubicBezTo>
                    <a:pt x="3" y="2"/>
                    <a:pt x="4" y="2"/>
                    <a:pt x="5" y="2"/>
                  </a:cubicBezTo>
                  <a:cubicBezTo>
                    <a:pt x="9" y="0"/>
                    <a:pt x="9" y="4"/>
                    <a:pt x="12" y="5"/>
                  </a:cubicBezTo>
                  <a:cubicBezTo>
                    <a:pt x="15" y="5"/>
                    <a:pt x="17" y="6"/>
                    <a:pt x="20" y="8"/>
                  </a:cubicBezTo>
                  <a:cubicBezTo>
                    <a:pt x="21" y="9"/>
                    <a:pt x="23" y="8"/>
                    <a:pt x="22" y="11"/>
                  </a:cubicBezTo>
                  <a:cubicBezTo>
                    <a:pt x="14" y="12"/>
                    <a:pt x="11" y="8"/>
                    <a:pt x="5" y="8"/>
                  </a:cubicBezTo>
                  <a:cubicBezTo>
                    <a:pt x="7" y="3"/>
                    <a:pt x="0" y="6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9" name="Freeform 29"/>
            <p:cNvSpPr/>
            <p:nvPr/>
          </p:nvSpPr>
          <p:spPr bwMode="auto">
            <a:xfrm>
              <a:off x="6273991" y="1476035"/>
              <a:ext cx="103894" cy="84270"/>
            </a:xfrm>
            <a:custGeom>
              <a:avLst/>
              <a:gdLst>
                <a:gd name="T0" fmla="*/ 13 w 38"/>
                <a:gd name="T1" fmla="*/ 6 h 31"/>
                <a:gd name="T2" fmla="*/ 13 w 38"/>
                <a:gd name="T3" fmla="*/ 5 h 31"/>
                <a:gd name="T4" fmla="*/ 29 w 38"/>
                <a:gd name="T5" fmla="*/ 0 h 31"/>
                <a:gd name="T6" fmla="*/ 32 w 38"/>
                <a:gd name="T7" fmla="*/ 6 h 31"/>
                <a:gd name="T8" fmla="*/ 29 w 38"/>
                <a:gd name="T9" fmla="*/ 11 h 31"/>
                <a:gd name="T10" fmla="*/ 37 w 38"/>
                <a:gd name="T11" fmla="*/ 12 h 31"/>
                <a:gd name="T12" fmla="*/ 38 w 38"/>
                <a:gd name="T13" fmla="*/ 24 h 31"/>
                <a:gd name="T14" fmla="*/ 34 w 38"/>
                <a:gd name="T15" fmla="*/ 24 h 31"/>
                <a:gd name="T16" fmla="*/ 34 w 38"/>
                <a:gd name="T17" fmla="*/ 27 h 31"/>
                <a:gd name="T18" fmla="*/ 29 w 38"/>
                <a:gd name="T19" fmla="*/ 27 h 31"/>
                <a:gd name="T20" fmla="*/ 25 w 38"/>
                <a:gd name="T21" fmla="*/ 30 h 31"/>
                <a:gd name="T22" fmla="*/ 20 w 38"/>
                <a:gd name="T23" fmla="*/ 26 h 31"/>
                <a:gd name="T24" fmla="*/ 16 w 38"/>
                <a:gd name="T25" fmla="*/ 21 h 31"/>
                <a:gd name="T26" fmla="*/ 13 w 38"/>
                <a:gd name="T27" fmla="*/ 18 h 31"/>
                <a:gd name="T28" fmla="*/ 5 w 38"/>
                <a:gd name="T29" fmla="*/ 17 h 31"/>
                <a:gd name="T30" fmla="*/ 1 w 38"/>
                <a:gd name="T31" fmla="*/ 14 h 31"/>
                <a:gd name="T32" fmla="*/ 16 w 38"/>
                <a:gd name="T33" fmla="*/ 15 h 31"/>
                <a:gd name="T34" fmla="*/ 17 w 38"/>
                <a:gd name="T35" fmla="*/ 9 h 31"/>
                <a:gd name="T36" fmla="*/ 11 w 38"/>
                <a:gd name="T37" fmla="*/ 5 h 31"/>
                <a:gd name="T38" fmla="*/ 13 w 38"/>
                <a:gd name="T39" fmla="*/ 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" h="31">
                  <a:moveTo>
                    <a:pt x="13" y="6"/>
                  </a:moveTo>
                  <a:cubicBezTo>
                    <a:pt x="15" y="6"/>
                    <a:pt x="14" y="5"/>
                    <a:pt x="13" y="5"/>
                  </a:cubicBezTo>
                  <a:cubicBezTo>
                    <a:pt x="16" y="1"/>
                    <a:pt x="27" y="5"/>
                    <a:pt x="29" y="0"/>
                  </a:cubicBezTo>
                  <a:cubicBezTo>
                    <a:pt x="31" y="1"/>
                    <a:pt x="32" y="4"/>
                    <a:pt x="32" y="6"/>
                  </a:cubicBezTo>
                  <a:cubicBezTo>
                    <a:pt x="33" y="10"/>
                    <a:pt x="29" y="8"/>
                    <a:pt x="29" y="11"/>
                  </a:cubicBezTo>
                  <a:cubicBezTo>
                    <a:pt x="30" y="15"/>
                    <a:pt x="33" y="13"/>
                    <a:pt x="37" y="12"/>
                  </a:cubicBezTo>
                  <a:cubicBezTo>
                    <a:pt x="38" y="18"/>
                    <a:pt x="37" y="18"/>
                    <a:pt x="38" y="24"/>
                  </a:cubicBezTo>
                  <a:cubicBezTo>
                    <a:pt x="37" y="25"/>
                    <a:pt x="34" y="23"/>
                    <a:pt x="34" y="24"/>
                  </a:cubicBezTo>
                  <a:cubicBezTo>
                    <a:pt x="33" y="25"/>
                    <a:pt x="34" y="27"/>
                    <a:pt x="34" y="27"/>
                  </a:cubicBezTo>
                  <a:cubicBezTo>
                    <a:pt x="32" y="28"/>
                    <a:pt x="30" y="27"/>
                    <a:pt x="29" y="27"/>
                  </a:cubicBezTo>
                  <a:cubicBezTo>
                    <a:pt x="27" y="28"/>
                    <a:pt x="27" y="30"/>
                    <a:pt x="25" y="30"/>
                  </a:cubicBezTo>
                  <a:cubicBezTo>
                    <a:pt x="21" y="31"/>
                    <a:pt x="21" y="27"/>
                    <a:pt x="20" y="26"/>
                  </a:cubicBezTo>
                  <a:cubicBezTo>
                    <a:pt x="19" y="24"/>
                    <a:pt x="14" y="25"/>
                    <a:pt x="16" y="21"/>
                  </a:cubicBezTo>
                  <a:cubicBezTo>
                    <a:pt x="13" y="22"/>
                    <a:pt x="13" y="20"/>
                    <a:pt x="13" y="18"/>
                  </a:cubicBezTo>
                  <a:cubicBezTo>
                    <a:pt x="10" y="19"/>
                    <a:pt x="8" y="18"/>
                    <a:pt x="5" y="17"/>
                  </a:cubicBezTo>
                  <a:cubicBezTo>
                    <a:pt x="3" y="16"/>
                    <a:pt x="0" y="17"/>
                    <a:pt x="1" y="14"/>
                  </a:cubicBezTo>
                  <a:cubicBezTo>
                    <a:pt x="7" y="13"/>
                    <a:pt x="9" y="16"/>
                    <a:pt x="16" y="15"/>
                  </a:cubicBezTo>
                  <a:cubicBezTo>
                    <a:pt x="18" y="15"/>
                    <a:pt x="17" y="12"/>
                    <a:pt x="17" y="9"/>
                  </a:cubicBezTo>
                  <a:cubicBezTo>
                    <a:pt x="18" y="5"/>
                    <a:pt x="9" y="11"/>
                    <a:pt x="11" y="5"/>
                  </a:cubicBezTo>
                  <a:cubicBezTo>
                    <a:pt x="13" y="5"/>
                    <a:pt x="13" y="5"/>
                    <a:pt x="13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0" name="Freeform 30"/>
            <p:cNvSpPr/>
            <p:nvPr/>
          </p:nvSpPr>
          <p:spPr bwMode="auto">
            <a:xfrm>
              <a:off x="6639927" y="1484115"/>
              <a:ext cx="62336" cy="30014"/>
            </a:xfrm>
            <a:custGeom>
              <a:avLst/>
              <a:gdLst>
                <a:gd name="T0" fmla="*/ 0 w 23"/>
                <a:gd name="T1" fmla="*/ 2 h 11"/>
                <a:gd name="T2" fmla="*/ 6 w 23"/>
                <a:gd name="T3" fmla="*/ 0 h 11"/>
                <a:gd name="T4" fmla="*/ 23 w 23"/>
                <a:gd name="T5" fmla="*/ 5 h 11"/>
                <a:gd name="T6" fmla="*/ 21 w 23"/>
                <a:gd name="T7" fmla="*/ 11 h 11"/>
                <a:gd name="T8" fmla="*/ 5 w 23"/>
                <a:gd name="T9" fmla="*/ 5 h 11"/>
                <a:gd name="T10" fmla="*/ 0 w 23"/>
                <a:gd name="T11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11">
                  <a:moveTo>
                    <a:pt x="0" y="2"/>
                  </a:moveTo>
                  <a:cubicBezTo>
                    <a:pt x="1" y="0"/>
                    <a:pt x="4" y="0"/>
                    <a:pt x="6" y="0"/>
                  </a:cubicBezTo>
                  <a:cubicBezTo>
                    <a:pt x="12" y="1"/>
                    <a:pt x="18" y="4"/>
                    <a:pt x="23" y="5"/>
                  </a:cubicBezTo>
                  <a:cubicBezTo>
                    <a:pt x="23" y="8"/>
                    <a:pt x="21" y="8"/>
                    <a:pt x="21" y="11"/>
                  </a:cubicBezTo>
                  <a:cubicBezTo>
                    <a:pt x="13" y="10"/>
                    <a:pt x="10" y="9"/>
                    <a:pt x="5" y="5"/>
                  </a:cubicBezTo>
                  <a:cubicBezTo>
                    <a:pt x="4" y="4"/>
                    <a:pt x="3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1" name="Freeform 31"/>
            <p:cNvSpPr/>
            <p:nvPr/>
          </p:nvSpPr>
          <p:spPr bwMode="auto">
            <a:xfrm>
              <a:off x="4254759" y="1484115"/>
              <a:ext cx="40403" cy="16161"/>
            </a:xfrm>
            <a:custGeom>
              <a:avLst/>
              <a:gdLst>
                <a:gd name="T0" fmla="*/ 15 w 15"/>
                <a:gd name="T1" fmla="*/ 5 h 6"/>
                <a:gd name="T2" fmla="*/ 0 w 15"/>
                <a:gd name="T3" fmla="*/ 3 h 6"/>
                <a:gd name="T4" fmla="*/ 5 w 15"/>
                <a:gd name="T5" fmla="*/ 0 h 6"/>
                <a:gd name="T6" fmla="*/ 15 w 15"/>
                <a:gd name="T7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6">
                  <a:moveTo>
                    <a:pt x="15" y="5"/>
                  </a:moveTo>
                  <a:cubicBezTo>
                    <a:pt x="13" y="6"/>
                    <a:pt x="4" y="5"/>
                    <a:pt x="0" y="3"/>
                  </a:cubicBezTo>
                  <a:cubicBezTo>
                    <a:pt x="0" y="1"/>
                    <a:pt x="5" y="3"/>
                    <a:pt x="5" y="0"/>
                  </a:cubicBezTo>
                  <a:cubicBezTo>
                    <a:pt x="8" y="2"/>
                    <a:pt x="15" y="0"/>
                    <a:pt x="15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2" name="Freeform 32"/>
            <p:cNvSpPr/>
            <p:nvPr/>
          </p:nvSpPr>
          <p:spPr bwMode="auto">
            <a:xfrm>
              <a:off x="7084361" y="1574156"/>
              <a:ext cx="34631" cy="21933"/>
            </a:xfrm>
            <a:custGeom>
              <a:avLst/>
              <a:gdLst>
                <a:gd name="T0" fmla="*/ 12 w 13"/>
                <a:gd name="T1" fmla="*/ 6 h 8"/>
                <a:gd name="T2" fmla="*/ 0 w 13"/>
                <a:gd name="T3" fmla="*/ 3 h 8"/>
                <a:gd name="T4" fmla="*/ 12 w 13"/>
                <a:gd name="T5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8">
                  <a:moveTo>
                    <a:pt x="12" y="6"/>
                  </a:moveTo>
                  <a:cubicBezTo>
                    <a:pt x="6" y="8"/>
                    <a:pt x="6" y="2"/>
                    <a:pt x="0" y="3"/>
                  </a:cubicBezTo>
                  <a:cubicBezTo>
                    <a:pt x="3" y="0"/>
                    <a:pt x="13" y="2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3" name="Freeform 33"/>
            <p:cNvSpPr/>
            <p:nvPr/>
          </p:nvSpPr>
          <p:spPr bwMode="auto">
            <a:xfrm>
              <a:off x="7062428" y="1596090"/>
              <a:ext cx="46175" cy="27705"/>
            </a:xfrm>
            <a:custGeom>
              <a:avLst/>
              <a:gdLst>
                <a:gd name="T0" fmla="*/ 17 w 17"/>
                <a:gd name="T1" fmla="*/ 5 h 10"/>
                <a:gd name="T2" fmla="*/ 2 w 17"/>
                <a:gd name="T3" fmla="*/ 5 h 10"/>
                <a:gd name="T4" fmla="*/ 7 w 17"/>
                <a:gd name="T5" fmla="*/ 1 h 10"/>
                <a:gd name="T6" fmla="*/ 17 w 17"/>
                <a:gd name="T7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0">
                  <a:moveTo>
                    <a:pt x="17" y="5"/>
                  </a:moveTo>
                  <a:cubicBezTo>
                    <a:pt x="16" y="10"/>
                    <a:pt x="4" y="10"/>
                    <a:pt x="2" y="5"/>
                  </a:cubicBezTo>
                  <a:cubicBezTo>
                    <a:pt x="0" y="0"/>
                    <a:pt x="7" y="4"/>
                    <a:pt x="7" y="1"/>
                  </a:cubicBezTo>
                  <a:cubicBezTo>
                    <a:pt x="10" y="3"/>
                    <a:pt x="13" y="5"/>
                    <a:pt x="17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4" name="Freeform 34"/>
            <p:cNvSpPr/>
            <p:nvPr/>
          </p:nvSpPr>
          <p:spPr bwMode="auto">
            <a:xfrm>
              <a:off x="2729833" y="1615714"/>
              <a:ext cx="30014" cy="24242"/>
            </a:xfrm>
            <a:custGeom>
              <a:avLst/>
              <a:gdLst>
                <a:gd name="T0" fmla="*/ 5 w 11"/>
                <a:gd name="T1" fmla="*/ 0 h 9"/>
                <a:gd name="T2" fmla="*/ 11 w 11"/>
                <a:gd name="T3" fmla="*/ 6 h 9"/>
                <a:gd name="T4" fmla="*/ 3 w 11"/>
                <a:gd name="T5" fmla="*/ 9 h 9"/>
                <a:gd name="T6" fmla="*/ 2 w 11"/>
                <a:gd name="T7" fmla="*/ 1 h 9"/>
                <a:gd name="T8" fmla="*/ 5 w 11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9">
                  <a:moveTo>
                    <a:pt x="5" y="0"/>
                  </a:moveTo>
                  <a:cubicBezTo>
                    <a:pt x="9" y="0"/>
                    <a:pt x="11" y="2"/>
                    <a:pt x="11" y="6"/>
                  </a:cubicBezTo>
                  <a:cubicBezTo>
                    <a:pt x="7" y="6"/>
                    <a:pt x="4" y="5"/>
                    <a:pt x="3" y="9"/>
                  </a:cubicBezTo>
                  <a:cubicBezTo>
                    <a:pt x="0" y="9"/>
                    <a:pt x="3" y="3"/>
                    <a:pt x="2" y="1"/>
                  </a:cubicBezTo>
                  <a:cubicBezTo>
                    <a:pt x="4" y="2"/>
                    <a:pt x="5" y="1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5" name="Freeform 35"/>
            <p:cNvSpPr/>
            <p:nvPr/>
          </p:nvSpPr>
          <p:spPr bwMode="auto">
            <a:xfrm>
              <a:off x="6183950" y="1628412"/>
              <a:ext cx="27705" cy="21933"/>
            </a:xfrm>
            <a:custGeom>
              <a:avLst/>
              <a:gdLst>
                <a:gd name="T0" fmla="*/ 10 w 10"/>
                <a:gd name="T1" fmla="*/ 7 h 8"/>
                <a:gd name="T2" fmla="*/ 0 w 10"/>
                <a:gd name="T3" fmla="*/ 8 h 8"/>
                <a:gd name="T4" fmla="*/ 10 w 10"/>
                <a:gd name="T5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8">
                  <a:moveTo>
                    <a:pt x="10" y="7"/>
                  </a:moveTo>
                  <a:cubicBezTo>
                    <a:pt x="5" y="6"/>
                    <a:pt x="3" y="8"/>
                    <a:pt x="0" y="8"/>
                  </a:cubicBezTo>
                  <a:cubicBezTo>
                    <a:pt x="0" y="6"/>
                    <a:pt x="10" y="0"/>
                    <a:pt x="10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6" name="Freeform 36"/>
            <p:cNvSpPr/>
            <p:nvPr/>
          </p:nvSpPr>
          <p:spPr bwMode="auto">
            <a:xfrm>
              <a:off x="6691874" y="1648036"/>
              <a:ext cx="51947" cy="30014"/>
            </a:xfrm>
            <a:custGeom>
              <a:avLst/>
              <a:gdLst>
                <a:gd name="T0" fmla="*/ 15 w 19"/>
                <a:gd name="T1" fmla="*/ 1 h 11"/>
                <a:gd name="T2" fmla="*/ 17 w 19"/>
                <a:gd name="T3" fmla="*/ 10 h 11"/>
                <a:gd name="T4" fmla="*/ 2 w 19"/>
                <a:gd name="T5" fmla="*/ 7 h 11"/>
                <a:gd name="T6" fmla="*/ 5 w 19"/>
                <a:gd name="T7" fmla="*/ 1 h 11"/>
                <a:gd name="T8" fmla="*/ 15 w 19"/>
                <a:gd name="T9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1">
                  <a:moveTo>
                    <a:pt x="15" y="1"/>
                  </a:moveTo>
                  <a:cubicBezTo>
                    <a:pt x="17" y="3"/>
                    <a:pt x="19" y="8"/>
                    <a:pt x="17" y="10"/>
                  </a:cubicBezTo>
                  <a:cubicBezTo>
                    <a:pt x="11" y="10"/>
                    <a:pt x="4" y="11"/>
                    <a:pt x="2" y="7"/>
                  </a:cubicBezTo>
                  <a:cubicBezTo>
                    <a:pt x="0" y="2"/>
                    <a:pt x="7" y="6"/>
                    <a:pt x="5" y="1"/>
                  </a:cubicBezTo>
                  <a:cubicBezTo>
                    <a:pt x="9" y="0"/>
                    <a:pt x="15" y="4"/>
                    <a:pt x="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7" name="Freeform 37"/>
            <p:cNvSpPr/>
            <p:nvPr/>
          </p:nvSpPr>
          <p:spPr bwMode="auto">
            <a:xfrm>
              <a:off x="6674558" y="1732306"/>
              <a:ext cx="57719" cy="27705"/>
            </a:xfrm>
            <a:custGeom>
              <a:avLst/>
              <a:gdLst>
                <a:gd name="T0" fmla="*/ 20 w 21"/>
                <a:gd name="T1" fmla="*/ 4 h 10"/>
                <a:gd name="T2" fmla="*/ 14 w 21"/>
                <a:gd name="T3" fmla="*/ 7 h 10"/>
                <a:gd name="T4" fmla="*/ 8 w 21"/>
                <a:gd name="T5" fmla="*/ 9 h 10"/>
                <a:gd name="T6" fmla="*/ 2 w 21"/>
                <a:gd name="T7" fmla="*/ 7 h 10"/>
                <a:gd name="T8" fmla="*/ 4 w 21"/>
                <a:gd name="T9" fmla="*/ 3 h 10"/>
                <a:gd name="T10" fmla="*/ 8 w 21"/>
                <a:gd name="T11" fmla="*/ 0 h 10"/>
                <a:gd name="T12" fmla="*/ 20 w 21"/>
                <a:gd name="T13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10">
                  <a:moveTo>
                    <a:pt x="20" y="4"/>
                  </a:moveTo>
                  <a:cubicBezTo>
                    <a:pt x="21" y="9"/>
                    <a:pt x="16" y="7"/>
                    <a:pt x="14" y="7"/>
                  </a:cubicBezTo>
                  <a:cubicBezTo>
                    <a:pt x="14" y="7"/>
                    <a:pt x="9" y="10"/>
                    <a:pt x="8" y="9"/>
                  </a:cubicBezTo>
                  <a:cubicBezTo>
                    <a:pt x="7" y="7"/>
                    <a:pt x="4" y="8"/>
                    <a:pt x="2" y="7"/>
                  </a:cubicBezTo>
                  <a:cubicBezTo>
                    <a:pt x="0" y="3"/>
                    <a:pt x="9" y="4"/>
                    <a:pt x="4" y="3"/>
                  </a:cubicBezTo>
                  <a:cubicBezTo>
                    <a:pt x="4" y="1"/>
                    <a:pt x="8" y="2"/>
                    <a:pt x="8" y="0"/>
                  </a:cubicBezTo>
                  <a:cubicBezTo>
                    <a:pt x="12" y="1"/>
                    <a:pt x="17" y="2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8" name="Freeform 38"/>
            <p:cNvSpPr/>
            <p:nvPr/>
          </p:nvSpPr>
          <p:spPr bwMode="auto">
            <a:xfrm>
              <a:off x="6674558" y="1776172"/>
              <a:ext cx="27705" cy="13852"/>
            </a:xfrm>
            <a:custGeom>
              <a:avLst/>
              <a:gdLst>
                <a:gd name="T0" fmla="*/ 8 w 10"/>
                <a:gd name="T1" fmla="*/ 5 h 5"/>
                <a:gd name="T2" fmla="*/ 2 w 10"/>
                <a:gd name="T3" fmla="*/ 5 h 5"/>
                <a:gd name="T4" fmla="*/ 8 w 10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5">
                  <a:moveTo>
                    <a:pt x="8" y="5"/>
                  </a:moveTo>
                  <a:cubicBezTo>
                    <a:pt x="5" y="2"/>
                    <a:pt x="6" y="5"/>
                    <a:pt x="2" y="5"/>
                  </a:cubicBezTo>
                  <a:cubicBezTo>
                    <a:pt x="0" y="0"/>
                    <a:pt x="10" y="0"/>
                    <a:pt x="8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9" name="Freeform 39"/>
            <p:cNvSpPr/>
            <p:nvPr/>
          </p:nvSpPr>
          <p:spPr bwMode="auto">
            <a:xfrm>
              <a:off x="6585672" y="1794642"/>
              <a:ext cx="32322" cy="19625"/>
            </a:xfrm>
            <a:custGeom>
              <a:avLst/>
              <a:gdLst>
                <a:gd name="T0" fmla="*/ 10 w 12"/>
                <a:gd name="T1" fmla="*/ 1 h 7"/>
                <a:gd name="T2" fmla="*/ 11 w 12"/>
                <a:gd name="T3" fmla="*/ 3 h 7"/>
                <a:gd name="T4" fmla="*/ 6 w 12"/>
                <a:gd name="T5" fmla="*/ 5 h 7"/>
                <a:gd name="T6" fmla="*/ 0 w 12"/>
                <a:gd name="T7" fmla="*/ 5 h 7"/>
                <a:gd name="T8" fmla="*/ 10 w 12"/>
                <a:gd name="T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7">
                  <a:moveTo>
                    <a:pt x="10" y="1"/>
                  </a:moveTo>
                  <a:cubicBezTo>
                    <a:pt x="10" y="2"/>
                    <a:pt x="10" y="3"/>
                    <a:pt x="11" y="3"/>
                  </a:cubicBezTo>
                  <a:cubicBezTo>
                    <a:pt x="12" y="6"/>
                    <a:pt x="7" y="4"/>
                    <a:pt x="6" y="5"/>
                  </a:cubicBezTo>
                  <a:cubicBezTo>
                    <a:pt x="4" y="7"/>
                    <a:pt x="5" y="5"/>
                    <a:pt x="0" y="5"/>
                  </a:cubicBezTo>
                  <a:cubicBezTo>
                    <a:pt x="2" y="3"/>
                    <a:pt x="4" y="0"/>
                    <a:pt x="1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0" name="Freeform 40"/>
            <p:cNvSpPr/>
            <p:nvPr/>
          </p:nvSpPr>
          <p:spPr bwMode="auto">
            <a:xfrm>
              <a:off x="6645699" y="1811957"/>
              <a:ext cx="12698" cy="21933"/>
            </a:xfrm>
            <a:custGeom>
              <a:avLst/>
              <a:gdLst>
                <a:gd name="T0" fmla="*/ 1 w 5"/>
                <a:gd name="T1" fmla="*/ 0 h 8"/>
                <a:gd name="T2" fmla="*/ 4 w 5"/>
                <a:gd name="T3" fmla="*/ 6 h 8"/>
                <a:gd name="T4" fmla="*/ 1 w 5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8">
                  <a:moveTo>
                    <a:pt x="1" y="0"/>
                  </a:moveTo>
                  <a:cubicBezTo>
                    <a:pt x="4" y="1"/>
                    <a:pt x="5" y="3"/>
                    <a:pt x="4" y="6"/>
                  </a:cubicBezTo>
                  <a:cubicBezTo>
                    <a:pt x="0" y="8"/>
                    <a:pt x="2" y="3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1" name="Freeform 41"/>
            <p:cNvSpPr/>
            <p:nvPr/>
          </p:nvSpPr>
          <p:spPr bwMode="auto">
            <a:xfrm>
              <a:off x="1770548" y="1980495"/>
              <a:ext cx="73880" cy="87732"/>
            </a:xfrm>
            <a:custGeom>
              <a:avLst/>
              <a:gdLst>
                <a:gd name="T0" fmla="*/ 10 w 27"/>
                <a:gd name="T1" fmla="*/ 1 h 32"/>
                <a:gd name="T2" fmla="*/ 12 w 27"/>
                <a:gd name="T3" fmla="*/ 2 h 32"/>
                <a:gd name="T4" fmla="*/ 22 w 27"/>
                <a:gd name="T5" fmla="*/ 2 h 32"/>
                <a:gd name="T6" fmla="*/ 26 w 27"/>
                <a:gd name="T7" fmla="*/ 5 h 32"/>
                <a:gd name="T8" fmla="*/ 25 w 27"/>
                <a:gd name="T9" fmla="*/ 8 h 32"/>
                <a:gd name="T10" fmla="*/ 22 w 27"/>
                <a:gd name="T11" fmla="*/ 10 h 32"/>
                <a:gd name="T12" fmla="*/ 25 w 27"/>
                <a:gd name="T13" fmla="*/ 17 h 32"/>
                <a:gd name="T14" fmla="*/ 23 w 27"/>
                <a:gd name="T15" fmla="*/ 24 h 32"/>
                <a:gd name="T16" fmla="*/ 16 w 27"/>
                <a:gd name="T17" fmla="*/ 24 h 32"/>
                <a:gd name="T18" fmla="*/ 15 w 27"/>
                <a:gd name="T19" fmla="*/ 29 h 32"/>
                <a:gd name="T20" fmla="*/ 12 w 27"/>
                <a:gd name="T21" fmla="*/ 32 h 32"/>
                <a:gd name="T22" fmla="*/ 3 w 27"/>
                <a:gd name="T23" fmla="*/ 32 h 32"/>
                <a:gd name="T24" fmla="*/ 6 w 27"/>
                <a:gd name="T25" fmla="*/ 23 h 32"/>
                <a:gd name="T26" fmla="*/ 6 w 27"/>
                <a:gd name="T27" fmla="*/ 17 h 32"/>
                <a:gd name="T28" fmla="*/ 3 w 27"/>
                <a:gd name="T29" fmla="*/ 10 h 32"/>
                <a:gd name="T30" fmla="*/ 9 w 27"/>
                <a:gd name="T31" fmla="*/ 11 h 32"/>
                <a:gd name="T32" fmla="*/ 10 w 27"/>
                <a:gd name="T33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" h="32">
                  <a:moveTo>
                    <a:pt x="10" y="1"/>
                  </a:moveTo>
                  <a:cubicBezTo>
                    <a:pt x="11" y="0"/>
                    <a:pt x="11" y="1"/>
                    <a:pt x="12" y="2"/>
                  </a:cubicBezTo>
                  <a:cubicBezTo>
                    <a:pt x="12" y="5"/>
                    <a:pt x="18" y="1"/>
                    <a:pt x="22" y="2"/>
                  </a:cubicBezTo>
                  <a:cubicBezTo>
                    <a:pt x="23" y="4"/>
                    <a:pt x="24" y="5"/>
                    <a:pt x="26" y="5"/>
                  </a:cubicBezTo>
                  <a:cubicBezTo>
                    <a:pt x="27" y="7"/>
                    <a:pt x="26" y="8"/>
                    <a:pt x="25" y="8"/>
                  </a:cubicBezTo>
                  <a:cubicBezTo>
                    <a:pt x="25" y="10"/>
                    <a:pt x="23" y="9"/>
                    <a:pt x="22" y="10"/>
                  </a:cubicBezTo>
                  <a:cubicBezTo>
                    <a:pt x="22" y="13"/>
                    <a:pt x="25" y="14"/>
                    <a:pt x="25" y="17"/>
                  </a:cubicBezTo>
                  <a:cubicBezTo>
                    <a:pt x="25" y="19"/>
                    <a:pt x="23" y="21"/>
                    <a:pt x="23" y="24"/>
                  </a:cubicBezTo>
                  <a:cubicBezTo>
                    <a:pt x="21" y="24"/>
                    <a:pt x="18" y="24"/>
                    <a:pt x="16" y="24"/>
                  </a:cubicBezTo>
                  <a:cubicBezTo>
                    <a:pt x="14" y="24"/>
                    <a:pt x="15" y="28"/>
                    <a:pt x="15" y="29"/>
                  </a:cubicBezTo>
                  <a:cubicBezTo>
                    <a:pt x="14" y="30"/>
                    <a:pt x="10" y="29"/>
                    <a:pt x="12" y="32"/>
                  </a:cubicBezTo>
                  <a:cubicBezTo>
                    <a:pt x="9" y="32"/>
                    <a:pt x="6" y="32"/>
                    <a:pt x="3" y="32"/>
                  </a:cubicBezTo>
                  <a:cubicBezTo>
                    <a:pt x="4" y="29"/>
                    <a:pt x="0" y="22"/>
                    <a:pt x="6" y="23"/>
                  </a:cubicBezTo>
                  <a:cubicBezTo>
                    <a:pt x="6" y="19"/>
                    <a:pt x="3" y="20"/>
                    <a:pt x="6" y="17"/>
                  </a:cubicBezTo>
                  <a:cubicBezTo>
                    <a:pt x="7" y="12"/>
                    <a:pt x="2" y="14"/>
                    <a:pt x="3" y="10"/>
                  </a:cubicBezTo>
                  <a:cubicBezTo>
                    <a:pt x="6" y="9"/>
                    <a:pt x="7" y="11"/>
                    <a:pt x="9" y="11"/>
                  </a:cubicBezTo>
                  <a:cubicBezTo>
                    <a:pt x="12" y="10"/>
                    <a:pt x="9" y="4"/>
                    <a:pt x="1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2" name="Freeform 42"/>
            <p:cNvSpPr/>
            <p:nvPr/>
          </p:nvSpPr>
          <p:spPr bwMode="auto">
            <a:xfrm>
              <a:off x="5254680" y="1986268"/>
              <a:ext cx="21933" cy="18470"/>
            </a:xfrm>
            <a:custGeom>
              <a:avLst/>
              <a:gdLst>
                <a:gd name="T0" fmla="*/ 7 w 8"/>
                <a:gd name="T1" fmla="*/ 0 h 7"/>
                <a:gd name="T2" fmla="*/ 6 w 8"/>
                <a:gd name="T3" fmla="*/ 3 h 7"/>
                <a:gd name="T4" fmla="*/ 0 w 8"/>
                <a:gd name="T5" fmla="*/ 5 h 7"/>
                <a:gd name="T6" fmla="*/ 7 w 8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7">
                  <a:moveTo>
                    <a:pt x="7" y="0"/>
                  </a:moveTo>
                  <a:cubicBezTo>
                    <a:pt x="8" y="2"/>
                    <a:pt x="7" y="2"/>
                    <a:pt x="6" y="3"/>
                  </a:cubicBezTo>
                  <a:cubicBezTo>
                    <a:pt x="4" y="6"/>
                    <a:pt x="3" y="7"/>
                    <a:pt x="0" y="5"/>
                  </a:cubicBezTo>
                  <a:cubicBezTo>
                    <a:pt x="1" y="2"/>
                    <a:pt x="4" y="1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3" name="Freeform 43"/>
            <p:cNvSpPr/>
            <p:nvPr/>
          </p:nvSpPr>
          <p:spPr bwMode="auto">
            <a:xfrm>
              <a:off x="5781074" y="2002429"/>
              <a:ext cx="26551" cy="40403"/>
            </a:xfrm>
            <a:custGeom>
              <a:avLst/>
              <a:gdLst>
                <a:gd name="T0" fmla="*/ 3 w 10"/>
                <a:gd name="T1" fmla="*/ 0 h 15"/>
                <a:gd name="T2" fmla="*/ 10 w 10"/>
                <a:gd name="T3" fmla="*/ 10 h 15"/>
                <a:gd name="T4" fmla="*/ 4 w 10"/>
                <a:gd name="T5" fmla="*/ 8 h 15"/>
                <a:gd name="T6" fmla="*/ 3 w 10"/>
                <a:gd name="T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5">
                  <a:moveTo>
                    <a:pt x="3" y="0"/>
                  </a:moveTo>
                  <a:cubicBezTo>
                    <a:pt x="5" y="3"/>
                    <a:pt x="6" y="9"/>
                    <a:pt x="10" y="10"/>
                  </a:cubicBezTo>
                  <a:cubicBezTo>
                    <a:pt x="8" y="15"/>
                    <a:pt x="4" y="10"/>
                    <a:pt x="4" y="8"/>
                  </a:cubicBezTo>
                  <a:cubicBezTo>
                    <a:pt x="0" y="7"/>
                    <a:pt x="1" y="2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4" name="Freeform 44"/>
            <p:cNvSpPr/>
            <p:nvPr/>
          </p:nvSpPr>
          <p:spPr bwMode="auto">
            <a:xfrm>
              <a:off x="4273229" y="1986268"/>
              <a:ext cx="41557" cy="188163"/>
            </a:xfrm>
            <a:custGeom>
              <a:avLst/>
              <a:gdLst>
                <a:gd name="T0" fmla="*/ 5 w 15"/>
                <a:gd name="T1" fmla="*/ 8 h 69"/>
                <a:gd name="T2" fmla="*/ 8 w 15"/>
                <a:gd name="T3" fmla="*/ 18 h 69"/>
                <a:gd name="T4" fmla="*/ 9 w 15"/>
                <a:gd name="T5" fmla="*/ 24 h 69"/>
                <a:gd name="T6" fmla="*/ 9 w 15"/>
                <a:gd name="T7" fmla="*/ 28 h 69"/>
                <a:gd name="T8" fmla="*/ 11 w 15"/>
                <a:gd name="T9" fmla="*/ 40 h 69"/>
                <a:gd name="T10" fmla="*/ 15 w 15"/>
                <a:gd name="T11" fmla="*/ 46 h 69"/>
                <a:gd name="T12" fmla="*/ 9 w 15"/>
                <a:gd name="T13" fmla="*/ 48 h 69"/>
                <a:gd name="T14" fmla="*/ 9 w 15"/>
                <a:gd name="T15" fmla="*/ 58 h 69"/>
                <a:gd name="T16" fmla="*/ 7 w 15"/>
                <a:gd name="T17" fmla="*/ 58 h 69"/>
                <a:gd name="T18" fmla="*/ 9 w 15"/>
                <a:gd name="T19" fmla="*/ 68 h 69"/>
                <a:gd name="T20" fmla="*/ 2 w 15"/>
                <a:gd name="T21" fmla="*/ 67 h 69"/>
                <a:gd name="T22" fmla="*/ 4 w 15"/>
                <a:gd name="T23" fmla="*/ 58 h 69"/>
                <a:gd name="T24" fmla="*/ 1 w 15"/>
                <a:gd name="T25" fmla="*/ 54 h 69"/>
                <a:gd name="T26" fmla="*/ 4 w 15"/>
                <a:gd name="T27" fmla="*/ 36 h 69"/>
                <a:gd name="T28" fmla="*/ 1 w 15"/>
                <a:gd name="T29" fmla="*/ 28 h 69"/>
                <a:gd name="T30" fmla="*/ 1 w 15"/>
                <a:gd name="T31" fmla="*/ 18 h 69"/>
                <a:gd name="T32" fmla="*/ 5 w 15"/>
                <a:gd name="T33" fmla="*/ 14 h 69"/>
                <a:gd name="T34" fmla="*/ 7 w 15"/>
                <a:gd name="T35" fmla="*/ 9 h 69"/>
                <a:gd name="T36" fmla="*/ 5 w 15"/>
                <a:gd name="T37" fmla="*/ 8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" h="69">
                  <a:moveTo>
                    <a:pt x="5" y="8"/>
                  </a:moveTo>
                  <a:cubicBezTo>
                    <a:pt x="11" y="0"/>
                    <a:pt x="6" y="16"/>
                    <a:pt x="8" y="18"/>
                  </a:cubicBezTo>
                  <a:cubicBezTo>
                    <a:pt x="10" y="20"/>
                    <a:pt x="6" y="20"/>
                    <a:pt x="9" y="24"/>
                  </a:cubicBezTo>
                  <a:cubicBezTo>
                    <a:pt x="12" y="26"/>
                    <a:pt x="9" y="26"/>
                    <a:pt x="9" y="28"/>
                  </a:cubicBezTo>
                  <a:cubicBezTo>
                    <a:pt x="9" y="30"/>
                    <a:pt x="12" y="35"/>
                    <a:pt x="11" y="40"/>
                  </a:cubicBezTo>
                  <a:cubicBezTo>
                    <a:pt x="11" y="44"/>
                    <a:pt x="13" y="45"/>
                    <a:pt x="15" y="46"/>
                  </a:cubicBezTo>
                  <a:cubicBezTo>
                    <a:pt x="15" y="50"/>
                    <a:pt x="11" y="50"/>
                    <a:pt x="9" y="48"/>
                  </a:cubicBezTo>
                  <a:cubicBezTo>
                    <a:pt x="9" y="52"/>
                    <a:pt x="9" y="58"/>
                    <a:pt x="9" y="58"/>
                  </a:cubicBezTo>
                  <a:cubicBezTo>
                    <a:pt x="9" y="58"/>
                    <a:pt x="6" y="58"/>
                    <a:pt x="7" y="58"/>
                  </a:cubicBezTo>
                  <a:cubicBezTo>
                    <a:pt x="7" y="61"/>
                    <a:pt x="11" y="62"/>
                    <a:pt x="9" y="68"/>
                  </a:cubicBezTo>
                  <a:cubicBezTo>
                    <a:pt x="5" y="67"/>
                    <a:pt x="6" y="69"/>
                    <a:pt x="2" y="67"/>
                  </a:cubicBezTo>
                  <a:cubicBezTo>
                    <a:pt x="5" y="63"/>
                    <a:pt x="1" y="62"/>
                    <a:pt x="4" y="58"/>
                  </a:cubicBezTo>
                  <a:cubicBezTo>
                    <a:pt x="4" y="55"/>
                    <a:pt x="2" y="54"/>
                    <a:pt x="1" y="54"/>
                  </a:cubicBezTo>
                  <a:cubicBezTo>
                    <a:pt x="2" y="50"/>
                    <a:pt x="5" y="43"/>
                    <a:pt x="4" y="36"/>
                  </a:cubicBezTo>
                  <a:cubicBezTo>
                    <a:pt x="3" y="33"/>
                    <a:pt x="1" y="31"/>
                    <a:pt x="1" y="28"/>
                  </a:cubicBezTo>
                  <a:cubicBezTo>
                    <a:pt x="0" y="24"/>
                    <a:pt x="4" y="21"/>
                    <a:pt x="1" y="18"/>
                  </a:cubicBezTo>
                  <a:cubicBezTo>
                    <a:pt x="1" y="16"/>
                    <a:pt x="3" y="14"/>
                    <a:pt x="5" y="14"/>
                  </a:cubicBezTo>
                  <a:cubicBezTo>
                    <a:pt x="5" y="11"/>
                    <a:pt x="5" y="9"/>
                    <a:pt x="7" y="9"/>
                  </a:cubicBezTo>
                  <a:cubicBezTo>
                    <a:pt x="7" y="8"/>
                    <a:pt x="6" y="8"/>
                    <a:pt x="5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5" name="Freeform 45"/>
            <p:cNvSpPr/>
            <p:nvPr/>
          </p:nvSpPr>
          <p:spPr bwMode="auto">
            <a:xfrm>
              <a:off x="5222357" y="2004738"/>
              <a:ext cx="12698" cy="19625"/>
            </a:xfrm>
            <a:custGeom>
              <a:avLst/>
              <a:gdLst>
                <a:gd name="T0" fmla="*/ 2 w 5"/>
                <a:gd name="T1" fmla="*/ 1 h 7"/>
                <a:gd name="T2" fmla="*/ 0 w 5"/>
                <a:gd name="T3" fmla="*/ 5 h 7"/>
                <a:gd name="T4" fmla="*/ 0 w 5"/>
                <a:gd name="T5" fmla="*/ 2 h 7"/>
                <a:gd name="T6" fmla="*/ 2 w 5"/>
                <a:gd name="T7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7">
                  <a:moveTo>
                    <a:pt x="2" y="1"/>
                  </a:moveTo>
                  <a:cubicBezTo>
                    <a:pt x="5" y="0"/>
                    <a:pt x="4" y="7"/>
                    <a:pt x="0" y="5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1" y="2"/>
                    <a:pt x="2" y="2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6" name="Freeform 46"/>
            <p:cNvSpPr/>
            <p:nvPr/>
          </p:nvSpPr>
          <p:spPr bwMode="auto">
            <a:xfrm>
              <a:off x="6988548" y="2070536"/>
              <a:ext cx="120055" cy="103894"/>
            </a:xfrm>
            <a:custGeom>
              <a:avLst/>
              <a:gdLst>
                <a:gd name="T0" fmla="*/ 19 w 44"/>
                <a:gd name="T1" fmla="*/ 0 h 38"/>
                <a:gd name="T2" fmla="*/ 24 w 44"/>
                <a:gd name="T3" fmla="*/ 3 h 38"/>
                <a:gd name="T4" fmla="*/ 22 w 44"/>
                <a:gd name="T5" fmla="*/ 9 h 38"/>
                <a:gd name="T6" fmla="*/ 28 w 44"/>
                <a:gd name="T7" fmla="*/ 12 h 38"/>
                <a:gd name="T8" fmla="*/ 37 w 44"/>
                <a:gd name="T9" fmla="*/ 15 h 38"/>
                <a:gd name="T10" fmla="*/ 35 w 44"/>
                <a:gd name="T11" fmla="*/ 21 h 38"/>
                <a:gd name="T12" fmla="*/ 40 w 44"/>
                <a:gd name="T13" fmla="*/ 23 h 38"/>
                <a:gd name="T14" fmla="*/ 43 w 44"/>
                <a:gd name="T15" fmla="*/ 27 h 38"/>
                <a:gd name="T16" fmla="*/ 40 w 44"/>
                <a:gd name="T17" fmla="*/ 34 h 38"/>
                <a:gd name="T18" fmla="*/ 38 w 44"/>
                <a:gd name="T19" fmla="*/ 31 h 38"/>
                <a:gd name="T20" fmla="*/ 29 w 44"/>
                <a:gd name="T21" fmla="*/ 31 h 38"/>
                <a:gd name="T22" fmla="*/ 24 w 44"/>
                <a:gd name="T23" fmla="*/ 37 h 38"/>
                <a:gd name="T24" fmla="*/ 21 w 44"/>
                <a:gd name="T25" fmla="*/ 33 h 38"/>
                <a:gd name="T26" fmla="*/ 16 w 44"/>
                <a:gd name="T27" fmla="*/ 31 h 38"/>
                <a:gd name="T28" fmla="*/ 10 w 44"/>
                <a:gd name="T29" fmla="*/ 27 h 38"/>
                <a:gd name="T30" fmla="*/ 0 w 44"/>
                <a:gd name="T31" fmla="*/ 28 h 38"/>
                <a:gd name="T32" fmla="*/ 1 w 44"/>
                <a:gd name="T33" fmla="*/ 23 h 38"/>
                <a:gd name="T34" fmla="*/ 7 w 44"/>
                <a:gd name="T35" fmla="*/ 20 h 38"/>
                <a:gd name="T36" fmla="*/ 10 w 44"/>
                <a:gd name="T37" fmla="*/ 14 h 38"/>
                <a:gd name="T38" fmla="*/ 12 w 44"/>
                <a:gd name="T39" fmla="*/ 6 h 38"/>
                <a:gd name="T40" fmla="*/ 15 w 44"/>
                <a:gd name="T41" fmla="*/ 6 h 38"/>
                <a:gd name="T42" fmla="*/ 15 w 44"/>
                <a:gd name="T43" fmla="*/ 3 h 38"/>
                <a:gd name="T44" fmla="*/ 19 w 44"/>
                <a:gd name="T4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4" h="38">
                  <a:moveTo>
                    <a:pt x="19" y="0"/>
                  </a:moveTo>
                  <a:cubicBezTo>
                    <a:pt x="21" y="1"/>
                    <a:pt x="21" y="3"/>
                    <a:pt x="24" y="3"/>
                  </a:cubicBezTo>
                  <a:cubicBezTo>
                    <a:pt x="23" y="6"/>
                    <a:pt x="19" y="6"/>
                    <a:pt x="22" y="9"/>
                  </a:cubicBezTo>
                  <a:cubicBezTo>
                    <a:pt x="21" y="13"/>
                    <a:pt x="26" y="11"/>
                    <a:pt x="28" y="12"/>
                  </a:cubicBezTo>
                  <a:cubicBezTo>
                    <a:pt x="29" y="13"/>
                    <a:pt x="31" y="17"/>
                    <a:pt x="37" y="15"/>
                  </a:cubicBezTo>
                  <a:cubicBezTo>
                    <a:pt x="37" y="19"/>
                    <a:pt x="40" y="20"/>
                    <a:pt x="35" y="21"/>
                  </a:cubicBezTo>
                  <a:cubicBezTo>
                    <a:pt x="35" y="23"/>
                    <a:pt x="39" y="22"/>
                    <a:pt x="40" y="23"/>
                  </a:cubicBezTo>
                  <a:cubicBezTo>
                    <a:pt x="41" y="23"/>
                    <a:pt x="39" y="29"/>
                    <a:pt x="43" y="27"/>
                  </a:cubicBezTo>
                  <a:cubicBezTo>
                    <a:pt x="44" y="32"/>
                    <a:pt x="39" y="30"/>
                    <a:pt x="40" y="34"/>
                  </a:cubicBezTo>
                  <a:cubicBezTo>
                    <a:pt x="38" y="34"/>
                    <a:pt x="39" y="33"/>
                    <a:pt x="38" y="31"/>
                  </a:cubicBezTo>
                  <a:cubicBezTo>
                    <a:pt x="33" y="32"/>
                    <a:pt x="34" y="33"/>
                    <a:pt x="29" y="31"/>
                  </a:cubicBezTo>
                  <a:cubicBezTo>
                    <a:pt x="28" y="34"/>
                    <a:pt x="23" y="33"/>
                    <a:pt x="24" y="37"/>
                  </a:cubicBezTo>
                  <a:cubicBezTo>
                    <a:pt x="21" y="38"/>
                    <a:pt x="22" y="34"/>
                    <a:pt x="21" y="33"/>
                  </a:cubicBezTo>
                  <a:cubicBezTo>
                    <a:pt x="20" y="32"/>
                    <a:pt x="17" y="32"/>
                    <a:pt x="16" y="31"/>
                  </a:cubicBezTo>
                  <a:cubicBezTo>
                    <a:pt x="15" y="30"/>
                    <a:pt x="14" y="28"/>
                    <a:pt x="10" y="27"/>
                  </a:cubicBezTo>
                  <a:cubicBezTo>
                    <a:pt x="6" y="26"/>
                    <a:pt x="5" y="30"/>
                    <a:pt x="0" y="28"/>
                  </a:cubicBezTo>
                  <a:cubicBezTo>
                    <a:pt x="1" y="27"/>
                    <a:pt x="1" y="25"/>
                    <a:pt x="1" y="23"/>
                  </a:cubicBezTo>
                  <a:cubicBezTo>
                    <a:pt x="6" y="24"/>
                    <a:pt x="2" y="18"/>
                    <a:pt x="7" y="20"/>
                  </a:cubicBezTo>
                  <a:cubicBezTo>
                    <a:pt x="5" y="16"/>
                    <a:pt x="9" y="15"/>
                    <a:pt x="10" y="14"/>
                  </a:cubicBezTo>
                  <a:cubicBezTo>
                    <a:pt x="11" y="12"/>
                    <a:pt x="10" y="9"/>
                    <a:pt x="12" y="6"/>
                  </a:cubicBezTo>
                  <a:cubicBezTo>
                    <a:pt x="12" y="6"/>
                    <a:pt x="14" y="7"/>
                    <a:pt x="15" y="6"/>
                  </a:cubicBezTo>
                  <a:cubicBezTo>
                    <a:pt x="15" y="6"/>
                    <a:pt x="14" y="4"/>
                    <a:pt x="15" y="3"/>
                  </a:cubicBezTo>
                  <a:cubicBezTo>
                    <a:pt x="16" y="2"/>
                    <a:pt x="19" y="3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7" name="Freeform 47"/>
            <p:cNvSpPr/>
            <p:nvPr/>
          </p:nvSpPr>
          <p:spPr bwMode="auto">
            <a:xfrm>
              <a:off x="6922749" y="2102859"/>
              <a:ext cx="30014" cy="27705"/>
            </a:xfrm>
            <a:custGeom>
              <a:avLst/>
              <a:gdLst>
                <a:gd name="T0" fmla="*/ 0 w 11"/>
                <a:gd name="T1" fmla="*/ 0 h 10"/>
                <a:gd name="T2" fmla="*/ 11 w 11"/>
                <a:gd name="T3" fmla="*/ 5 h 10"/>
                <a:gd name="T4" fmla="*/ 0 w 11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0">
                  <a:moveTo>
                    <a:pt x="0" y="0"/>
                  </a:moveTo>
                  <a:cubicBezTo>
                    <a:pt x="5" y="0"/>
                    <a:pt x="6" y="5"/>
                    <a:pt x="11" y="5"/>
                  </a:cubicBezTo>
                  <a:cubicBezTo>
                    <a:pt x="9" y="10"/>
                    <a:pt x="0" y="5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8" name="Freeform 48"/>
            <p:cNvSpPr/>
            <p:nvPr/>
          </p:nvSpPr>
          <p:spPr bwMode="auto">
            <a:xfrm>
              <a:off x="4260531" y="2204444"/>
              <a:ext cx="84270" cy="60027"/>
            </a:xfrm>
            <a:custGeom>
              <a:avLst/>
              <a:gdLst>
                <a:gd name="T0" fmla="*/ 9 w 31"/>
                <a:gd name="T1" fmla="*/ 0 h 22"/>
                <a:gd name="T2" fmla="*/ 10 w 31"/>
                <a:gd name="T3" fmla="*/ 2 h 22"/>
                <a:gd name="T4" fmla="*/ 16 w 31"/>
                <a:gd name="T5" fmla="*/ 8 h 22"/>
                <a:gd name="T6" fmla="*/ 31 w 31"/>
                <a:gd name="T7" fmla="*/ 6 h 22"/>
                <a:gd name="T8" fmla="*/ 25 w 31"/>
                <a:gd name="T9" fmla="*/ 15 h 22"/>
                <a:gd name="T10" fmla="*/ 20 w 31"/>
                <a:gd name="T11" fmla="*/ 14 h 22"/>
                <a:gd name="T12" fmla="*/ 14 w 31"/>
                <a:gd name="T13" fmla="*/ 17 h 22"/>
                <a:gd name="T14" fmla="*/ 13 w 31"/>
                <a:gd name="T15" fmla="*/ 21 h 22"/>
                <a:gd name="T16" fmla="*/ 6 w 31"/>
                <a:gd name="T17" fmla="*/ 18 h 22"/>
                <a:gd name="T18" fmla="*/ 9 w 31"/>
                <a:gd name="T1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" h="22">
                  <a:moveTo>
                    <a:pt x="9" y="0"/>
                  </a:moveTo>
                  <a:cubicBezTo>
                    <a:pt x="10" y="0"/>
                    <a:pt x="10" y="1"/>
                    <a:pt x="10" y="2"/>
                  </a:cubicBezTo>
                  <a:cubicBezTo>
                    <a:pt x="10" y="5"/>
                    <a:pt x="16" y="4"/>
                    <a:pt x="16" y="8"/>
                  </a:cubicBezTo>
                  <a:cubicBezTo>
                    <a:pt x="21" y="6"/>
                    <a:pt x="25" y="8"/>
                    <a:pt x="31" y="6"/>
                  </a:cubicBezTo>
                  <a:cubicBezTo>
                    <a:pt x="31" y="11"/>
                    <a:pt x="25" y="11"/>
                    <a:pt x="25" y="15"/>
                  </a:cubicBezTo>
                  <a:cubicBezTo>
                    <a:pt x="22" y="15"/>
                    <a:pt x="22" y="14"/>
                    <a:pt x="20" y="14"/>
                  </a:cubicBezTo>
                  <a:cubicBezTo>
                    <a:pt x="17" y="13"/>
                    <a:pt x="15" y="20"/>
                    <a:pt x="14" y="17"/>
                  </a:cubicBezTo>
                  <a:cubicBezTo>
                    <a:pt x="13" y="17"/>
                    <a:pt x="13" y="19"/>
                    <a:pt x="13" y="21"/>
                  </a:cubicBezTo>
                  <a:cubicBezTo>
                    <a:pt x="9" y="22"/>
                    <a:pt x="9" y="13"/>
                    <a:pt x="6" y="18"/>
                  </a:cubicBezTo>
                  <a:cubicBezTo>
                    <a:pt x="0" y="14"/>
                    <a:pt x="4" y="3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9" name="Freeform 49"/>
            <p:cNvSpPr/>
            <p:nvPr/>
          </p:nvSpPr>
          <p:spPr bwMode="auto">
            <a:xfrm>
              <a:off x="4110462" y="2274861"/>
              <a:ext cx="162767" cy="145451"/>
            </a:xfrm>
            <a:custGeom>
              <a:avLst/>
              <a:gdLst>
                <a:gd name="T0" fmla="*/ 53 w 60"/>
                <a:gd name="T1" fmla="*/ 1 h 53"/>
                <a:gd name="T2" fmla="*/ 58 w 60"/>
                <a:gd name="T3" fmla="*/ 2 h 53"/>
                <a:gd name="T4" fmla="*/ 58 w 60"/>
                <a:gd name="T5" fmla="*/ 25 h 53"/>
                <a:gd name="T6" fmla="*/ 56 w 60"/>
                <a:gd name="T7" fmla="*/ 22 h 53"/>
                <a:gd name="T8" fmla="*/ 56 w 60"/>
                <a:gd name="T9" fmla="*/ 31 h 53"/>
                <a:gd name="T10" fmla="*/ 53 w 60"/>
                <a:gd name="T11" fmla="*/ 29 h 53"/>
                <a:gd name="T12" fmla="*/ 53 w 60"/>
                <a:gd name="T13" fmla="*/ 44 h 53"/>
                <a:gd name="T14" fmla="*/ 50 w 60"/>
                <a:gd name="T15" fmla="*/ 42 h 53"/>
                <a:gd name="T16" fmla="*/ 46 w 60"/>
                <a:gd name="T17" fmla="*/ 45 h 53"/>
                <a:gd name="T18" fmla="*/ 43 w 60"/>
                <a:gd name="T19" fmla="*/ 44 h 53"/>
                <a:gd name="T20" fmla="*/ 37 w 60"/>
                <a:gd name="T21" fmla="*/ 45 h 53"/>
                <a:gd name="T22" fmla="*/ 29 w 60"/>
                <a:gd name="T23" fmla="*/ 47 h 53"/>
                <a:gd name="T24" fmla="*/ 26 w 60"/>
                <a:gd name="T25" fmla="*/ 53 h 53"/>
                <a:gd name="T26" fmla="*/ 21 w 60"/>
                <a:gd name="T27" fmla="*/ 45 h 53"/>
                <a:gd name="T28" fmla="*/ 18 w 60"/>
                <a:gd name="T29" fmla="*/ 48 h 53"/>
                <a:gd name="T30" fmla="*/ 15 w 60"/>
                <a:gd name="T31" fmla="*/ 47 h 53"/>
                <a:gd name="T32" fmla="*/ 0 w 60"/>
                <a:gd name="T33" fmla="*/ 50 h 53"/>
                <a:gd name="T34" fmla="*/ 1 w 60"/>
                <a:gd name="T35" fmla="*/ 44 h 53"/>
                <a:gd name="T36" fmla="*/ 4 w 60"/>
                <a:gd name="T37" fmla="*/ 45 h 53"/>
                <a:gd name="T38" fmla="*/ 6 w 60"/>
                <a:gd name="T39" fmla="*/ 42 h 53"/>
                <a:gd name="T40" fmla="*/ 26 w 60"/>
                <a:gd name="T41" fmla="*/ 41 h 53"/>
                <a:gd name="T42" fmla="*/ 29 w 60"/>
                <a:gd name="T43" fmla="*/ 31 h 53"/>
                <a:gd name="T44" fmla="*/ 32 w 60"/>
                <a:gd name="T45" fmla="*/ 28 h 53"/>
                <a:gd name="T46" fmla="*/ 41 w 60"/>
                <a:gd name="T47" fmla="*/ 29 h 53"/>
                <a:gd name="T48" fmla="*/ 41 w 60"/>
                <a:gd name="T49" fmla="*/ 23 h 53"/>
                <a:gd name="T50" fmla="*/ 43 w 60"/>
                <a:gd name="T51" fmla="*/ 26 h 53"/>
                <a:gd name="T52" fmla="*/ 44 w 60"/>
                <a:gd name="T53" fmla="*/ 19 h 53"/>
                <a:gd name="T54" fmla="*/ 49 w 60"/>
                <a:gd name="T55" fmla="*/ 7 h 53"/>
                <a:gd name="T56" fmla="*/ 53 w 60"/>
                <a:gd name="T57" fmla="*/ 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0" h="53">
                  <a:moveTo>
                    <a:pt x="53" y="1"/>
                  </a:moveTo>
                  <a:cubicBezTo>
                    <a:pt x="56" y="0"/>
                    <a:pt x="56" y="2"/>
                    <a:pt x="58" y="2"/>
                  </a:cubicBezTo>
                  <a:cubicBezTo>
                    <a:pt x="57" y="13"/>
                    <a:pt x="60" y="18"/>
                    <a:pt x="58" y="25"/>
                  </a:cubicBezTo>
                  <a:cubicBezTo>
                    <a:pt x="56" y="25"/>
                    <a:pt x="56" y="23"/>
                    <a:pt x="56" y="22"/>
                  </a:cubicBezTo>
                  <a:cubicBezTo>
                    <a:pt x="52" y="23"/>
                    <a:pt x="57" y="28"/>
                    <a:pt x="56" y="31"/>
                  </a:cubicBezTo>
                  <a:cubicBezTo>
                    <a:pt x="55" y="30"/>
                    <a:pt x="55" y="29"/>
                    <a:pt x="53" y="29"/>
                  </a:cubicBezTo>
                  <a:cubicBezTo>
                    <a:pt x="53" y="34"/>
                    <a:pt x="53" y="39"/>
                    <a:pt x="53" y="44"/>
                  </a:cubicBezTo>
                  <a:cubicBezTo>
                    <a:pt x="52" y="44"/>
                    <a:pt x="52" y="42"/>
                    <a:pt x="50" y="42"/>
                  </a:cubicBezTo>
                  <a:cubicBezTo>
                    <a:pt x="47" y="41"/>
                    <a:pt x="47" y="45"/>
                    <a:pt x="46" y="45"/>
                  </a:cubicBezTo>
                  <a:cubicBezTo>
                    <a:pt x="45" y="46"/>
                    <a:pt x="44" y="44"/>
                    <a:pt x="43" y="44"/>
                  </a:cubicBezTo>
                  <a:cubicBezTo>
                    <a:pt x="42" y="44"/>
                    <a:pt x="38" y="45"/>
                    <a:pt x="37" y="45"/>
                  </a:cubicBezTo>
                  <a:cubicBezTo>
                    <a:pt x="36" y="45"/>
                    <a:pt x="33" y="48"/>
                    <a:pt x="29" y="47"/>
                  </a:cubicBezTo>
                  <a:cubicBezTo>
                    <a:pt x="27" y="47"/>
                    <a:pt x="29" y="52"/>
                    <a:pt x="26" y="53"/>
                  </a:cubicBezTo>
                  <a:cubicBezTo>
                    <a:pt x="23" y="52"/>
                    <a:pt x="21" y="50"/>
                    <a:pt x="21" y="45"/>
                  </a:cubicBezTo>
                  <a:cubicBezTo>
                    <a:pt x="18" y="44"/>
                    <a:pt x="18" y="48"/>
                    <a:pt x="18" y="48"/>
                  </a:cubicBezTo>
                  <a:cubicBezTo>
                    <a:pt x="16" y="49"/>
                    <a:pt x="15" y="47"/>
                    <a:pt x="15" y="47"/>
                  </a:cubicBezTo>
                  <a:cubicBezTo>
                    <a:pt x="10" y="48"/>
                    <a:pt x="4" y="52"/>
                    <a:pt x="0" y="50"/>
                  </a:cubicBezTo>
                  <a:cubicBezTo>
                    <a:pt x="1" y="48"/>
                    <a:pt x="1" y="46"/>
                    <a:pt x="1" y="44"/>
                  </a:cubicBezTo>
                  <a:cubicBezTo>
                    <a:pt x="3" y="43"/>
                    <a:pt x="4" y="45"/>
                    <a:pt x="4" y="45"/>
                  </a:cubicBezTo>
                  <a:cubicBezTo>
                    <a:pt x="6" y="45"/>
                    <a:pt x="5" y="42"/>
                    <a:pt x="6" y="42"/>
                  </a:cubicBezTo>
                  <a:cubicBezTo>
                    <a:pt x="11" y="42"/>
                    <a:pt x="20" y="43"/>
                    <a:pt x="26" y="41"/>
                  </a:cubicBezTo>
                  <a:cubicBezTo>
                    <a:pt x="24" y="34"/>
                    <a:pt x="31" y="36"/>
                    <a:pt x="29" y="31"/>
                  </a:cubicBezTo>
                  <a:cubicBezTo>
                    <a:pt x="32" y="33"/>
                    <a:pt x="33" y="32"/>
                    <a:pt x="32" y="28"/>
                  </a:cubicBezTo>
                  <a:cubicBezTo>
                    <a:pt x="35" y="31"/>
                    <a:pt x="38" y="26"/>
                    <a:pt x="41" y="29"/>
                  </a:cubicBezTo>
                  <a:cubicBezTo>
                    <a:pt x="42" y="28"/>
                    <a:pt x="40" y="24"/>
                    <a:pt x="41" y="23"/>
                  </a:cubicBezTo>
                  <a:cubicBezTo>
                    <a:pt x="43" y="22"/>
                    <a:pt x="43" y="26"/>
                    <a:pt x="43" y="26"/>
                  </a:cubicBezTo>
                  <a:cubicBezTo>
                    <a:pt x="44" y="26"/>
                    <a:pt x="48" y="25"/>
                    <a:pt x="44" y="19"/>
                  </a:cubicBezTo>
                  <a:cubicBezTo>
                    <a:pt x="50" y="17"/>
                    <a:pt x="47" y="11"/>
                    <a:pt x="49" y="7"/>
                  </a:cubicBezTo>
                  <a:cubicBezTo>
                    <a:pt x="50" y="5"/>
                    <a:pt x="55" y="4"/>
                    <a:pt x="5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0" name="Freeform 50"/>
            <p:cNvSpPr/>
            <p:nvPr/>
          </p:nvSpPr>
          <p:spPr bwMode="auto">
            <a:xfrm>
              <a:off x="2078766" y="2286404"/>
              <a:ext cx="27705" cy="32322"/>
            </a:xfrm>
            <a:custGeom>
              <a:avLst/>
              <a:gdLst>
                <a:gd name="T0" fmla="*/ 4 w 10"/>
                <a:gd name="T1" fmla="*/ 0 h 12"/>
                <a:gd name="T2" fmla="*/ 1 w 10"/>
                <a:gd name="T3" fmla="*/ 10 h 12"/>
                <a:gd name="T4" fmla="*/ 4 w 10"/>
                <a:gd name="T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2">
                  <a:moveTo>
                    <a:pt x="4" y="0"/>
                  </a:moveTo>
                  <a:cubicBezTo>
                    <a:pt x="10" y="0"/>
                    <a:pt x="8" y="12"/>
                    <a:pt x="1" y="10"/>
                  </a:cubicBezTo>
                  <a:cubicBezTo>
                    <a:pt x="4" y="9"/>
                    <a:pt x="0" y="1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1" name="Freeform 51"/>
            <p:cNvSpPr/>
            <p:nvPr/>
          </p:nvSpPr>
          <p:spPr bwMode="auto">
            <a:xfrm>
              <a:off x="2149183" y="2332579"/>
              <a:ext cx="41557" cy="30014"/>
            </a:xfrm>
            <a:custGeom>
              <a:avLst/>
              <a:gdLst>
                <a:gd name="T0" fmla="*/ 12 w 15"/>
                <a:gd name="T1" fmla="*/ 2 h 11"/>
                <a:gd name="T2" fmla="*/ 15 w 15"/>
                <a:gd name="T3" fmla="*/ 10 h 11"/>
                <a:gd name="T4" fmla="*/ 7 w 15"/>
                <a:gd name="T5" fmla="*/ 10 h 11"/>
                <a:gd name="T6" fmla="*/ 7 w 15"/>
                <a:gd name="T7" fmla="*/ 8 h 11"/>
                <a:gd name="T8" fmla="*/ 2 w 15"/>
                <a:gd name="T9" fmla="*/ 7 h 11"/>
                <a:gd name="T10" fmla="*/ 12 w 15"/>
                <a:gd name="T11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1">
                  <a:moveTo>
                    <a:pt x="12" y="2"/>
                  </a:moveTo>
                  <a:cubicBezTo>
                    <a:pt x="14" y="3"/>
                    <a:pt x="15" y="6"/>
                    <a:pt x="15" y="10"/>
                  </a:cubicBezTo>
                  <a:cubicBezTo>
                    <a:pt x="13" y="9"/>
                    <a:pt x="8" y="11"/>
                    <a:pt x="7" y="10"/>
                  </a:cubicBezTo>
                  <a:cubicBezTo>
                    <a:pt x="7" y="9"/>
                    <a:pt x="8" y="8"/>
                    <a:pt x="7" y="8"/>
                  </a:cubicBezTo>
                  <a:cubicBezTo>
                    <a:pt x="5" y="8"/>
                    <a:pt x="2" y="9"/>
                    <a:pt x="2" y="7"/>
                  </a:cubicBezTo>
                  <a:cubicBezTo>
                    <a:pt x="0" y="0"/>
                    <a:pt x="12" y="7"/>
                    <a:pt x="12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2" name="Freeform 52"/>
            <p:cNvSpPr/>
            <p:nvPr/>
          </p:nvSpPr>
          <p:spPr bwMode="auto">
            <a:xfrm>
              <a:off x="2477025" y="2390298"/>
              <a:ext cx="30014" cy="12698"/>
            </a:xfrm>
            <a:custGeom>
              <a:avLst/>
              <a:gdLst>
                <a:gd name="T0" fmla="*/ 0 w 11"/>
                <a:gd name="T1" fmla="*/ 5 h 5"/>
                <a:gd name="T2" fmla="*/ 6 w 11"/>
                <a:gd name="T3" fmla="*/ 0 h 5"/>
                <a:gd name="T4" fmla="*/ 5 w 11"/>
                <a:gd name="T5" fmla="*/ 2 h 5"/>
                <a:gd name="T6" fmla="*/ 0 w 11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5">
                  <a:moveTo>
                    <a:pt x="0" y="5"/>
                  </a:moveTo>
                  <a:cubicBezTo>
                    <a:pt x="0" y="1"/>
                    <a:pt x="2" y="0"/>
                    <a:pt x="6" y="0"/>
                  </a:cubicBezTo>
                  <a:cubicBezTo>
                    <a:pt x="11" y="0"/>
                    <a:pt x="8" y="3"/>
                    <a:pt x="5" y="2"/>
                  </a:cubicBezTo>
                  <a:cubicBezTo>
                    <a:pt x="3" y="3"/>
                    <a:pt x="3" y="5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3" name="Freeform 53"/>
            <p:cNvSpPr/>
            <p:nvPr/>
          </p:nvSpPr>
          <p:spPr bwMode="auto">
            <a:xfrm>
              <a:off x="4123160" y="2414539"/>
              <a:ext cx="30014" cy="18470"/>
            </a:xfrm>
            <a:custGeom>
              <a:avLst/>
              <a:gdLst>
                <a:gd name="T0" fmla="*/ 10 w 11"/>
                <a:gd name="T1" fmla="*/ 0 h 7"/>
                <a:gd name="T2" fmla="*/ 7 w 11"/>
                <a:gd name="T3" fmla="*/ 6 h 7"/>
                <a:gd name="T4" fmla="*/ 1 w 11"/>
                <a:gd name="T5" fmla="*/ 2 h 7"/>
                <a:gd name="T6" fmla="*/ 10 w 11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">
                  <a:moveTo>
                    <a:pt x="10" y="0"/>
                  </a:moveTo>
                  <a:cubicBezTo>
                    <a:pt x="11" y="5"/>
                    <a:pt x="5" y="1"/>
                    <a:pt x="7" y="6"/>
                  </a:cubicBezTo>
                  <a:cubicBezTo>
                    <a:pt x="3" y="7"/>
                    <a:pt x="0" y="6"/>
                    <a:pt x="1" y="2"/>
                  </a:cubicBezTo>
                  <a:cubicBezTo>
                    <a:pt x="5" y="6"/>
                    <a:pt x="5" y="0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4" name="Freeform 54"/>
            <p:cNvSpPr/>
            <p:nvPr/>
          </p:nvSpPr>
          <p:spPr bwMode="auto">
            <a:xfrm>
              <a:off x="4072368" y="2414539"/>
              <a:ext cx="42712" cy="46175"/>
            </a:xfrm>
            <a:custGeom>
              <a:avLst/>
              <a:gdLst>
                <a:gd name="T0" fmla="*/ 14 w 16"/>
                <a:gd name="T1" fmla="*/ 3 h 17"/>
                <a:gd name="T2" fmla="*/ 14 w 16"/>
                <a:gd name="T3" fmla="*/ 14 h 17"/>
                <a:gd name="T4" fmla="*/ 5 w 16"/>
                <a:gd name="T5" fmla="*/ 15 h 17"/>
                <a:gd name="T6" fmla="*/ 0 w 16"/>
                <a:gd name="T7" fmla="*/ 9 h 17"/>
                <a:gd name="T8" fmla="*/ 14 w 16"/>
                <a:gd name="T9" fmla="*/ 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7">
                  <a:moveTo>
                    <a:pt x="14" y="3"/>
                  </a:moveTo>
                  <a:cubicBezTo>
                    <a:pt x="16" y="8"/>
                    <a:pt x="9" y="11"/>
                    <a:pt x="14" y="14"/>
                  </a:cubicBezTo>
                  <a:cubicBezTo>
                    <a:pt x="14" y="17"/>
                    <a:pt x="8" y="14"/>
                    <a:pt x="5" y="15"/>
                  </a:cubicBezTo>
                  <a:cubicBezTo>
                    <a:pt x="5" y="9"/>
                    <a:pt x="6" y="7"/>
                    <a:pt x="0" y="9"/>
                  </a:cubicBezTo>
                  <a:cubicBezTo>
                    <a:pt x="0" y="2"/>
                    <a:pt x="8" y="0"/>
                    <a:pt x="14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5" name="Freeform 55"/>
            <p:cNvSpPr/>
            <p:nvPr/>
          </p:nvSpPr>
          <p:spPr bwMode="auto">
            <a:xfrm>
              <a:off x="3918837" y="2574997"/>
              <a:ext cx="27705" cy="41557"/>
            </a:xfrm>
            <a:custGeom>
              <a:avLst/>
              <a:gdLst>
                <a:gd name="T0" fmla="*/ 9 w 10"/>
                <a:gd name="T1" fmla="*/ 7 h 15"/>
                <a:gd name="T2" fmla="*/ 6 w 10"/>
                <a:gd name="T3" fmla="*/ 15 h 15"/>
                <a:gd name="T4" fmla="*/ 0 w 10"/>
                <a:gd name="T5" fmla="*/ 15 h 15"/>
                <a:gd name="T6" fmla="*/ 2 w 10"/>
                <a:gd name="T7" fmla="*/ 5 h 15"/>
                <a:gd name="T8" fmla="*/ 9 w 10"/>
                <a:gd name="T9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5">
                  <a:moveTo>
                    <a:pt x="9" y="7"/>
                  </a:moveTo>
                  <a:cubicBezTo>
                    <a:pt x="9" y="11"/>
                    <a:pt x="4" y="9"/>
                    <a:pt x="6" y="15"/>
                  </a:cubicBezTo>
                  <a:cubicBezTo>
                    <a:pt x="4" y="15"/>
                    <a:pt x="2" y="15"/>
                    <a:pt x="0" y="15"/>
                  </a:cubicBezTo>
                  <a:cubicBezTo>
                    <a:pt x="1" y="13"/>
                    <a:pt x="5" y="7"/>
                    <a:pt x="2" y="5"/>
                  </a:cubicBezTo>
                  <a:cubicBezTo>
                    <a:pt x="3" y="2"/>
                    <a:pt x="10" y="0"/>
                    <a:pt x="9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6" name="Freeform 56"/>
            <p:cNvSpPr/>
            <p:nvPr/>
          </p:nvSpPr>
          <p:spPr bwMode="auto">
            <a:xfrm>
              <a:off x="6149319" y="2594621"/>
              <a:ext cx="16161" cy="13852"/>
            </a:xfrm>
            <a:custGeom>
              <a:avLst/>
              <a:gdLst>
                <a:gd name="T0" fmla="*/ 0 w 6"/>
                <a:gd name="T1" fmla="*/ 2 h 5"/>
                <a:gd name="T2" fmla="*/ 5 w 6"/>
                <a:gd name="T3" fmla="*/ 1 h 5"/>
                <a:gd name="T4" fmla="*/ 4 w 6"/>
                <a:gd name="T5" fmla="*/ 5 h 5"/>
                <a:gd name="T6" fmla="*/ 1 w 6"/>
                <a:gd name="T7" fmla="*/ 5 h 5"/>
                <a:gd name="T8" fmla="*/ 0 w 6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0" y="2"/>
                  </a:moveTo>
                  <a:cubicBezTo>
                    <a:pt x="0" y="0"/>
                    <a:pt x="3" y="1"/>
                    <a:pt x="5" y="1"/>
                  </a:cubicBezTo>
                  <a:cubicBezTo>
                    <a:pt x="6" y="3"/>
                    <a:pt x="4" y="3"/>
                    <a:pt x="4" y="5"/>
                  </a:cubicBezTo>
                  <a:cubicBezTo>
                    <a:pt x="3" y="5"/>
                    <a:pt x="2" y="5"/>
                    <a:pt x="1" y="5"/>
                  </a:cubicBezTo>
                  <a:cubicBezTo>
                    <a:pt x="1" y="4"/>
                    <a:pt x="1" y="3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7" name="Freeform 57"/>
            <p:cNvSpPr/>
            <p:nvPr/>
          </p:nvSpPr>
          <p:spPr bwMode="auto">
            <a:xfrm>
              <a:off x="6576437" y="2608474"/>
              <a:ext cx="163921" cy="64645"/>
            </a:xfrm>
            <a:custGeom>
              <a:avLst/>
              <a:gdLst>
                <a:gd name="T0" fmla="*/ 59 w 60"/>
                <a:gd name="T1" fmla="*/ 17 h 24"/>
                <a:gd name="T2" fmla="*/ 46 w 60"/>
                <a:gd name="T3" fmla="*/ 21 h 24"/>
                <a:gd name="T4" fmla="*/ 43 w 60"/>
                <a:gd name="T5" fmla="*/ 14 h 24"/>
                <a:gd name="T6" fmla="*/ 26 w 60"/>
                <a:gd name="T7" fmla="*/ 11 h 24"/>
                <a:gd name="T8" fmla="*/ 25 w 60"/>
                <a:gd name="T9" fmla="*/ 6 h 24"/>
                <a:gd name="T10" fmla="*/ 10 w 60"/>
                <a:gd name="T11" fmla="*/ 6 h 24"/>
                <a:gd name="T12" fmla="*/ 0 w 60"/>
                <a:gd name="T13" fmla="*/ 9 h 24"/>
                <a:gd name="T14" fmla="*/ 6 w 60"/>
                <a:gd name="T15" fmla="*/ 2 h 24"/>
                <a:gd name="T16" fmla="*/ 19 w 60"/>
                <a:gd name="T17" fmla="*/ 0 h 24"/>
                <a:gd name="T18" fmla="*/ 23 w 60"/>
                <a:gd name="T19" fmla="*/ 3 h 24"/>
                <a:gd name="T20" fmla="*/ 28 w 60"/>
                <a:gd name="T21" fmla="*/ 5 h 24"/>
                <a:gd name="T22" fmla="*/ 40 w 60"/>
                <a:gd name="T23" fmla="*/ 6 h 24"/>
                <a:gd name="T24" fmla="*/ 44 w 60"/>
                <a:gd name="T25" fmla="*/ 14 h 24"/>
                <a:gd name="T26" fmla="*/ 49 w 60"/>
                <a:gd name="T27" fmla="*/ 15 h 24"/>
                <a:gd name="T28" fmla="*/ 59 w 60"/>
                <a:gd name="T29" fmla="*/ 17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" h="24">
                  <a:moveTo>
                    <a:pt x="59" y="17"/>
                  </a:moveTo>
                  <a:cubicBezTo>
                    <a:pt x="60" y="24"/>
                    <a:pt x="47" y="16"/>
                    <a:pt x="46" y="21"/>
                  </a:cubicBezTo>
                  <a:cubicBezTo>
                    <a:pt x="43" y="21"/>
                    <a:pt x="45" y="15"/>
                    <a:pt x="43" y="14"/>
                  </a:cubicBezTo>
                  <a:cubicBezTo>
                    <a:pt x="38" y="12"/>
                    <a:pt x="32" y="12"/>
                    <a:pt x="26" y="11"/>
                  </a:cubicBezTo>
                  <a:cubicBezTo>
                    <a:pt x="26" y="10"/>
                    <a:pt x="25" y="8"/>
                    <a:pt x="25" y="6"/>
                  </a:cubicBezTo>
                  <a:cubicBezTo>
                    <a:pt x="19" y="7"/>
                    <a:pt x="15" y="6"/>
                    <a:pt x="10" y="6"/>
                  </a:cubicBezTo>
                  <a:cubicBezTo>
                    <a:pt x="6" y="7"/>
                    <a:pt x="4" y="11"/>
                    <a:pt x="0" y="9"/>
                  </a:cubicBezTo>
                  <a:cubicBezTo>
                    <a:pt x="0" y="5"/>
                    <a:pt x="6" y="7"/>
                    <a:pt x="6" y="2"/>
                  </a:cubicBezTo>
                  <a:cubicBezTo>
                    <a:pt x="10" y="1"/>
                    <a:pt x="17" y="4"/>
                    <a:pt x="19" y="0"/>
                  </a:cubicBezTo>
                  <a:cubicBezTo>
                    <a:pt x="25" y="2"/>
                    <a:pt x="17" y="2"/>
                    <a:pt x="23" y="3"/>
                  </a:cubicBezTo>
                  <a:cubicBezTo>
                    <a:pt x="23" y="3"/>
                    <a:pt x="28" y="5"/>
                    <a:pt x="28" y="5"/>
                  </a:cubicBezTo>
                  <a:cubicBezTo>
                    <a:pt x="29" y="6"/>
                    <a:pt x="34" y="7"/>
                    <a:pt x="40" y="6"/>
                  </a:cubicBezTo>
                  <a:cubicBezTo>
                    <a:pt x="38" y="12"/>
                    <a:pt x="47" y="7"/>
                    <a:pt x="44" y="14"/>
                  </a:cubicBezTo>
                  <a:cubicBezTo>
                    <a:pt x="46" y="12"/>
                    <a:pt x="48" y="12"/>
                    <a:pt x="49" y="15"/>
                  </a:cubicBezTo>
                  <a:cubicBezTo>
                    <a:pt x="52" y="16"/>
                    <a:pt x="58" y="13"/>
                    <a:pt x="59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8" name="Freeform 58"/>
            <p:cNvSpPr/>
            <p:nvPr/>
          </p:nvSpPr>
          <p:spPr bwMode="auto">
            <a:xfrm>
              <a:off x="6770372" y="2665039"/>
              <a:ext cx="68108" cy="38095"/>
            </a:xfrm>
            <a:custGeom>
              <a:avLst/>
              <a:gdLst>
                <a:gd name="T0" fmla="*/ 1 w 25"/>
                <a:gd name="T1" fmla="*/ 0 h 14"/>
                <a:gd name="T2" fmla="*/ 13 w 25"/>
                <a:gd name="T3" fmla="*/ 2 h 14"/>
                <a:gd name="T4" fmla="*/ 19 w 25"/>
                <a:gd name="T5" fmla="*/ 3 h 14"/>
                <a:gd name="T6" fmla="*/ 25 w 25"/>
                <a:gd name="T7" fmla="*/ 6 h 14"/>
                <a:gd name="T8" fmla="*/ 4 w 25"/>
                <a:gd name="T9" fmla="*/ 9 h 14"/>
                <a:gd name="T10" fmla="*/ 7 w 25"/>
                <a:gd name="T11" fmla="*/ 8 h 14"/>
                <a:gd name="T12" fmla="*/ 1 w 25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14">
                  <a:moveTo>
                    <a:pt x="1" y="0"/>
                  </a:moveTo>
                  <a:cubicBezTo>
                    <a:pt x="4" y="2"/>
                    <a:pt x="9" y="1"/>
                    <a:pt x="13" y="2"/>
                  </a:cubicBezTo>
                  <a:cubicBezTo>
                    <a:pt x="14" y="2"/>
                    <a:pt x="18" y="7"/>
                    <a:pt x="19" y="3"/>
                  </a:cubicBezTo>
                  <a:cubicBezTo>
                    <a:pt x="21" y="4"/>
                    <a:pt x="20" y="8"/>
                    <a:pt x="25" y="6"/>
                  </a:cubicBezTo>
                  <a:cubicBezTo>
                    <a:pt x="24" y="14"/>
                    <a:pt x="9" y="10"/>
                    <a:pt x="4" y="9"/>
                  </a:cubicBezTo>
                  <a:cubicBezTo>
                    <a:pt x="3" y="8"/>
                    <a:pt x="7" y="8"/>
                    <a:pt x="7" y="8"/>
                  </a:cubicBezTo>
                  <a:cubicBezTo>
                    <a:pt x="7" y="5"/>
                    <a:pt x="0" y="5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9" name="Freeform 59"/>
            <p:cNvSpPr/>
            <p:nvPr/>
          </p:nvSpPr>
          <p:spPr bwMode="auto">
            <a:xfrm>
              <a:off x="3728365" y="2670810"/>
              <a:ext cx="32322" cy="24242"/>
            </a:xfrm>
            <a:custGeom>
              <a:avLst/>
              <a:gdLst>
                <a:gd name="T0" fmla="*/ 11 w 12"/>
                <a:gd name="T1" fmla="*/ 0 h 9"/>
                <a:gd name="T2" fmla="*/ 8 w 12"/>
                <a:gd name="T3" fmla="*/ 9 h 9"/>
                <a:gd name="T4" fmla="*/ 0 w 12"/>
                <a:gd name="T5" fmla="*/ 3 h 9"/>
                <a:gd name="T6" fmla="*/ 3 w 12"/>
                <a:gd name="T7" fmla="*/ 0 h 9"/>
                <a:gd name="T8" fmla="*/ 11 w 12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9">
                  <a:moveTo>
                    <a:pt x="11" y="0"/>
                  </a:moveTo>
                  <a:cubicBezTo>
                    <a:pt x="12" y="5"/>
                    <a:pt x="7" y="4"/>
                    <a:pt x="8" y="9"/>
                  </a:cubicBezTo>
                  <a:cubicBezTo>
                    <a:pt x="4" y="8"/>
                    <a:pt x="0" y="7"/>
                    <a:pt x="0" y="3"/>
                  </a:cubicBezTo>
                  <a:cubicBezTo>
                    <a:pt x="3" y="3"/>
                    <a:pt x="3" y="1"/>
                    <a:pt x="3" y="0"/>
                  </a:cubicBezTo>
                  <a:cubicBezTo>
                    <a:pt x="6" y="0"/>
                    <a:pt x="8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0" name="Freeform 60"/>
            <p:cNvSpPr/>
            <p:nvPr/>
          </p:nvSpPr>
          <p:spPr bwMode="auto">
            <a:xfrm>
              <a:off x="6746129" y="2678891"/>
              <a:ext cx="24242" cy="19625"/>
            </a:xfrm>
            <a:custGeom>
              <a:avLst/>
              <a:gdLst>
                <a:gd name="T0" fmla="*/ 7 w 9"/>
                <a:gd name="T1" fmla="*/ 7 h 7"/>
                <a:gd name="T2" fmla="*/ 0 w 9"/>
                <a:gd name="T3" fmla="*/ 6 h 7"/>
                <a:gd name="T4" fmla="*/ 7 w 9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7">
                  <a:moveTo>
                    <a:pt x="7" y="7"/>
                  </a:moveTo>
                  <a:cubicBezTo>
                    <a:pt x="6" y="6"/>
                    <a:pt x="3" y="5"/>
                    <a:pt x="0" y="6"/>
                  </a:cubicBezTo>
                  <a:cubicBezTo>
                    <a:pt x="1" y="3"/>
                    <a:pt x="9" y="0"/>
                    <a:pt x="7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1" name="Freeform 61"/>
            <p:cNvSpPr/>
            <p:nvPr/>
          </p:nvSpPr>
          <p:spPr bwMode="auto">
            <a:xfrm>
              <a:off x="6678022" y="2684663"/>
              <a:ext cx="30014" cy="18470"/>
            </a:xfrm>
            <a:custGeom>
              <a:avLst/>
              <a:gdLst>
                <a:gd name="T0" fmla="*/ 1 w 11"/>
                <a:gd name="T1" fmla="*/ 2 h 7"/>
                <a:gd name="T2" fmla="*/ 10 w 11"/>
                <a:gd name="T3" fmla="*/ 5 h 7"/>
                <a:gd name="T4" fmla="*/ 1 w 11"/>
                <a:gd name="T5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7">
                  <a:moveTo>
                    <a:pt x="1" y="2"/>
                  </a:moveTo>
                  <a:cubicBezTo>
                    <a:pt x="4" y="3"/>
                    <a:pt x="11" y="0"/>
                    <a:pt x="10" y="5"/>
                  </a:cubicBezTo>
                  <a:cubicBezTo>
                    <a:pt x="7" y="4"/>
                    <a:pt x="0" y="7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2" name="Freeform 62"/>
            <p:cNvSpPr/>
            <p:nvPr/>
          </p:nvSpPr>
          <p:spPr bwMode="auto">
            <a:xfrm>
              <a:off x="3910756" y="2695052"/>
              <a:ext cx="43866" cy="76189"/>
            </a:xfrm>
            <a:custGeom>
              <a:avLst/>
              <a:gdLst>
                <a:gd name="T0" fmla="*/ 8 w 16"/>
                <a:gd name="T1" fmla="*/ 0 h 28"/>
                <a:gd name="T2" fmla="*/ 14 w 16"/>
                <a:gd name="T3" fmla="*/ 0 h 28"/>
                <a:gd name="T4" fmla="*/ 16 w 16"/>
                <a:gd name="T5" fmla="*/ 10 h 28"/>
                <a:gd name="T6" fmla="*/ 12 w 16"/>
                <a:gd name="T7" fmla="*/ 14 h 28"/>
                <a:gd name="T8" fmla="*/ 11 w 16"/>
                <a:gd name="T9" fmla="*/ 19 h 28"/>
                <a:gd name="T10" fmla="*/ 9 w 16"/>
                <a:gd name="T11" fmla="*/ 26 h 28"/>
                <a:gd name="T12" fmla="*/ 5 w 16"/>
                <a:gd name="T13" fmla="*/ 22 h 28"/>
                <a:gd name="T14" fmla="*/ 0 w 16"/>
                <a:gd name="T15" fmla="*/ 16 h 28"/>
                <a:gd name="T16" fmla="*/ 3 w 16"/>
                <a:gd name="T17" fmla="*/ 7 h 28"/>
                <a:gd name="T18" fmla="*/ 8 w 16"/>
                <a:gd name="T1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28">
                  <a:moveTo>
                    <a:pt x="8" y="0"/>
                  </a:moveTo>
                  <a:cubicBezTo>
                    <a:pt x="10" y="0"/>
                    <a:pt x="12" y="0"/>
                    <a:pt x="14" y="0"/>
                  </a:cubicBezTo>
                  <a:cubicBezTo>
                    <a:pt x="15" y="2"/>
                    <a:pt x="15" y="7"/>
                    <a:pt x="16" y="10"/>
                  </a:cubicBezTo>
                  <a:cubicBezTo>
                    <a:pt x="14" y="10"/>
                    <a:pt x="15" y="15"/>
                    <a:pt x="12" y="14"/>
                  </a:cubicBezTo>
                  <a:cubicBezTo>
                    <a:pt x="12" y="16"/>
                    <a:pt x="12" y="19"/>
                    <a:pt x="11" y="19"/>
                  </a:cubicBezTo>
                  <a:cubicBezTo>
                    <a:pt x="10" y="21"/>
                    <a:pt x="12" y="26"/>
                    <a:pt x="9" y="26"/>
                  </a:cubicBezTo>
                  <a:cubicBezTo>
                    <a:pt x="4" y="28"/>
                    <a:pt x="8" y="22"/>
                    <a:pt x="5" y="22"/>
                  </a:cubicBezTo>
                  <a:cubicBezTo>
                    <a:pt x="3" y="22"/>
                    <a:pt x="2" y="18"/>
                    <a:pt x="0" y="16"/>
                  </a:cubicBezTo>
                  <a:cubicBezTo>
                    <a:pt x="0" y="12"/>
                    <a:pt x="5" y="13"/>
                    <a:pt x="3" y="7"/>
                  </a:cubicBezTo>
                  <a:cubicBezTo>
                    <a:pt x="7" y="11"/>
                    <a:pt x="7" y="3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3" name="Freeform 63"/>
            <p:cNvSpPr/>
            <p:nvPr/>
          </p:nvSpPr>
          <p:spPr bwMode="auto">
            <a:xfrm>
              <a:off x="3954622" y="2760851"/>
              <a:ext cx="62336" cy="62336"/>
            </a:xfrm>
            <a:custGeom>
              <a:avLst/>
              <a:gdLst>
                <a:gd name="T0" fmla="*/ 12 w 23"/>
                <a:gd name="T1" fmla="*/ 2 h 23"/>
                <a:gd name="T2" fmla="*/ 17 w 23"/>
                <a:gd name="T3" fmla="*/ 7 h 23"/>
                <a:gd name="T4" fmla="*/ 15 w 23"/>
                <a:gd name="T5" fmla="*/ 8 h 23"/>
                <a:gd name="T6" fmla="*/ 17 w 23"/>
                <a:gd name="T7" fmla="*/ 11 h 23"/>
                <a:gd name="T8" fmla="*/ 23 w 23"/>
                <a:gd name="T9" fmla="*/ 18 h 23"/>
                <a:gd name="T10" fmla="*/ 20 w 23"/>
                <a:gd name="T11" fmla="*/ 23 h 23"/>
                <a:gd name="T12" fmla="*/ 15 w 23"/>
                <a:gd name="T13" fmla="*/ 23 h 23"/>
                <a:gd name="T14" fmla="*/ 8 w 23"/>
                <a:gd name="T15" fmla="*/ 16 h 23"/>
                <a:gd name="T16" fmla="*/ 11 w 23"/>
                <a:gd name="T17" fmla="*/ 13 h 23"/>
                <a:gd name="T18" fmla="*/ 0 w 23"/>
                <a:gd name="T19" fmla="*/ 4 h 23"/>
                <a:gd name="T20" fmla="*/ 12 w 23"/>
                <a:gd name="T21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" h="23">
                  <a:moveTo>
                    <a:pt x="12" y="2"/>
                  </a:moveTo>
                  <a:cubicBezTo>
                    <a:pt x="8" y="7"/>
                    <a:pt x="16" y="5"/>
                    <a:pt x="17" y="7"/>
                  </a:cubicBezTo>
                  <a:cubicBezTo>
                    <a:pt x="18" y="8"/>
                    <a:pt x="15" y="8"/>
                    <a:pt x="15" y="8"/>
                  </a:cubicBezTo>
                  <a:cubicBezTo>
                    <a:pt x="15" y="8"/>
                    <a:pt x="17" y="11"/>
                    <a:pt x="17" y="11"/>
                  </a:cubicBezTo>
                  <a:cubicBezTo>
                    <a:pt x="18" y="14"/>
                    <a:pt x="23" y="14"/>
                    <a:pt x="23" y="18"/>
                  </a:cubicBezTo>
                  <a:cubicBezTo>
                    <a:pt x="20" y="18"/>
                    <a:pt x="20" y="21"/>
                    <a:pt x="20" y="23"/>
                  </a:cubicBezTo>
                  <a:cubicBezTo>
                    <a:pt x="19" y="22"/>
                    <a:pt x="16" y="21"/>
                    <a:pt x="15" y="23"/>
                  </a:cubicBezTo>
                  <a:cubicBezTo>
                    <a:pt x="11" y="22"/>
                    <a:pt x="12" y="16"/>
                    <a:pt x="8" y="16"/>
                  </a:cubicBezTo>
                  <a:cubicBezTo>
                    <a:pt x="8" y="14"/>
                    <a:pt x="11" y="15"/>
                    <a:pt x="11" y="13"/>
                  </a:cubicBezTo>
                  <a:cubicBezTo>
                    <a:pt x="7" y="10"/>
                    <a:pt x="5" y="6"/>
                    <a:pt x="0" y="4"/>
                  </a:cubicBezTo>
                  <a:cubicBezTo>
                    <a:pt x="4" y="0"/>
                    <a:pt x="7" y="2"/>
                    <a:pt x="12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4" name="Freeform 64"/>
            <p:cNvSpPr/>
            <p:nvPr/>
          </p:nvSpPr>
          <p:spPr bwMode="auto">
            <a:xfrm>
              <a:off x="3932689" y="2787402"/>
              <a:ext cx="11544" cy="9235"/>
            </a:xfrm>
            <a:custGeom>
              <a:avLst/>
              <a:gdLst>
                <a:gd name="T0" fmla="*/ 0 w 4"/>
                <a:gd name="T1" fmla="*/ 0 h 3"/>
                <a:gd name="T2" fmla="*/ 4 w 4"/>
                <a:gd name="T3" fmla="*/ 0 h 3"/>
                <a:gd name="T4" fmla="*/ 4 w 4"/>
                <a:gd name="T5" fmla="*/ 3 h 3"/>
                <a:gd name="T6" fmla="*/ 0 w 4"/>
                <a:gd name="T7" fmla="*/ 3 h 3"/>
                <a:gd name="T8" fmla="*/ 0 w 4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0" y="0"/>
                  </a:moveTo>
                  <a:cubicBezTo>
                    <a:pt x="1" y="0"/>
                    <a:pt x="3" y="0"/>
                    <a:pt x="4" y="0"/>
                  </a:cubicBezTo>
                  <a:cubicBezTo>
                    <a:pt x="4" y="1"/>
                    <a:pt x="4" y="2"/>
                    <a:pt x="4" y="3"/>
                  </a:cubicBezTo>
                  <a:cubicBezTo>
                    <a:pt x="3" y="3"/>
                    <a:pt x="1" y="3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5" name="Freeform 65"/>
            <p:cNvSpPr/>
            <p:nvPr/>
          </p:nvSpPr>
          <p:spPr bwMode="auto">
            <a:xfrm>
              <a:off x="3952313" y="2798946"/>
              <a:ext cx="32322" cy="48484"/>
            </a:xfrm>
            <a:custGeom>
              <a:avLst/>
              <a:gdLst>
                <a:gd name="T0" fmla="*/ 12 w 12"/>
                <a:gd name="T1" fmla="*/ 15 h 18"/>
                <a:gd name="T2" fmla="*/ 4 w 12"/>
                <a:gd name="T3" fmla="*/ 16 h 18"/>
                <a:gd name="T4" fmla="*/ 0 w 12"/>
                <a:gd name="T5" fmla="*/ 9 h 18"/>
                <a:gd name="T6" fmla="*/ 12 w 12"/>
                <a:gd name="T7" fmla="*/ 1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8">
                  <a:moveTo>
                    <a:pt x="12" y="15"/>
                  </a:moveTo>
                  <a:cubicBezTo>
                    <a:pt x="12" y="18"/>
                    <a:pt x="7" y="16"/>
                    <a:pt x="4" y="16"/>
                  </a:cubicBezTo>
                  <a:cubicBezTo>
                    <a:pt x="4" y="12"/>
                    <a:pt x="6" y="7"/>
                    <a:pt x="0" y="9"/>
                  </a:cubicBezTo>
                  <a:cubicBezTo>
                    <a:pt x="6" y="0"/>
                    <a:pt x="5" y="16"/>
                    <a:pt x="12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6" name="Freeform 66"/>
            <p:cNvSpPr/>
            <p:nvPr/>
          </p:nvSpPr>
          <p:spPr bwMode="auto">
            <a:xfrm>
              <a:off x="3253918" y="2839348"/>
              <a:ext cx="35786" cy="60027"/>
            </a:xfrm>
            <a:custGeom>
              <a:avLst/>
              <a:gdLst>
                <a:gd name="T0" fmla="*/ 3 w 13"/>
                <a:gd name="T1" fmla="*/ 1 h 22"/>
                <a:gd name="T2" fmla="*/ 7 w 13"/>
                <a:gd name="T3" fmla="*/ 6 h 22"/>
                <a:gd name="T4" fmla="*/ 9 w 13"/>
                <a:gd name="T5" fmla="*/ 7 h 22"/>
                <a:gd name="T6" fmla="*/ 11 w 13"/>
                <a:gd name="T7" fmla="*/ 10 h 22"/>
                <a:gd name="T8" fmla="*/ 10 w 13"/>
                <a:gd name="T9" fmla="*/ 12 h 22"/>
                <a:gd name="T10" fmla="*/ 11 w 13"/>
                <a:gd name="T11" fmla="*/ 19 h 22"/>
                <a:gd name="T12" fmla="*/ 9 w 13"/>
                <a:gd name="T13" fmla="*/ 22 h 22"/>
                <a:gd name="T14" fmla="*/ 3 w 13"/>
                <a:gd name="T15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22">
                  <a:moveTo>
                    <a:pt x="3" y="1"/>
                  </a:moveTo>
                  <a:cubicBezTo>
                    <a:pt x="6" y="0"/>
                    <a:pt x="6" y="5"/>
                    <a:pt x="7" y="6"/>
                  </a:cubicBezTo>
                  <a:cubicBezTo>
                    <a:pt x="8" y="7"/>
                    <a:pt x="8" y="6"/>
                    <a:pt x="9" y="7"/>
                  </a:cubicBezTo>
                  <a:cubicBezTo>
                    <a:pt x="9" y="9"/>
                    <a:pt x="11" y="9"/>
                    <a:pt x="11" y="10"/>
                  </a:cubicBezTo>
                  <a:cubicBezTo>
                    <a:pt x="12" y="12"/>
                    <a:pt x="10" y="11"/>
                    <a:pt x="10" y="12"/>
                  </a:cubicBezTo>
                  <a:cubicBezTo>
                    <a:pt x="10" y="13"/>
                    <a:pt x="13" y="15"/>
                    <a:pt x="11" y="19"/>
                  </a:cubicBezTo>
                  <a:cubicBezTo>
                    <a:pt x="9" y="19"/>
                    <a:pt x="9" y="20"/>
                    <a:pt x="9" y="22"/>
                  </a:cubicBezTo>
                  <a:cubicBezTo>
                    <a:pt x="0" y="19"/>
                    <a:pt x="1" y="11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7" name="Freeform 67"/>
            <p:cNvSpPr/>
            <p:nvPr/>
          </p:nvSpPr>
          <p:spPr bwMode="auto">
            <a:xfrm>
              <a:off x="3982327" y="2842812"/>
              <a:ext cx="42712" cy="64645"/>
            </a:xfrm>
            <a:custGeom>
              <a:avLst/>
              <a:gdLst>
                <a:gd name="T0" fmla="*/ 13 w 16"/>
                <a:gd name="T1" fmla="*/ 0 h 24"/>
                <a:gd name="T2" fmla="*/ 16 w 16"/>
                <a:gd name="T3" fmla="*/ 12 h 24"/>
                <a:gd name="T4" fmla="*/ 11 w 16"/>
                <a:gd name="T5" fmla="*/ 14 h 24"/>
                <a:gd name="T6" fmla="*/ 11 w 16"/>
                <a:gd name="T7" fmla="*/ 24 h 24"/>
                <a:gd name="T8" fmla="*/ 4 w 16"/>
                <a:gd name="T9" fmla="*/ 20 h 24"/>
                <a:gd name="T10" fmla="*/ 5 w 16"/>
                <a:gd name="T11" fmla="*/ 14 h 24"/>
                <a:gd name="T12" fmla="*/ 5 w 16"/>
                <a:gd name="T13" fmla="*/ 11 h 24"/>
                <a:gd name="T14" fmla="*/ 4 w 16"/>
                <a:gd name="T15" fmla="*/ 11 h 24"/>
                <a:gd name="T16" fmla="*/ 7 w 16"/>
                <a:gd name="T17" fmla="*/ 6 h 24"/>
                <a:gd name="T18" fmla="*/ 10 w 16"/>
                <a:gd name="T19" fmla="*/ 2 h 24"/>
                <a:gd name="T20" fmla="*/ 13 w 16"/>
                <a:gd name="T21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24">
                  <a:moveTo>
                    <a:pt x="13" y="0"/>
                  </a:moveTo>
                  <a:cubicBezTo>
                    <a:pt x="13" y="5"/>
                    <a:pt x="12" y="11"/>
                    <a:pt x="16" y="12"/>
                  </a:cubicBezTo>
                  <a:cubicBezTo>
                    <a:pt x="15" y="14"/>
                    <a:pt x="13" y="13"/>
                    <a:pt x="11" y="14"/>
                  </a:cubicBezTo>
                  <a:cubicBezTo>
                    <a:pt x="14" y="16"/>
                    <a:pt x="10" y="19"/>
                    <a:pt x="11" y="24"/>
                  </a:cubicBezTo>
                  <a:cubicBezTo>
                    <a:pt x="7" y="24"/>
                    <a:pt x="8" y="20"/>
                    <a:pt x="4" y="20"/>
                  </a:cubicBezTo>
                  <a:cubicBezTo>
                    <a:pt x="3" y="17"/>
                    <a:pt x="5" y="16"/>
                    <a:pt x="5" y="14"/>
                  </a:cubicBezTo>
                  <a:cubicBezTo>
                    <a:pt x="5" y="12"/>
                    <a:pt x="3" y="11"/>
                    <a:pt x="5" y="11"/>
                  </a:cubicBezTo>
                  <a:cubicBezTo>
                    <a:pt x="5" y="9"/>
                    <a:pt x="4" y="10"/>
                    <a:pt x="4" y="11"/>
                  </a:cubicBezTo>
                  <a:cubicBezTo>
                    <a:pt x="0" y="10"/>
                    <a:pt x="4" y="5"/>
                    <a:pt x="7" y="6"/>
                  </a:cubicBezTo>
                  <a:cubicBezTo>
                    <a:pt x="7" y="4"/>
                    <a:pt x="9" y="3"/>
                    <a:pt x="10" y="2"/>
                  </a:cubicBezTo>
                  <a:cubicBezTo>
                    <a:pt x="11" y="1"/>
                    <a:pt x="11" y="0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8" name="Freeform 68"/>
            <p:cNvSpPr/>
            <p:nvPr/>
          </p:nvSpPr>
          <p:spPr bwMode="auto">
            <a:xfrm>
              <a:off x="3948850" y="2856664"/>
              <a:ext cx="33477" cy="26551"/>
            </a:xfrm>
            <a:custGeom>
              <a:avLst/>
              <a:gdLst>
                <a:gd name="T0" fmla="*/ 7 w 12"/>
                <a:gd name="T1" fmla="*/ 0 h 10"/>
                <a:gd name="T2" fmla="*/ 11 w 12"/>
                <a:gd name="T3" fmla="*/ 4 h 10"/>
                <a:gd name="T4" fmla="*/ 10 w 12"/>
                <a:gd name="T5" fmla="*/ 6 h 10"/>
                <a:gd name="T6" fmla="*/ 1 w 12"/>
                <a:gd name="T7" fmla="*/ 10 h 10"/>
                <a:gd name="T8" fmla="*/ 7 w 12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0">
                  <a:moveTo>
                    <a:pt x="7" y="0"/>
                  </a:moveTo>
                  <a:cubicBezTo>
                    <a:pt x="10" y="0"/>
                    <a:pt x="12" y="1"/>
                    <a:pt x="11" y="4"/>
                  </a:cubicBezTo>
                  <a:cubicBezTo>
                    <a:pt x="9" y="4"/>
                    <a:pt x="8" y="6"/>
                    <a:pt x="10" y="6"/>
                  </a:cubicBezTo>
                  <a:cubicBezTo>
                    <a:pt x="9" y="7"/>
                    <a:pt x="4" y="9"/>
                    <a:pt x="1" y="10"/>
                  </a:cubicBezTo>
                  <a:cubicBezTo>
                    <a:pt x="0" y="4"/>
                    <a:pt x="7" y="6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9" name="Freeform 69"/>
            <p:cNvSpPr/>
            <p:nvPr/>
          </p:nvSpPr>
          <p:spPr bwMode="auto">
            <a:xfrm>
              <a:off x="4042354" y="2959403"/>
              <a:ext cx="18470" cy="41557"/>
            </a:xfrm>
            <a:custGeom>
              <a:avLst/>
              <a:gdLst>
                <a:gd name="T0" fmla="*/ 1 w 7"/>
                <a:gd name="T1" fmla="*/ 0 h 15"/>
                <a:gd name="T2" fmla="*/ 7 w 7"/>
                <a:gd name="T3" fmla="*/ 5 h 15"/>
                <a:gd name="T4" fmla="*/ 0 w 7"/>
                <a:gd name="T5" fmla="*/ 14 h 15"/>
                <a:gd name="T6" fmla="*/ 3 w 7"/>
                <a:gd name="T7" fmla="*/ 12 h 15"/>
                <a:gd name="T8" fmla="*/ 1 w 7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5">
                  <a:moveTo>
                    <a:pt x="1" y="0"/>
                  </a:moveTo>
                  <a:cubicBezTo>
                    <a:pt x="5" y="0"/>
                    <a:pt x="2" y="6"/>
                    <a:pt x="7" y="5"/>
                  </a:cubicBezTo>
                  <a:cubicBezTo>
                    <a:pt x="6" y="9"/>
                    <a:pt x="6" y="15"/>
                    <a:pt x="0" y="14"/>
                  </a:cubicBezTo>
                  <a:cubicBezTo>
                    <a:pt x="0" y="12"/>
                    <a:pt x="1" y="13"/>
                    <a:pt x="3" y="12"/>
                  </a:cubicBezTo>
                  <a:cubicBezTo>
                    <a:pt x="0" y="7"/>
                    <a:pt x="0" y="8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0" name="Freeform 70"/>
            <p:cNvSpPr/>
            <p:nvPr/>
          </p:nvSpPr>
          <p:spPr bwMode="auto">
            <a:xfrm>
              <a:off x="3916528" y="2970947"/>
              <a:ext cx="81961" cy="26551"/>
            </a:xfrm>
            <a:custGeom>
              <a:avLst/>
              <a:gdLst>
                <a:gd name="T0" fmla="*/ 29 w 30"/>
                <a:gd name="T1" fmla="*/ 4 h 10"/>
                <a:gd name="T2" fmla="*/ 20 w 30"/>
                <a:gd name="T3" fmla="*/ 8 h 10"/>
                <a:gd name="T4" fmla="*/ 0 w 30"/>
                <a:gd name="T5" fmla="*/ 10 h 10"/>
                <a:gd name="T6" fmla="*/ 25 w 30"/>
                <a:gd name="T7" fmla="*/ 2 h 10"/>
                <a:gd name="T8" fmla="*/ 29 w 30"/>
                <a:gd name="T9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0">
                  <a:moveTo>
                    <a:pt x="29" y="4"/>
                  </a:moveTo>
                  <a:cubicBezTo>
                    <a:pt x="30" y="8"/>
                    <a:pt x="24" y="8"/>
                    <a:pt x="20" y="8"/>
                  </a:cubicBezTo>
                  <a:cubicBezTo>
                    <a:pt x="14" y="9"/>
                    <a:pt x="5" y="7"/>
                    <a:pt x="0" y="10"/>
                  </a:cubicBezTo>
                  <a:cubicBezTo>
                    <a:pt x="1" y="0"/>
                    <a:pt x="21" y="10"/>
                    <a:pt x="25" y="2"/>
                  </a:cubicBezTo>
                  <a:cubicBezTo>
                    <a:pt x="26" y="3"/>
                    <a:pt x="27" y="4"/>
                    <a:pt x="29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1" name="Freeform 71"/>
            <p:cNvSpPr/>
            <p:nvPr/>
          </p:nvSpPr>
          <p:spPr bwMode="auto">
            <a:xfrm>
              <a:off x="4093147" y="3003269"/>
              <a:ext cx="51947" cy="32322"/>
            </a:xfrm>
            <a:custGeom>
              <a:avLst/>
              <a:gdLst>
                <a:gd name="T0" fmla="*/ 19 w 19"/>
                <a:gd name="T1" fmla="*/ 8 h 12"/>
                <a:gd name="T2" fmla="*/ 16 w 19"/>
                <a:gd name="T3" fmla="*/ 11 h 12"/>
                <a:gd name="T4" fmla="*/ 7 w 19"/>
                <a:gd name="T5" fmla="*/ 11 h 12"/>
                <a:gd name="T6" fmla="*/ 6 w 19"/>
                <a:gd name="T7" fmla="*/ 10 h 12"/>
                <a:gd name="T8" fmla="*/ 0 w 19"/>
                <a:gd name="T9" fmla="*/ 5 h 12"/>
                <a:gd name="T10" fmla="*/ 7 w 19"/>
                <a:gd name="T11" fmla="*/ 2 h 12"/>
                <a:gd name="T12" fmla="*/ 12 w 19"/>
                <a:gd name="T13" fmla="*/ 1 h 12"/>
                <a:gd name="T14" fmla="*/ 12 w 19"/>
                <a:gd name="T15" fmla="*/ 2 h 12"/>
                <a:gd name="T16" fmla="*/ 13 w 19"/>
                <a:gd name="T17" fmla="*/ 1 h 12"/>
                <a:gd name="T18" fmla="*/ 19 w 19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12">
                  <a:moveTo>
                    <a:pt x="19" y="8"/>
                  </a:moveTo>
                  <a:cubicBezTo>
                    <a:pt x="18" y="9"/>
                    <a:pt x="17" y="9"/>
                    <a:pt x="16" y="11"/>
                  </a:cubicBezTo>
                  <a:cubicBezTo>
                    <a:pt x="13" y="9"/>
                    <a:pt x="10" y="12"/>
                    <a:pt x="7" y="11"/>
                  </a:cubicBezTo>
                  <a:cubicBezTo>
                    <a:pt x="7" y="11"/>
                    <a:pt x="7" y="10"/>
                    <a:pt x="6" y="10"/>
                  </a:cubicBezTo>
                  <a:cubicBezTo>
                    <a:pt x="4" y="9"/>
                    <a:pt x="2" y="6"/>
                    <a:pt x="0" y="5"/>
                  </a:cubicBezTo>
                  <a:cubicBezTo>
                    <a:pt x="1" y="3"/>
                    <a:pt x="5" y="4"/>
                    <a:pt x="7" y="2"/>
                  </a:cubicBezTo>
                  <a:cubicBezTo>
                    <a:pt x="8" y="2"/>
                    <a:pt x="11" y="0"/>
                    <a:pt x="12" y="1"/>
                  </a:cubicBezTo>
                  <a:cubicBezTo>
                    <a:pt x="12" y="1"/>
                    <a:pt x="12" y="2"/>
                    <a:pt x="12" y="2"/>
                  </a:cubicBezTo>
                  <a:cubicBezTo>
                    <a:pt x="13" y="2"/>
                    <a:pt x="14" y="1"/>
                    <a:pt x="13" y="1"/>
                  </a:cubicBezTo>
                  <a:cubicBezTo>
                    <a:pt x="16" y="2"/>
                    <a:pt x="19" y="4"/>
                    <a:pt x="19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2" name="Freeform 72"/>
            <p:cNvSpPr/>
            <p:nvPr/>
          </p:nvSpPr>
          <p:spPr bwMode="auto">
            <a:xfrm>
              <a:off x="4120851" y="3022894"/>
              <a:ext cx="294365" cy="154686"/>
            </a:xfrm>
            <a:custGeom>
              <a:avLst/>
              <a:gdLst>
                <a:gd name="T0" fmla="*/ 36 w 108"/>
                <a:gd name="T1" fmla="*/ 28 h 57"/>
                <a:gd name="T2" fmla="*/ 30 w 108"/>
                <a:gd name="T3" fmla="*/ 25 h 57"/>
                <a:gd name="T4" fmla="*/ 27 w 108"/>
                <a:gd name="T5" fmla="*/ 19 h 57"/>
                <a:gd name="T6" fmla="*/ 11 w 108"/>
                <a:gd name="T7" fmla="*/ 14 h 57"/>
                <a:gd name="T8" fmla="*/ 2 w 108"/>
                <a:gd name="T9" fmla="*/ 14 h 57"/>
                <a:gd name="T10" fmla="*/ 0 w 108"/>
                <a:gd name="T11" fmla="*/ 8 h 57"/>
                <a:gd name="T12" fmla="*/ 5 w 108"/>
                <a:gd name="T13" fmla="*/ 8 h 57"/>
                <a:gd name="T14" fmla="*/ 9 w 108"/>
                <a:gd name="T15" fmla="*/ 7 h 57"/>
                <a:gd name="T16" fmla="*/ 17 w 108"/>
                <a:gd name="T17" fmla="*/ 10 h 57"/>
                <a:gd name="T18" fmla="*/ 22 w 108"/>
                <a:gd name="T19" fmla="*/ 6 h 57"/>
                <a:gd name="T20" fmla="*/ 34 w 108"/>
                <a:gd name="T21" fmla="*/ 1 h 57"/>
                <a:gd name="T22" fmla="*/ 37 w 108"/>
                <a:gd name="T23" fmla="*/ 4 h 57"/>
                <a:gd name="T24" fmla="*/ 49 w 108"/>
                <a:gd name="T25" fmla="*/ 8 h 57"/>
                <a:gd name="T26" fmla="*/ 52 w 108"/>
                <a:gd name="T27" fmla="*/ 7 h 57"/>
                <a:gd name="T28" fmla="*/ 55 w 108"/>
                <a:gd name="T29" fmla="*/ 10 h 57"/>
                <a:gd name="T30" fmla="*/ 63 w 108"/>
                <a:gd name="T31" fmla="*/ 10 h 57"/>
                <a:gd name="T32" fmla="*/ 68 w 108"/>
                <a:gd name="T33" fmla="*/ 13 h 57"/>
                <a:gd name="T34" fmla="*/ 68 w 108"/>
                <a:gd name="T35" fmla="*/ 17 h 57"/>
                <a:gd name="T36" fmla="*/ 71 w 108"/>
                <a:gd name="T37" fmla="*/ 16 h 57"/>
                <a:gd name="T38" fmla="*/ 73 w 108"/>
                <a:gd name="T39" fmla="*/ 20 h 57"/>
                <a:gd name="T40" fmla="*/ 80 w 108"/>
                <a:gd name="T41" fmla="*/ 25 h 57"/>
                <a:gd name="T42" fmla="*/ 92 w 108"/>
                <a:gd name="T43" fmla="*/ 29 h 57"/>
                <a:gd name="T44" fmla="*/ 91 w 108"/>
                <a:gd name="T45" fmla="*/ 34 h 57"/>
                <a:gd name="T46" fmla="*/ 95 w 108"/>
                <a:gd name="T47" fmla="*/ 37 h 57"/>
                <a:gd name="T48" fmla="*/ 95 w 108"/>
                <a:gd name="T49" fmla="*/ 40 h 57"/>
                <a:gd name="T50" fmla="*/ 101 w 108"/>
                <a:gd name="T51" fmla="*/ 46 h 57"/>
                <a:gd name="T52" fmla="*/ 108 w 108"/>
                <a:gd name="T53" fmla="*/ 53 h 57"/>
                <a:gd name="T54" fmla="*/ 98 w 108"/>
                <a:gd name="T55" fmla="*/ 53 h 57"/>
                <a:gd name="T56" fmla="*/ 89 w 108"/>
                <a:gd name="T57" fmla="*/ 47 h 57"/>
                <a:gd name="T58" fmla="*/ 86 w 108"/>
                <a:gd name="T59" fmla="*/ 44 h 57"/>
                <a:gd name="T60" fmla="*/ 85 w 108"/>
                <a:gd name="T61" fmla="*/ 43 h 57"/>
                <a:gd name="T62" fmla="*/ 80 w 108"/>
                <a:gd name="T63" fmla="*/ 38 h 57"/>
                <a:gd name="T64" fmla="*/ 68 w 108"/>
                <a:gd name="T65" fmla="*/ 37 h 57"/>
                <a:gd name="T66" fmla="*/ 63 w 108"/>
                <a:gd name="T67" fmla="*/ 50 h 57"/>
                <a:gd name="T68" fmla="*/ 54 w 108"/>
                <a:gd name="T69" fmla="*/ 47 h 57"/>
                <a:gd name="T70" fmla="*/ 49 w 108"/>
                <a:gd name="T71" fmla="*/ 46 h 57"/>
                <a:gd name="T72" fmla="*/ 43 w 108"/>
                <a:gd name="T73" fmla="*/ 38 h 57"/>
                <a:gd name="T74" fmla="*/ 37 w 108"/>
                <a:gd name="T75" fmla="*/ 44 h 57"/>
                <a:gd name="T76" fmla="*/ 33 w 108"/>
                <a:gd name="T77" fmla="*/ 41 h 57"/>
                <a:gd name="T78" fmla="*/ 37 w 108"/>
                <a:gd name="T79" fmla="*/ 37 h 57"/>
                <a:gd name="T80" fmla="*/ 40 w 108"/>
                <a:gd name="T81" fmla="*/ 31 h 57"/>
                <a:gd name="T82" fmla="*/ 39 w 108"/>
                <a:gd name="T83" fmla="*/ 34 h 57"/>
                <a:gd name="T84" fmla="*/ 36 w 108"/>
                <a:gd name="T85" fmla="*/ 2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8" h="57">
                  <a:moveTo>
                    <a:pt x="36" y="28"/>
                  </a:moveTo>
                  <a:cubicBezTo>
                    <a:pt x="33" y="28"/>
                    <a:pt x="34" y="24"/>
                    <a:pt x="30" y="25"/>
                  </a:cubicBezTo>
                  <a:cubicBezTo>
                    <a:pt x="29" y="23"/>
                    <a:pt x="28" y="21"/>
                    <a:pt x="27" y="19"/>
                  </a:cubicBezTo>
                  <a:cubicBezTo>
                    <a:pt x="21" y="18"/>
                    <a:pt x="14" y="18"/>
                    <a:pt x="11" y="14"/>
                  </a:cubicBezTo>
                  <a:cubicBezTo>
                    <a:pt x="6" y="16"/>
                    <a:pt x="7" y="15"/>
                    <a:pt x="2" y="14"/>
                  </a:cubicBezTo>
                  <a:cubicBezTo>
                    <a:pt x="2" y="12"/>
                    <a:pt x="2" y="9"/>
                    <a:pt x="0" y="8"/>
                  </a:cubicBezTo>
                  <a:cubicBezTo>
                    <a:pt x="1" y="6"/>
                    <a:pt x="3" y="9"/>
                    <a:pt x="5" y="8"/>
                  </a:cubicBezTo>
                  <a:cubicBezTo>
                    <a:pt x="7" y="8"/>
                    <a:pt x="8" y="7"/>
                    <a:pt x="9" y="7"/>
                  </a:cubicBezTo>
                  <a:cubicBezTo>
                    <a:pt x="12" y="7"/>
                    <a:pt x="14" y="10"/>
                    <a:pt x="17" y="10"/>
                  </a:cubicBezTo>
                  <a:cubicBezTo>
                    <a:pt x="20" y="12"/>
                    <a:pt x="21" y="7"/>
                    <a:pt x="22" y="6"/>
                  </a:cubicBezTo>
                  <a:cubicBezTo>
                    <a:pt x="26" y="3"/>
                    <a:pt x="31" y="4"/>
                    <a:pt x="34" y="1"/>
                  </a:cubicBezTo>
                  <a:cubicBezTo>
                    <a:pt x="37" y="0"/>
                    <a:pt x="36" y="3"/>
                    <a:pt x="37" y="4"/>
                  </a:cubicBezTo>
                  <a:cubicBezTo>
                    <a:pt x="40" y="6"/>
                    <a:pt x="49" y="3"/>
                    <a:pt x="49" y="8"/>
                  </a:cubicBezTo>
                  <a:cubicBezTo>
                    <a:pt x="51" y="10"/>
                    <a:pt x="52" y="7"/>
                    <a:pt x="52" y="7"/>
                  </a:cubicBezTo>
                  <a:cubicBezTo>
                    <a:pt x="54" y="7"/>
                    <a:pt x="54" y="10"/>
                    <a:pt x="55" y="10"/>
                  </a:cubicBezTo>
                  <a:cubicBezTo>
                    <a:pt x="57" y="11"/>
                    <a:pt x="60" y="9"/>
                    <a:pt x="63" y="10"/>
                  </a:cubicBezTo>
                  <a:cubicBezTo>
                    <a:pt x="63" y="10"/>
                    <a:pt x="64" y="15"/>
                    <a:pt x="68" y="13"/>
                  </a:cubicBezTo>
                  <a:cubicBezTo>
                    <a:pt x="70" y="15"/>
                    <a:pt x="69" y="15"/>
                    <a:pt x="68" y="17"/>
                  </a:cubicBezTo>
                  <a:cubicBezTo>
                    <a:pt x="70" y="18"/>
                    <a:pt x="71" y="17"/>
                    <a:pt x="71" y="16"/>
                  </a:cubicBezTo>
                  <a:cubicBezTo>
                    <a:pt x="73" y="16"/>
                    <a:pt x="73" y="19"/>
                    <a:pt x="73" y="20"/>
                  </a:cubicBezTo>
                  <a:cubicBezTo>
                    <a:pt x="74" y="23"/>
                    <a:pt x="78" y="23"/>
                    <a:pt x="80" y="25"/>
                  </a:cubicBezTo>
                  <a:cubicBezTo>
                    <a:pt x="82" y="26"/>
                    <a:pt x="87" y="29"/>
                    <a:pt x="92" y="29"/>
                  </a:cubicBezTo>
                  <a:cubicBezTo>
                    <a:pt x="93" y="32"/>
                    <a:pt x="91" y="32"/>
                    <a:pt x="91" y="34"/>
                  </a:cubicBezTo>
                  <a:cubicBezTo>
                    <a:pt x="91" y="35"/>
                    <a:pt x="94" y="35"/>
                    <a:pt x="95" y="37"/>
                  </a:cubicBezTo>
                  <a:cubicBezTo>
                    <a:pt x="96" y="37"/>
                    <a:pt x="95" y="39"/>
                    <a:pt x="95" y="40"/>
                  </a:cubicBezTo>
                  <a:cubicBezTo>
                    <a:pt x="97" y="41"/>
                    <a:pt x="99" y="43"/>
                    <a:pt x="101" y="46"/>
                  </a:cubicBezTo>
                  <a:cubicBezTo>
                    <a:pt x="103" y="48"/>
                    <a:pt x="105" y="52"/>
                    <a:pt x="108" y="53"/>
                  </a:cubicBezTo>
                  <a:cubicBezTo>
                    <a:pt x="106" y="57"/>
                    <a:pt x="100" y="53"/>
                    <a:pt x="98" y="53"/>
                  </a:cubicBezTo>
                  <a:cubicBezTo>
                    <a:pt x="95" y="52"/>
                    <a:pt x="93" y="51"/>
                    <a:pt x="89" y="47"/>
                  </a:cubicBezTo>
                  <a:cubicBezTo>
                    <a:pt x="88" y="46"/>
                    <a:pt x="87" y="45"/>
                    <a:pt x="86" y="44"/>
                  </a:cubicBezTo>
                  <a:cubicBezTo>
                    <a:pt x="85" y="43"/>
                    <a:pt x="85" y="44"/>
                    <a:pt x="85" y="43"/>
                  </a:cubicBezTo>
                  <a:cubicBezTo>
                    <a:pt x="85" y="42"/>
                    <a:pt x="81" y="38"/>
                    <a:pt x="80" y="38"/>
                  </a:cubicBezTo>
                  <a:cubicBezTo>
                    <a:pt x="77" y="37"/>
                    <a:pt x="72" y="39"/>
                    <a:pt x="68" y="37"/>
                  </a:cubicBezTo>
                  <a:cubicBezTo>
                    <a:pt x="65" y="40"/>
                    <a:pt x="64" y="45"/>
                    <a:pt x="63" y="50"/>
                  </a:cubicBezTo>
                  <a:cubicBezTo>
                    <a:pt x="62" y="48"/>
                    <a:pt x="56" y="49"/>
                    <a:pt x="54" y="47"/>
                  </a:cubicBezTo>
                  <a:cubicBezTo>
                    <a:pt x="52" y="46"/>
                    <a:pt x="55" y="43"/>
                    <a:pt x="49" y="46"/>
                  </a:cubicBezTo>
                  <a:cubicBezTo>
                    <a:pt x="52" y="38"/>
                    <a:pt x="42" y="44"/>
                    <a:pt x="43" y="38"/>
                  </a:cubicBezTo>
                  <a:cubicBezTo>
                    <a:pt x="40" y="39"/>
                    <a:pt x="36" y="39"/>
                    <a:pt x="37" y="44"/>
                  </a:cubicBezTo>
                  <a:cubicBezTo>
                    <a:pt x="36" y="43"/>
                    <a:pt x="36" y="41"/>
                    <a:pt x="33" y="41"/>
                  </a:cubicBezTo>
                  <a:cubicBezTo>
                    <a:pt x="33" y="39"/>
                    <a:pt x="36" y="38"/>
                    <a:pt x="37" y="37"/>
                  </a:cubicBezTo>
                  <a:cubicBezTo>
                    <a:pt x="39" y="35"/>
                    <a:pt x="41" y="35"/>
                    <a:pt x="40" y="31"/>
                  </a:cubicBezTo>
                  <a:cubicBezTo>
                    <a:pt x="39" y="30"/>
                    <a:pt x="39" y="34"/>
                    <a:pt x="39" y="34"/>
                  </a:cubicBezTo>
                  <a:cubicBezTo>
                    <a:pt x="36" y="33"/>
                    <a:pt x="37" y="24"/>
                    <a:pt x="36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3" name="Freeform 73"/>
            <p:cNvSpPr/>
            <p:nvPr/>
          </p:nvSpPr>
          <p:spPr bwMode="auto">
            <a:xfrm>
              <a:off x="4052744" y="3039055"/>
              <a:ext cx="30014" cy="26551"/>
            </a:xfrm>
            <a:custGeom>
              <a:avLst/>
              <a:gdLst>
                <a:gd name="T0" fmla="*/ 10 w 11"/>
                <a:gd name="T1" fmla="*/ 4 h 10"/>
                <a:gd name="T2" fmla="*/ 0 w 11"/>
                <a:gd name="T3" fmla="*/ 5 h 10"/>
                <a:gd name="T4" fmla="*/ 10 w 11"/>
                <a:gd name="T5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0">
                  <a:moveTo>
                    <a:pt x="10" y="4"/>
                  </a:moveTo>
                  <a:cubicBezTo>
                    <a:pt x="11" y="10"/>
                    <a:pt x="3" y="5"/>
                    <a:pt x="0" y="5"/>
                  </a:cubicBezTo>
                  <a:cubicBezTo>
                    <a:pt x="2" y="4"/>
                    <a:pt x="9" y="0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4" name="Freeform 74"/>
            <p:cNvSpPr/>
            <p:nvPr/>
          </p:nvSpPr>
          <p:spPr bwMode="auto">
            <a:xfrm>
              <a:off x="4014649" y="3047135"/>
              <a:ext cx="19625" cy="10390"/>
            </a:xfrm>
            <a:custGeom>
              <a:avLst/>
              <a:gdLst>
                <a:gd name="T0" fmla="*/ 1 w 7"/>
                <a:gd name="T1" fmla="*/ 2 h 4"/>
                <a:gd name="T2" fmla="*/ 5 w 7"/>
                <a:gd name="T3" fmla="*/ 4 h 4"/>
                <a:gd name="T4" fmla="*/ 2 w 7"/>
                <a:gd name="T5" fmla="*/ 4 h 4"/>
                <a:gd name="T6" fmla="*/ 1 w 7"/>
                <a:gd name="T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4">
                  <a:moveTo>
                    <a:pt x="1" y="2"/>
                  </a:moveTo>
                  <a:cubicBezTo>
                    <a:pt x="0" y="0"/>
                    <a:pt x="7" y="0"/>
                    <a:pt x="5" y="4"/>
                  </a:cubicBezTo>
                  <a:cubicBezTo>
                    <a:pt x="4" y="4"/>
                    <a:pt x="3" y="4"/>
                    <a:pt x="2" y="4"/>
                  </a:cubicBezTo>
                  <a:cubicBezTo>
                    <a:pt x="3" y="3"/>
                    <a:pt x="2" y="3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5" name="Freeform 75"/>
            <p:cNvSpPr/>
            <p:nvPr/>
          </p:nvSpPr>
          <p:spPr bwMode="auto">
            <a:xfrm>
              <a:off x="4390975" y="3069069"/>
              <a:ext cx="60027" cy="43866"/>
            </a:xfrm>
            <a:custGeom>
              <a:avLst/>
              <a:gdLst>
                <a:gd name="T0" fmla="*/ 17 w 22"/>
                <a:gd name="T1" fmla="*/ 0 h 16"/>
                <a:gd name="T2" fmla="*/ 21 w 22"/>
                <a:gd name="T3" fmla="*/ 0 h 16"/>
                <a:gd name="T4" fmla="*/ 21 w 22"/>
                <a:gd name="T5" fmla="*/ 5 h 16"/>
                <a:gd name="T6" fmla="*/ 18 w 22"/>
                <a:gd name="T7" fmla="*/ 6 h 16"/>
                <a:gd name="T8" fmla="*/ 18 w 22"/>
                <a:gd name="T9" fmla="*/ 11 h 16"/>
                <a:gd name="T10" fmla="*/ 15 w 22"/>
                <a:gd name="T11" fmla="*/ 12 h 16"/>
                <a:gd name="T12" fmla="*/ 2 w 22"/>
                <a:gd name="T13" fmla="*/ 8 h 16"/>
                <a:gd name="T14" fmla="*/ 17 w 22"/>
                <a:gd name="T1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16">
                  <a:moveTo>
                    <a:pt x="17" y="0"/>
                  </a:moveTo>
                  <a:cubicBezTo>
                    <a:pt x="18" y="0"/>
                    <a:pt x="20" y="0"/>
                    <a:pt x="21" y="0"/>
                  </a:cubicBezTo>
                  <a:cubicBezTo>
                    <a:pt x="21" y="2"/>
                    <a:pt x="22" y="4"/>
                    <a:pt x="21" y="5"/>
                  </a:cubicBezTo>
                  <a:cubicBezTo>
                    <a:pt x="21" y="6"/>
                    <a:pt x="19" y="6"/>
                    <a:pt x="18" y="6"/>
                  </a:cubicBezTo>
                  <a:cubicBezTo>
                    <a:pt x="18" y="7"/>
                    <a:pt x="21" y="9"/>
                    <a:pt x="18" y="11"/>
                  </a:cubicBezTo>
                  <a:cubicBezTo>
                    <a:pt x="16" y="9"/>
                    <a:pt x="15" y="9"/>
                    <a:pt x="15" y="12"/>
                  </a:cubicBezTo>
                  <a:cubicBezTo>
                    <a:pt x="11" y="11"/>
                    <a:pt x="0" y="16"/>
                    <a:pt x="2" y="8"/>
                  </a:cubicBezTo>
                  <a:cubicBezTo>
                    <a:pt x="10" y="11"/>
                    <a:pt x="15" y="7"/>
                    <a:pt x="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6" name="Freeform 76"/>
            <p:cNvSpPr/>
            <p:nvPr/>
          </p:nvSpPr>
          <p:spPr bwMode="auto">
            <a:xfrm>
              <a:off x="3866889" y="3134868"/>
              <a:ext cx="33477" cy="12698"/>
            </a:xfrm>
            <a:custGeom>
              <a:avLst/>
              <a:gdLst>
                <a:gd name="T0" fmla="*/ 12 w 12"/>
                <a:gd name="T1" fmla="*/ 0 h 5"/>
                <a:gd name="T2" fmla="*/ 0 w 12"/>
                <a:gd name="T3" fmla="*/ 5 h 5"/>
                <a:gd name="T4" fmla="*/ 12 w 12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5">
                  <a:moveTo>
                    <a:pt x="12" y="0"/>
                  </a:moveTo>
                  <a:cubicBezTo>
                    <a:pt x="9" y="3"/>
                    <a:pt x="6" y="5"/>
                    <a:pt x="0" y="5"/>
                  </a:cubicBezTo>
                  <a:cubicBezTo>
                    <a:pt x="0" y="0"/>
                    <a:pt x="7" y="0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7" name="Freeform 77"/>
            <p:cNvSpPr/>
            <p:nvPr/>
          </p:nvSpPr>
          <p:spPr bwMode="auto">
            <a:xfrm>
              <a:off x="3916528" y="3134868"/>
              <a:ext cx="32322" cy="8081"/>
            </a:xfrm>
            <a:custGeom>
              <a:avLst/>
              <a:gdLst>
                <a:gd name="T0" fmla="*/ 12 w 12"/>
                <a:gd name="T1" fmla="*/ 0 h 3"/>
                <a:gd name="T2" fmla="*/ 0 w 12"/>
                <a:gd name="T3" fmla="*/ 3 h 3"/>
                <a:gd name="T4" fmla="*/ 12 w 12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3">
                  <a:moveTo>
                    <a:pt x="12" y="0"/>
                  </a:moveTo>
                  <a:cubicBezTo>
                    <a:pt x="10" y="3"/>
                    <a:pt x="5" y="3"/>
                    <a:pt x="0" y="3"/>
                  </a:cubicBezTo>
                  <a:cubicBezTo>
                    <a:pt x="1" y="0"/>
                    <a:pt x="6" y="0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8" name="Freeform 78"/>
            <p:cNvSpPr/>
            <p:nvPr/>
          </p:nvSpPr>
          <p:spPr bwMode="auto">
            <a:xfrm>
              <a:off x="3976555" y="3131405"/>
              <a:ext cx="54256" cy="38095"/>
            </a:xfrm>
            <a:custGeom>
              <a:avLst/>
              <a:gdLst>
                <a:gd name="T0" fmla="*/ 19 w 20"/>
                <a:gd name="T1" fmla="*/ 1 h 14"/>
                <a:gd name="T2" fmla="*/ 18 w 20"/>
                <a:gd name="T3" fmla="*/ 7 h 14"/>
                <a:gd name="T4" fmla="*/ 15 w 20"/>
                <a:gd name="T5" fmla="*/ 7 h 14"/>
                <a:gd name="T6" fmla="*/ 1 w 20"/>
                <a:gd name="T7" fmla="*/ 13 h 14"/>
                <a:gd name="T8" fmla="*/ 6 w 20"/>
                <a:gd name="T9" fmla="*/ 9 h 14"/>
                <a:gd name="T10" fmla="*/ 9 w 20"/>
                <a:gd name="T11" fmla="*/ 6 h 14"/>
                <a:gd name="T12" fmla="*/ 12 w 20"/>
                <a:gd name="T13" fmla="*/ 3 h 14"/>
                <a:gd name="T14" fmla="*/ 19 w 20"/>
                <a:gd name="T15" fmla="*/ 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14">
                  <a:moveTo>
                    <a:pt x="19" y="1"/>
                  </a:moveTo>
                  <a:cubicBezTo>
                    <a:pt x="20" y="4"/>
                    <a:pt x="19" y="6"/>
                    <a:pt x="18" y="7"/>
                  </a:cubicBezTo>
                  <a:cubicBezTo>
                    <a:pt x="17" y="7"/>
                    <a:pt x="15" y="6"/>
                    <a:pt x="15" y="7"/>
                  </a:cubicBezTo>
                  <a:cubicBezTo>
                    <a:pt x="13" y="9"/>
                    <a:pt x="8" y="14"/>
                    <a:pt x="1" y="13"/>
                  </a:cubicBezTo>
                  <a:cubicBezTo>
                    <a:pt x="0" y="10"/>
                    <a:pt x="4" y="10"/>
                    <a:pt x="6" y="9"/>
                  </a:cubicBezTo>
                  <a:cubicBezTo>
                    <a:pt x="7" y="8"/>
                    <a:pt x="8" y="6"/>
                    <a:pt x="9" y="6"/>
                  </a:cubicBezTo>
                  <a:cubicBezTo>
                    <a:pt x="10" y="5"/>
                    <a:pt x="12" y="4"/>
                    <a:pt x="12" y="3"/>
                  </a:cubicBezTo>
                  <a:cubicBezTo>
                    <a:pt x="16" y="4"/>
                    <a:pt x="16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9" name="Freeform 79"/>
            <p:cNvSpPr/>
            <p:nvPr/>
          </p:nvSpPr>
          <p:spPr bwMode="auto">
            <a:xfrm>
              <a:off x="4797314" y="3595463"/>
              <a:ext cx="27705" cy="40403"/>
            </a:xfrm>
            <a:custGeom>
              <a:avLst/>
              <a:gdLst>
                <a:gd name="T0" fmla="*/ 1 w 10"/>
                <a:gd name="T1" fmla="*/ 0 h 15"/>
                <a:gd name="T2" fmla="*/ 3 w 10"/>
                <a:gd name="T3" fmla="*/ 3 h 15"/>
                <a:gd name="T4" fmla="*/ 7 w 10"/>
                <a:gd name="T5" fmla="*/ 7 h 15"/>
                <a:gd name="T6" fmla="*/ 9 w 10"/>
                <a:gd name="T7" fmla="*/ 15 h 15"/>
                <a:gd name="T8" fmla="*/ 4 w 10"/>
                <a:gd name="T9" fmla="*/ 15 h 15"/>
                <a:gd name="T10" fmla="*/ 0 w 10"/>
                <a:gd name="T11" fmla="*/ 3 h 15"/>
                <a:gd name="T12" fmla="*/ 1 w 10"/>
                <a:gd name="T1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5">
                  <a:moveTo>
                    <a:pt x="1" y="0"/>
                  </a:moveTo>
                  <a:cubicBezTo>
                    <a:pt x="3" y="0"/>
                    <a:pt x="2" y="2"/>
                    <a:pt x="3" y="3"/>
                  </a:cubicBezTo>
                  <a:cubicBezTo>
                    <a:pt x="1" y="5"/>
                    <a:pt x="9" y="5"/>
                    <a:pt x="7" y="7"/>
                  </a:cubicBezTo>
                  <a:cubicBezTo>
                    <a:pt x="5" y="10"/>
                    <a:pt x="10" y="8"/>
                    <a:pt x="9" y="15"/>
                  </a:cubicBezTo>
                  <a:cubicBezTo>
                    <a:pt x="6" y="15"/>
                    <a:pt x="5" y="12"/>
                    <a:pt x="4" y="15"/>
                  </a:cubicBezTo>
                  <a:cubicBezTo>
                    <a:pt x="2" y="13"/>
                    <a:pt x="1" y="7"/>
                    <a:pt x="0" y="3"/>
                  </a:cubicBezTo>
                  <a:cubicBezTo>
                    <a:pt x="1" y="3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0" name="Freeform 80"/>
            <p:cNvSpPr/>
            <p:nvPr/>
          </p:nvSpPr>
          <p:spPr bwMode="auto">
            <a:xfrm>
              <a:off x="4805395" y="3631248"/>
              <a:ext cx="62336" cy="90041"/>
            </a:xfrm>
            <a:custGeom>
              <a:avLst/>
              <a:gdLst>
                <a:gd name="T0" fmla="*/ 7 w 23"/>
                <a:gd name="T1" fmla="*/ 0 h 33"/>
                <a:gd name="T2" fmla="*/ 9 w 23"/>
                <a:gd name="T3" fmla="*/ 2 h 33"/>
                <a:gd name="T4" fmla="*/ 12 w 23"/>
                <a:gd name="T5" fmla="*/ 2 h 33"/>
                <a:gd name="T6" fmla="*/ 23 w 23"/>
                <a:gd name="T7" fmla="*/ 8 h 33"/>
                <a:gd name="T8" fmla="*/ 23 w 23"/>
                <a:gd name="T9" fmla="*/ 15 h 33"/>
                <a:gd name="T10" fmla="*/ 19 w 23"/>
                <a:gd name="T11" fmla="*/ 15 h 33"/>
                <a:gd name="T12" fmla="*/ 17 w 23"/>
                <a:gd name="T13" fmla="*/ 18 h 33"/>
                <a:gd name="T14" fmla="*/ 16 w 23"/>
                <a:gd name="T15" fmla="*/ 27 h 33"/>
                <a:gd name="T16" fmla="*/ 15 w 23"/>
                <a:gd name="T17" fmla="*/ 30 h 33"/>
                <a:gd name="T18" fmla="*/ 7 w 23"/>
                <a:gd name="T19" fmla="*/ 31 h 33"/>
                <a:gd name="T20" fmla="*/ 6 w 23"/>
                <a:gd name="T21" fmla="*/ 27 h 33"/>
                <a:gd name="T22" fmla="*/ 9 w 23"/>
                <a:gd name="T23" fmla="*/ 24 h 33"/>
                <a:gd name="T24" fmla="*/ 0 w 23"/>
                <a:gd name="T25" fmla="*/ 20 h 33"/>
                <a:gd name="T26" fmla="*/ 6 w 23"/>
                <a:gd name="T27" fmla="*/ 14 h 33"/>
                <a:gd name="T28" fmla="*/ 7 w 23"/>
                <a:gd name="T2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" h="33">
                  <a:moveTo>
                    <a:pt x="7" y="0"/>
                  </a:moveTo>
                  <a:cubicBezTo>
                    <a:pt x="8" y="0"/>
                    <a:pt x="9" y="1"/>
                    <a:pt x="9" y="2"/>
                  </a:cubicBezTo>
                  <a:cubicBezTo>
                    <a:pt x="8" y="5"/>
                    <a:pt x="12" y="2"/>
                    <a:pt x="12" y="2"/>
                  </a:cubicBezTo>
                  <a:cubicBezTo>
                    <a:pt x="16" y="4"/>
                    <a:pt x="15" y="10"/>
                    <a:pt x="23" y="8"/>
                  </a:cubicBezTo>
                  <a:cubicBezTo>
                    <a:pt x="23" y="10"/>
                    <a:pt x="23" y="13"/>
                    <a:pt x="23" y="15"/>
                  </a:cubicBezTo>
                  <a:cubicBezTo>
                    <a:pt x="22" y="15"/>
                    <a:pt x="20" y="15"/>
                    <a:pt x="19" y="15"/>
                  </a:cubicBezTo>
                  <a:cubicBezTo>
                    <a:pt x="19" y="17"/>
                    <a:pt x="19" y="18"/>
                    <a:pt x="17" y="18"/>
                  </a:cubicBezTo>
                  <a:cubicBezTo>
                    <a:pt x="21" y="22"/>
                    <a:pt x="16" y="23"/>
                    <a:pt x="16" y="27"/>
                  </a:cubicBezTo>
                  <a:cubicBezTo>
                    <a:pt x="16" y="28"/>
                    <a:pt x="11" y="29"/>
                    <a:pt x="15" y="30"/>
                  </a:cubicBezTo>
                  <a:cubicBezTo>
                    <a:pt x="15" y="33"/>
                    <a:pt x="9" y="31"/>
                    <a:pt x="7" y="31"/>
                  </a:cubicBezTo>
                  <a:cubicBezTo>
                    <a:pt x="8" y="29"/>
                    <a:pt x="6" y="29"/>
                    <a:pt x="6" y="27"/>
                  </a:cubicBezTo>
                  <a:cubicBezTo>
                    <a:pt x="5" y="25"/>
                    <a:pt x="7" y="24"/>
                    <a:pt x="9" y="24"/>
                  </a:cubicBezTo>
                  <a:cubicBezTo>
                    <a:pt x="6" y="22"/>
                    <a:pt x="5" y="18"/>
                    <a:pt x="0" y="20"/>
                  </a:cubicBezTo>
                  <a:cubicBezTo>
                    <a:pt x="0" y="15"/>
                    <a:pt x="4" y="16"/>
                    <a:pt x="6" y="14"/>
                  </a:cubicBezTo>
                  <a:cubicBezTo>
                    <a:pt x="6" y="6"/>
                    <a:pt x="6" y="6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1" name="Freeform 81"/>
            <p:cNvSpPr/>
            <p:nvPr/>
          </p:nvSpPr>
          <p:spPr bwMode="auto">
            <a:xfrm>
              <a:off x="4330947" y="3703974"/>
              <a:ext cx="57719" cy="60027"/>
            </a:xfrm>
            <a:custGeom>
              <a:avLst/>
              <a:gdLst>
                <a:gd name="T0" fmla="*/ 20 w 21"/>
                <a:gd name="T1" fmla="*/ 2 h 22"/>
                <a:gd name="T2" fmla="*/ 20 w 21"/>
                <a:gd name="T3" fmla="*/ 10 h 22"/>
                <a:gd name="T4" fmla="*/ 18 w 21"/>
                <a:gd name="T5" fmla="*/ 7 h 22"/>
                <a:gd name="T6" fmla="*/ 17 w 21"/>
                <a:gd name="T7" fmla="*/ 9 h 22"/>
                <a:gd name="T8" fmla="*/ 17 w 21"/>
                <a:gd name="T9" fmla="*/ 16 h 22"/>
                <a:gd name="T10" fmla="*/ 14 w 21"/>
                <a:gd name="T11" fmla="*/ 16 h 22"/>
                <a:gd name="T12" fmla="*/ 14 w 21"/>
                <a:gd name="T13" fmla="*/ 19 h 22"/>
                <a:gd name="T14" fmla="*/ 9 w 21"/>
                <a:gd name="T15" fmla="*/ 22 h 22"/>
                <a:gd name="T16" fmla="*/ 6 w 21"/>
                <a:gd name="T17" fmla="*/ 18 h 22"/>
                <a:gd name="T18" fmla="*/ 3 w 21"/>
                <a:gd name="T19" fmla="*/ 15 h 22"/>
                <a:gd name="T20" fmla="*/ 0 w 21"/>
                <a:gd name="T21" fmla="*/ 6 h 22"/>
                <a:gd name="T22" fmla="*/ 12 w 21"/>
                <a:gd name="T23" fmla="*/ 3 h 22"/>
                <a:gd name="T24" fmla="*/ 20 w 21"/>
                <a:gd name="T25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" h="22">
                  <a:moveTo>
                    <a:pt x="20" y="2"/>
                  </a:moveTo>
                  <a:cubicBezTo>
                    <a:pt x="19" y="4"/>
                    <a:pt x="21" y="7"/>
                    <a:pt x="20" y="10"/>
                  </a:cubicBezTo>
                  <a:cubicBezTo>
                    <a:pt x="19" y="11"/>
                    <a:pt x="18" y="8"/>
                    <a:pt x="18" y="7"/>
                  </a:cubicBezTo>
                  <a:cubicBezTo>
                    <a:pt x="18" y="8"/>
                    <a:pt x="17" y="8"/>
                    <a:pt x="17" y="9"/>
                  </a:cubicBezTo>
                  <a:cubicBezTo>
                    <a:pt x="16" y="11"/>
                    <a:pt x="18" y="14"/>
                    <a:pt x="17" y="16"/>
                  </a:cubicBezTo>
                  <a:cubicBezTo>
                    <a:pt x="16" y="17"/>
                    <a:pt x="14" y="16"/>
                    <a:pt x="14" y="16"/>
                  </a:cubicBezTo>
                  <a:cubicBezTo>
                    <a:pt x="13" y="17"/>
                    <a:pt x="14" y="19"/>
                    <a:pt x="14" y="19"/>
                  </a:cubicBezTo>
                  <a:cubicBezTo>
                    <a:pt x="12" y="21"/>
                    <a:pt x="9" y="19"/>
                    <a:pt x="9" y="22"/>
                  </a:cubicBezTo>
                  <a:cubicBezTo>
                    <a:pt x="8" y="21"/>
                    <a:pt x="7" y="19"/>
                    <a:pt x="6" y="18"/>
                  </a:cubicBezTo>
                  <a:cubicBezTo>
                    <a:pt x="6" y="17"/>
                    <a:pt x="4" y="16"/>
                    <a:pt x="3" y="15"/>
                  </a:cubicBezTo>
                  <a:cubicBezTo>
                    <a:pt x="2" y="12"/>
                    <a:pt x="4" y="8"/>
                    <a:pt x="0" y="6"/>
                  </a:cubicBezTo>
                  <a:cubicBezTo>
                    <a:pt x="2" y="4"/>
                    <a:pt x="7" y="4"/>
                    <a:pt x="12" y="3"/>
                  </a:cubicBezTo>
                  <a:cubicBezTo>
                    <a:pt x="15" y="2"/>
                    <a:pt x="17" y="0"/>
                    <a:pt x="2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2" name="Freeform 82"/>
            <p:cNvSpPr/>
            <p:nvPr/>
          </p:nvSpPr>
          <p:spPr bwMode="auto">
            <a:xfrm>
              <a:off x="6773834" y="1123951"/>
              <a:ext cx="991607" cy="742262"/>
            </a:xfrm>
            <a:custGeom>
              <a:avLst/>
              <a:gdLst>
                <a:gd name="T0" fmla="*/ 258 w 364"/>
                <a:gd name="T1" fmla="*/ 30 h 272"/>
                <a:gd name="T2" fmla="*/ 273 w 364"/>
                <a:gd name="T3" fmla="*/ 32 h 272"/>
                <a:gd name="T4" fmla="*/ 294 w 364"/>
                <a:gd name="T5" fmla="*/ 27 h 272"/>
                <a:gd name="T6" fmla="*/ 306 w 364"/>
                <a:gd name="T7" fmla="*/ 29 h 272"/>
                <a:gd name="T8" fmla="*/ 304 w 364"/>
                <a:gd name="T9" fmla="*/ 33 h 272"/>
                <a:gd name="T10" fmla="*/ 343 w 364"/>
                <a:gd name="T11" fmla="*/ 26 h 272"/>
                <a:gd name="T12" fmla="*/ 363 w 364"/>
                <a:gd name="T13" fmla="*/ 30 h 272"/>
                <a:gd name="T14" fmla="*/ 337 w 364"/>
                <a:gd name="T15" fmla="*/ 43 h 272"/>
                <a:gd name="T16" fmla="*/ 329 w 364"/>
                <a:gd name="T17" fmla="*/ 54 h 272"/>
                <a:gd name="T18" fmla="*/ 316 w 364"/>
                <a:gd name="T19" fmla="*/ 69 h 272"/>
                <a:gd name="T20" fmla="*/ 319 w 364"/>
                <a:gd name="T21" fmla="*/ 82 h 272"/>
                <a:gd name="T22" fmla="*/ 310 w 364"/>
                <a:gd name="T23" fmla="*/ 95 h 272"/>
                <a:gd name="T24" fmla="*/ 320 w 364"/>
                <a:gd name="T25" fmla="*/ 113 h 272"/>
                <a:gd name="T26" fmla="*/ 311 w 364"/>
                <a:gd name="T27" fmla="*/ 126 h 272"/>
                <a:gd name="T28" fmla="*/ 301 w 364"/>
                <a:gd name="T29" fmla="*/ 138 h 272"/>
                <a:gd name="T30" fmla="*/ 316 w 364"/>
                <a:gd name="T31" fmla="*/ 165 h 272"/>
                <a:gd name="T32" fmla="*/ 292 w 364"/>
                <a:gd name="T33" fmla="*/ 162 h 272"/>
                <a:gd name="T34" fmla="*/ 291 w 364"/>
                <a:gd name="T35" fmla="*/ 171 h 272"/>
                <a:gd name="T36" fmla="*/ 280 w 364"/>
                <a:gd name="T37" fmla="*/ 186 h 272"/>
                <a:gd name="T38" fmla="*/ 257 w 364"/>
                <a:gd name="T39" fmla="*/ 192 h 272"/>
                <a:gd name="T40" fmla="*/ 245 w 364"/>
                <a:gd name="T41" fmla="*/ 199 h 272"/>
                <a:gd name="T42" fmla="*/ 237 w 364"/>
                <a:gd name="T43" fmla="*/ 208 h 272"/>
                <a:gd name="T44" fmla="*/ 205 w 364"/>
                <a:gd name="T45" fmla="*/ 217 h 272"/>
                <a:gd name="T46" fmla="*/ 196 w 364"/>
                <a:gd name="T47" fmla="*/ 230 h 272"/>
                <a:gd name="T48" fmla="*/ 187 w 364"/>
                <a:gd name="T49" fmla="*/ 242 h 272"/>
                <a:gd name="T50" fmla="*/ 184 w 364"/>
                <a:gd name="T51" fmla="*/ 254 h 272"/>
                <a:gd name="T52" fmla="*/ 165 w 364"/>
                <a:gd name="T53" fmla="*/ 266 h 272"/>
                <a:gd name="T54" fmla="*/ 144 w 364"/>
                <a:gd name="T55" fmla="*/ 255 h 272"/>
                <a:gd name="T56" fmla="*/ 132 w 364"/>
                <a:gd name="T57" fmla="*/ 241 h 272"/>
                <a:gd name="T58" fmla="*/ 125 w 364"/>
                <a:gd name="T59" fmla="*/ 230 h 272"/>
                <a:gd name="T60" fmla="*/ 119 w 364"/>
                <a:gd name="T61" fmla="*/ 208 h 272"/>
                <a:gd name="T62" fmla="*/ 122 w 364"/>
                <a:gd name="T63" fmla="*/ 201 h 272"/>
                <a:gd name="T64" fmla="*/ 132 w 364"/>
                <a:gd name="T65" fmla="*/ 189 h 272"/>
                <a:gd name="T66" fmla="*/ 126 w 364"/>
                <a:gd name="T67" fmla="*/ 174 h 272"/>
                <a:gd name="T68" fmla="*/ 129 w 364"/>
                <a:gd name="T69" fmla="*/ 162 h 272"/>
                <a:gd name="T70" fmla="*/ 114 w 364"/>
                <a:gd name="T71" fmla="*/ 158 h 272"/>
                <a:gd name="T72" fmla="*/ 104 w 364"/>
                <a:gd name="T73" fmla="*/ 138 h 272"/>
                <a:gd name="T74" fmla="*/ 94 w 364"/>
                <a:gd name="T75" fmla="*/ 118 h 272"/>
                <a:gd name="T76" fmla="*/ 67 w 364"/>
                <a:gd name="T77" fmla="*/ 104 h 272"/>
                <a:gd name="T78" fmla="*/ 30 w 364"/>
                <a:gd name="T79" fmla="*/ 106 h 272"/>
                <a:gd name="T80" fmla="*/ 30 w 364"/>
                <a:gd name="T81" fmla="*/ 97 h 272"/>
                <a:gd name="T82" fmla="*/ 15 w 364"/>
                <a:gd name="T83" fmla="*/ 84 h 272"/>
                <a:gd name="T84" fmla="*/ 22 w 364"/>
                <a:gd name="T85" fmla="*/ 70 h 272"/>
                <a:gd name="T86" fmla="*/ 40 w 364"/>
                <a:gd name="T87" fmla="*/ 63 h 272"/>
                <a:gd name="T88" fmla="*/ 43 w 364"/>
                <a:gd name="T89" fmla="*/ 54 h 272"/>
                <a:gd name="T90" fmla="*/ 39 w 364"/>
                <a:gd name="T91" fmla="*/ 48 h 272"/>
                <a:gd name="T92" fmla="*/ 52 w 364"/>
                <a:gd name="T93" fmla="*/ 43 h 272"/>
                <a:gd name="T94" fmla="*/ 67 w 364"/>
                <a:gd name="T95" fmla="*/ 29 h 272"/>
                <a:gd name="T96" fmla="*/ 111 w 364"/>
                <a:gd name="T97" fmla="*/ 23 h 272"/>
                <a:gd name="T98" fmla="*/ 132 w 364"/>
                <a:gd name="T99" fmla="*/ 29 h 272"/>
                <a:gd name="T100" fmla="*/ 151 w 364"/>
                <a:gd name="T101" fmla="*/ 18 h 272"/>
                <a:gd name="T102" fmla="*/ 169 w 364"/>
                <a:gd name="T103" fmla="*/ 20 h 272"/>
                <a:gd name="T104" fmla="*/ 175 w 364"/>
                <a:gd name="T105" fmla="*/ 9 h 272"/>
                <a:gd name="T106" fmla="*/ 209 w 364"/>
                <a:gd name="T107" fmla="*/ 2 h 272"/>
                <a:gd name="T108" fmla="*/ 257 w 364"/>
                <a:gd name="T109" fmla="*/ 1 h 272"/>
                <a:gd name="T110" fmla="*/ 292 w 364"/>
                <a:gd name="T111" fmla="*/ 12 h 272"/>
                <a:gd name="T112" fmla="*/ 304 w 364"/>
                <a:gd name="T113" fmla="*/ 21 h 272"/>
                <a:gd name="T114" fmla="*/ 254 w 364"/>
                <a:gd name="T115" fmla="*/ 23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64" h="272">
                  <a:moveTo>
                    <a:pt x="246" y="27"/>
                  </a:moveTo>
                  <a:cubicBezTo>
                    <a:pt x="247" y="29"/>
                    <a:pt x="249" y="28"/>
                    <a:pt x="249" y="30"/>
                  </a:cubicBezTo>
                  <a:cubicBezTo>
                    <a:pt x="251" y="32"/>
                    <a:pt x="253" y="29"/>
                    <a:pt x="254" y="29"/>
                  </a:cubicBezTo>
                  <a:cubicBezTo>
                    <a:pt x="256" y="29"/>
                    <a:pt x="256" y="30"/>
                    <a:pt x="258" y="30"/>
                  </a:cubicBezTo>
                  <a:cubicBezTo>
                    <a:pt x="259" y="30"/>
                    <a:pt x="260" y="29"/>
                    <a:pt x="261" y="29"/>
                  </a:cubicBezTo>
                  <a:cubicBezTo>
                    <a:pt x="263" y="28"/>
                    <a:pt x="264" y="29"/>
                    <a:pt x="266" y="29"/>
                  </a:cubicBezTo>
                  <a:cubicBezTo>
                    <a:pt x="271" y="28"/>
                    <a:pt x="278" y="25"/>
                    <a:pt x="282" y="27"/>
                  </a:cubicBezTo>
                  <a:cubicBezTo>
                    <a:pt x="281" y="30"/>
                    <a:pt x="274" y="28"/>
                    <a:pt x="273" y="32"/>
                  </a:cubicBezTo>
                  <a:cubicBezTo>
                    <a:pt x="273" y="35"/>
                    <a:pt x="276" y="32"/>
                    <a:pt x="276" y="32"/>
                  </a:cubicBezTo>
                  <a:cubicBezTo>
                    <a:pt x="279" y="32"/>
                    <a:pt x="279" y="34"/>
                    <a:pt x="283" y="32"/>
                  </a:cubicBezTo>
                  <a:cubicBezTo>
                    <a:pt x="284" y="31"/>
                    <a:pt x="285" y="31"/>
                    <a:pt x="286" y="30"/>
                  </a:cubicBezTo>
                  <a:cubicBezTo>
                    <a:pt x="287" y="30"/>
                    <a:pt x="294" y="27"/>
                    <a:pt x="294" y="27"/>
                  </a:cubicBezTo>
                  <a:cubicBezTo>
                    <a:pt x="297" y="31"/>
                    <a:pt x="292" y="26"/>
                    <a:pt x="295" y="26"/>
                  </a:cubicBezTo>
                  <a:cubicBezTo>
                    <a:pt x="296" y="26"/>
                    <a:pt x="299" y="26"/>
                    <a:pt x="300" y="26"/>
                  </a:cubicBezTo>
                  <a:cubicBezTo>
                    <a:pt x="300" y="25"/>
                    <a:pt x="303" y="23"/>
                    <a:pt x="307" y="24"/>
                  </a:cubicBezTo>
                  <a:cubicBezTo>
                    <a:pt x="307" y="26"/>
                    <a:pt x="307" y="28"/>
                    <a:pt x="306" y="29"/>
                  </a:cubicBezTo>
                  <a:cubicBezTo>
                    <a:pt x="305" y="30"/>
                    <a:pt x="303" y="31"/>
                    <a:pt x="303" y="32"/>
                  </a:cubicBezTo>
                  <a:cubicBezTo>
                    <a:pt x="301" y="33"/>
                    <a:pt x="300" y="37"/>
                    <a:pt x="297" y="36"/>
                  </a:cubicBezTo>
                  <a:cubicBezTo>
                    <a:pt x="298" y="41"/>
                    <a:pt x="300" y="35"/>
                    <a:pt x="303" y="36"/>
                  </a:cubicBezTo>
                  <a:cubicBezTo>
                    <a:pt x="304" y="37"/>
                    <a:pt x="303" y="34"/>
                    <a:pt x="304" y="33"/>
                  </a:cubicBezTo>
                  <a:cubicBezTo>
                    <a:pt x="306" y="32"/>
                    <a:pt x="311" y="34"/>
                    <a:pt x="311" y="30"/>
                  </a:cubicBezTo>
                  <a:cubicBezTo>
                    <a:pt x="315" y="35"/>
                    <a:pt x="324" y="28"/>
                    <a:pt x="326" y="32"/>
                  </a:cubicBezTo>
                  <a:cubicBezTo>
                    <a:pt x="328" y="30"/>
                    <a:pt x="329" y="29"/>
                    <a:pt x="331" y="27"/>
                  </a:cubicBezTo>
                  <a:cubicBezTo>
                    <a:pt x="336" y="29"/>
                    <a:pt x="338" y="26"/>
                    <a:pt x="343" y="26"/>
                  </a:cubicBezTo>
                  <a:cubicBezTo>
                    <a:pt x="342" y="26"/>
                    <a:pt x="344" y="27"/>
                    <a:pt x="344" y="27"/>
                  </a:cubicBezTo>
                  <a:cubicBezTo>
                    <a:pt x="345" y="27"/>
                    <a:pt x="351" y="26"/>
                    <a:pt x="352" y="27"/>
                  </a:cubicBezTo>
                  <a:cubicBezTo>
                    <a:pt x="353" y="29"/>
                    <a:pt x="352" y="27"/>
                    <a:pt x="354" y="27"/>
                  </a:cubicBezTo>
                  <a:cubicBezTo>
                    <a:pt x="357" y="28"/>
                    <a:pt x="360" y="31"/>
                    <a:pt x="363" y="30"/>
                  </a:cubicBezTo>
                  <a:cubicBezTo>
                    <a:pt x="364" y="33"/>
                    <a:pt x="362" y="32"/>
                    <a:pt x="360" y="33"/>
                  </a:cubicBezTo>
                  <a:cubicBezTo>
                    <a:pt x="360" y="34"/>
                    <a:pt x="358" y="36"/>
                    <a:pt x="357" y="36"/>
                  </a:cubicBezTo>
                  <a:cubicBezTo>
                    <a:pt x="354" y="38"/>
                    <a:pt x="348" y="37"/>
                    <a:pt x="347" y="42"/>
                  </a:cubicBezTo>
                  <a:cubicBezTo>
                    <a:pt x="343" y="42"/>
                    <a:pt x="339" y="41"/>
                    <a:pt x="337" y="43"/>
                  </a:cubicBezTo>
                  <a:cubicBezTo>
                    <a:pt x="339" y="46"/>
                    <a:pt x="341" y="47"/>
                    <a:pt x="335" y="46"/>
                  </a:cubicBezTo>
                  <a:cubicBezTo>
                    <a:pt x="335" y="48"/>
                    <a:pt x="338" y="48"/>
                    <a:pt x="340" y="48"/>
                  </a:cubicBezTo>
                  <a:cubicBezTo>
                    <a:pt x="337" y="52"/>
                    <a:pt x="330" y="51"/>
                    <a:pt x="329" y="57"/>
                  </a:cubicBezTo>
                  <a:cubicBezTo>
                    <a:pt x="327" y="57"/>
                    <a:pt x="330" y="54"/>
                    <a:pt x="329" y="54"/>
                  </a:cubicBezTo>
                  <a:cubicBezTo>
                    <a:pt x="328" y="53"/>
                    <a:pt x="325" y="56"/>
                    <a:pt x="322" y="57"/>
                  </a:cubicBezTo>
                  <a:cubicBezTo>
                    <a:pt x="322" y="58"/>
                    <a:pt x="324" y="58"/>
                    <a:pt x="325" y="58"/>
                  </a:cubicBezTo>
                  <a:cubicBezTo>
                    <a:pt x="321" y="61"/>
                    <a:pt x="323" y="61"/>
                    <a:pt x="322" y="66"/>
                  </a:cubicBezTo>
                  <a:cubicBezTo>
                    <a:pt x="322" y="67"/>
                    <a:pt x="317" y="68"/>
                    <a:pt x="316" y="69"/>
                  </a:cubicBezTo>
                  <a:cubicBezTo>
                    <a:pt x="315" y="69"/>
                    <a:pt x="317" y="72"/>
                    <a:pt x="316" y="73"/>
                  </a:cubicBezTo>
                  <a:cubicBezTo>
                    <a:pt x="315" y="74"/>
                    <a:pt x="312" y="74"/>
                    <a:pt x="310" y="75"/>
                  </a:cubicBezTo>
                  <a:cubicBezTo>
                    <a:pt x="311" y="77"/>
                    <a:pt x="313" y="77"/>
                    <a:pt x="313" y="79"/>
                  </a:cubicBezTo>
                  <a:cubicBezTo>
                    <a:pt x="314" y="82"/>
                    <a:pt x="317" y="81"/>
                    <a:pt x="319" y="82"/>
                  </a:cubicBezTo>
                  <a:cubicBezTo>
                    <a:pt x="319" y="82"/>
                    <a:pt x="318" y="85"/>
                    <a:pt x="319" y="85"/>
                  </a:cubicBezTo>
                  <a:cubicBezTo>
                    <a:pt x="320" y="86"/>
                    <a:pt x="322" y="85"/>
                    <a:pt x="323" y="86"/>
                  </a:cubicBezTo>
                  <a:cubicBezTo>
                    <a:pt x="323" y="89"/>
                    <a:pt x="325" y="90"/>
                    <a:pt x="325" y="92"/>
                  </a:cubicBezTo>
                  <a:cubicBezTo>
                    <a:pt x="320" y="94"/>
                    <a:pt x="316" y="93"/>
                    <a:pt x="310" y="95"/>
                  </a:cubicBezTo>
                  <a:cubicBezTo>
                    <a:pt x="314" y="99"/>
                    <a:pt x="317" y="103"/>
                    <a:pt x="325" y="103"/>
                  </a:cubicBezTo>
                  <a:cubicBezTo>
                    <a:pt x="324" y="105"/>
                    <a:pt x="326" y="106"/>
                    <a:pt x="328" y="106"/>
                  </a:cubicBezTo>
                  <a:cubicBezTo>
                    <a:pt x="329" y="109"/>
                    <a:pt x="325" y="108"/>
                    <a:pt x="325" y="110"/>
                  </a:cubicBezTo>
                  <a:cubicBezTo>
                    <a:pt x="325" y="112"/>
                    <a:pt x="323" y="113"/>
                    <a:pt x="320" y="113"/>
                  </a:cubicBezTo>
                  <a:cubicBezTo>
                    <a:pt x="319" y="119"/>
                    <a:pt x="326" y="115"/>
                    <a:pt x="325" y="121"/>
                  </a:cubicBezTo>
                  <a:cubicBezTo>
                    <a:pt x="322" y="120"/>
                    <a:pt x="322" y="122"/>
                    <a:pt x="323" y="122"/>
                  </a:cubicBezTo>
                  <a:cubicBezTo>
                    <a:pt x="322" y="126"/>
                    <a:pt x="319" y="121"/>
                    <a:pt x="316" y="122"/>
                  </a:cubicBezTo>
                  <a:cubicBezTo>
                    <a:pt x="313" y="122"/>
                    <a:pt x="315" y="127"/>
                    <a:pt x="311" y="126"/>
                  </a:cubicBezTo>
                  <a:cubicBezTo>
                    <a:pt x="311" y="129"/>
                    <a:pt x="313" y="130"/>
                    <a:pt x="314" y="131"/>
                  </a:cubicBezTo>
                  <a:cubicBezTo>
                    <a:pt x="314" y="133"/>
                    <a:pt x="311" y="132"/>
                    <a:pt x="309" y="132"/>
                  </a:cubicBezTo>
                  <a:cubicBezTo>
                    <a:pt x="304" y="133"/>
                    <a:pt x="301" y="136"/>
                    <a:pt x="297" y="137"/>
                  </a:cubicBezTo>
                  <a:cubicBezTo>
                    <a:pt x="297" y="139"/>
                    <a:pt x="300" y="138"/>
                    <a:pt x="301" y="138"/>
                  </a:cubicBezTo>
                  <a:cubicBezTo>
                    <a:pt x="303" y="139"/>
                    <a:pt x="303" y="144"/>
                    <a:pt x="307" y="143"/>
                  </a:cubicBezTo>
                  <a:cubicBezTo>
                    <a:pt x="308" y="146"/>
                    <a:pt x="305" y="146"/>
                    <a:pt x="304" y="147"/>
                  </a:cubicBezTo>
                  <a:cubicBezTo>
                    <a:pt x="303" y="149"/>
                    <a:pt x="306" y="154"/>
                    <a:pt x="303" y="155"/>
                  </a:cubicBezTo>
                  <a:cubicBezTo>
                    <a:pt x="305" y="160"/>
                    <a:pt x="315" y="158"/>
                    <a:pt x="316" y="165"/>
                  </a:cubicBezTo>
                  <a:cubicBezTo>
                    <a:pt x="314" y="165"/>
                    <a:pt x="310" y="166"/>
                    <a:pt x="310" y="164"/>
                  </a:cubicBezTo>
                  <a:cubicBezTo>
                    <a:pt x="308" y="164"/>
                    <a:pt x="309" y="165"/>
                    <a:pt x="310" y="165"/>
                  </a:cubicBezTo>
                  <a:cubicBezTo>
                    <a:pt x="306" y="169"/>
                    <a:pt x="304" y="169"/>
                    <a:pt x="297" y="168"/>
                  </a:cubicBezTo>
                  <a:cubicBezTo>
                    <a:pt x="299" y="162"/>
                    <a:pt x="290" y="168"/>
                    <a:pt x="292" y="162"/>
                  </a:cubicBezTo>
                  <a:cubicBezTo>
                    <a:pt x="288" y="161"/>
                    <a:pt x="288" y="165"/>
                    <a:pt x="283" y="164"/>
                  </a:cubicBezTo>
                  <a:cubicBezTo>
                    <a:pt x="285" y="165"/>
                    <a:pt x="285" y="167"/>
                    <a:pt x="282" y="166"/>
                  </a:cubicBezTo>
                  <a:cubicBezTo>
                    <a:pt x="282" y="169"/>
                    <a:pt x="291" y="169"/>
                    <a:pt x="283" y="169"/>
                  </a:cubicBezTo>
                  <a:cubicBezTo>
                    <a:pt x="285" y="172"/>
                    <a:pt x="288" y="171"/>
                    <a:pt x="291" y="171"/>
                  </a:cubicBezTo>
                  <a:cubicBezTo>
                    <a:pt x="294" y="171"/>
                    <a:pt x="298" y="173"/>
                    <a:pt x="303" y="172"/>
                  </a:cubicBezTo>
                  <a:cubicBezTo>
                    <a:pt x="300" y="177"/>
                    <a:pt x="296" y="181"/>
                    <a:pt x="292" y="184"/>
                  </a:cubicBezTo>
                  <a:cubicBezTo>
                    <a:pt x="289" y="184"/>
                    <a:pt x="286" y="185"/>
                    <a:pt x="283" y="186"/>
                  </a:cubicBezTo>
                  <a:cubicBezTo>
                    <a:pt x="283" y="186"/>
                    <a:pt x="281" y="185"/>
                    <a:pt x="280" y="186"/>
                  </a:cubicBezTo>
                  <a:cubicBezTo>
                    <a:pt x="279" y="188"/>
                    <a:pt x="280" y="186"/>
                    <a:pt x="277" y="186"/>
                  </a:cubicBezTo>
                  <a:cubicBezTo>
                    <a:pt x="273" y="186"/>
                    <a:pt x="270" y="189"/>
                    <a:pt x="264" y="189"/>
                  </a:cubicBezTo>
                  <a:cubicBezTo>
                    <a:pt x="262" y="189"/>
                    <a:pt x="264" y="191"/>
                    <a:pt x="264" y="190"/>
                  </a:cubicBezTo>
                  <a:cubicBezTo>
                    <a:pt x="262" y="194"/>
                    <a:pt x="261" y="191"/>
                    <a:pt x="257" y="192"/>
                  </a:cubicBezTo>
                  <a:cubicBezTo>
                    <a:pt x="257" y="193"/>
                    <a:pt x="258" y="193"/>
                    <a:pt x="260" y="193"/>
                  </a:cubicBezTo>
                  <a:cubicBezTo>
                    <a:pt x="260" y="195"/>
                    <a:pt x="249" y="196"/>
                    <a:pt x="251" y="192"/>
                  </a:cubicBezTo>
                  <a:cubicBezTo>
                    <a:pt x="250" y="192"/>
                    <a:pt x="245" y="192"/>
                    <a:pt x="245" y="193"/>
                  </a:cubicBezTo>
                  <a:cubicBezTo>
                    <a:pt x="244" y="195"/>
                    <a:pt x="246" y="198"/>
                    <a:pt x="245" y="199"/>
                  </a:cubicBezTo>
                  <a:cubicBezTo>
                    <a:pt x="245" y="199"/>
                    <a:pt x="241" y="197"/>
                    <a:pt x="240" y="199"/>
                  </a:cubicBezTo>
                  <a:cubicBezTo>
                    <a:pt x="240" y="200"/>
                    <a:pt x="243" y="202"/>
                    <a:pt x="242" y="204"/>
                  </a:cubicBezTo>
                  <a:cubicBezTo>
                    <a:pt x="240" y="205"/>
                    <a:pt x="240" y="204"/>
                    <a:pt x="237" y="204"/>
                  </a:cubicBezTo>
                  <a:cubicBezTo>
                    <a:pt x="237" y="205"/>
                    <a:pt x="237" y="207"/>
                    <a:pt x="237" y="208"/>
                  </a:cubicBezTo>
                  <a:cubicBezTo>
                    <a:pt x="236" y="208"/>
                    <a:pt x="235" y="208"/>
                    <a:pt x="234" y="208"/>
                  </a:cubicBezTo>
                  <a:cubicBezTo>
                    <a:pt x="233" y="208"/>
                    <a:pt x="234" y="210"/>
                    <a:pt x="233" y="211"/>
                  </a:cubicBezTo>
                  <a:cubicBezTo>
                    <a:pt x="231" y="212"/>
                    <a:pt x="225" y="211"/>
                    <a:pt x="226" y="215"/>
                  </a:cubicBezTo>
                  <a:cubicBezTo>
                    <a:pt x="220" y="217"/>
                    <a:pt x="213" y="217"/>
                    <a:pt x="205" y="217"/>
                  </a:cubicBezTo>
                  <a:cubicBezTo>
                    <a:pt x="202" y="219"/>
                    <a:pt x="200" y="226"/>
                    <a:pt x="196" y="223"/>
                  </a:cubicBezTo>
                  <a:cubicBezTo>
                    <a:pt x="196" y="224"/>
                    <a:pt x="198" y="225"/>
                    <a:pt x="197" y="227"/>
                  </a:cubicBezTo>
                  <a:cubicBezTo>
                    <a:pt x="197" y="228"/>
                    <a:pt x="195" y="227"/>
                    <a:pt x="194" y="227"/>
                  </a:cubicBezTo>
                  <a:cubicBezTo>
                    <a:pt x="194" y="228"/>
                    <a:pt x="196" y="229"/>
                    <a:pt x="196" y="230"/>
                  </a:cubicBezTo>
                  <a:cubicBezTo>
                    <a:pt x="196" y="230"/>
                    <a:pt x="194" y="231"/>
                    <a:pt x="194" y="232"/>
                  </a:cubicBezTo>
                  <a:cubicBezTo>
                    <a:pt x="194" y="233"/>
                    <a:pt x="190" y="237"/>
                    <a:pt x="193" y="238"/>
                  </a:cubicBezTo>
                  <a:cubicBezTo>
                    <a:pt x="193" y="239"/>
                    <a:pt x="191" y="238"/>
                    <a:pt x="190" y="239"/>
                  </a:cubicBezTo>
                  <a:cubicBezTo>
                    <a:pt x="189" y="240"/>
                    <a:pt x="187" y="241"/>
                    <a:pt x="187" y="242"/>
                  </a:cubicBezTo>
                  <a:cubicBezTo>
                    <a:pt x="187" y="243"/>
                    <a:pt x="187" y="245"/>
                    <a:pt x="187" y="245"/>
                  </a:cubicBezTo>
                  <a:cubicBezTo>
                    <a:pt x="185" y="247"/>
                    <a:pt x="187" y="248"/>
                    <a:pt x="186" y="251"/>
                  </a:cubicBezTo>
                  <a:cubicBezTo>
                    <a:pt x="185" y="251"/>
                    <a:pt x="183" y="251"/>
                    <a:pt x="183" y="251"/>
                  </a:cubicBezTo>
                  <a:cubicBezTo>
                    <a:pt x="182" y="252"/>
                    <a:pt x="184" y="253"/>
                    <a:pt x="184" y="254"/>
                  </a:cubicBezTo>
                  <a:cubicBezTo>
                    <a:pt x="184" y="256"/>
                    <a:pt x="183" y="256"/>
                    <a:pt x="183" y="258"/>
                  </a:cubicBezTo>
                  <a:cubicBezTo>
                    <a:pt x="182" y="259"/>
                    <a:pt x="184" y="262"/>
                    <a:pt x="184" y="261"/>
                  </a:cubicBezTo>
                  <a:cubicBezTo>
                    <a:pt x="182" y="266"/>
                    <a:pt x="180" y="269"/>
                    <a:pt x="175" y="272"/>
                  </a:cubicBezTo>
                  <a:cubicBezTo>
                    <a:pt x="170" y="271"/>
                    <a:pt x="168" y="268"/>
                    <a:pt x="165" y="266"/>
                  </a:cubicBezTo>
                  <a:cubicBezTo>
                    <a:pt x="160" y="271"/>
                    <a:pt x="152" y="262"/>
                    <a:pt x="153" y="263"/>
                  </a:cubicBezTo>
                  <a:cubicBezTo>
                    <a:pt x="152" y="262"/>
                    <a:pt x="151" y="266"/>
                    <a:pt x="151" y="266"/>
                  </a:cubicBezTo>
                  <a:cubicBezTo>
                    <a:pt x="150" y="265"/>
                    <a:pt x="150" y="263"/>
                    <a:pt x="148" y="261"/>
                  </a:cubicBezTo>
                  <a:cubicBezTo>
                    <a:pt x="147" y="260"/>
                    <a:pt x="143" y="260"/>
                    <a:pt x="144" y="255"/>
                  </a:cubicBezTo>
                  <a:cubicBezTo>
                    <a:pt x="143" y="253"/>
                    <a:pt x="140" y="252"/>
                    <a:pt x="138" y="251"/>
                  </a:cubicBezTo>
                  <a:cubicBezTo>
                    <a:pt x="138" y="250"/>
                    <a:pt x="140" y="250"/>
                    <a:pt x="141" y="249"/>
                  </a:cubicBezTo>
                  <a:cubicBezTo>
                    <a:pt x="141" y="246"/>
                    <a:pt x="137" y="247"/>
                    <a:pt x="135" y="245"/>
                  </a:cubicBezTo>
                  <a:cubicBezTo>
                    <a:pt x="134" y="244"/>
                    <a:pt x="134" y="241"/>
                    <a:pt x="132" y="241"/>
                  </a:cubicBezTo>
                  <a:cubicBezTo>
                    <a:pt x="130" y="244"/>
                    <a:pt x="132" y="238"/>
                    <a:pt x="132" y="239"/>
                  </a:cubicBezTo>
                  <a:cubicBezTo>
                    <a:pt x="132" y="237"/>
                    <a:pt x="130" y="239"/>
                    <a:pt x="129" y="238"/>
                  </a:cubicBezTo>
                  <a:cubicBezTo>
                    <a:pt x="128" y="236"/>
                    <a:pt x="130" y="233"/>
                    <a:pt x="128" y="233"/>
                  </a:cubicBezTo>
                  <a:cubicBezTo>
                    <a:pt x="125" y="233"/>
                    <a:pt x="127" y="227"/>
                    <a:pt x="125" y="230"/>
                  </a:cubicBezTo>
                  <a:cubicBezTo>
                    <a:pt x="123" y="229"/>
                    <a:pt x="123" y="227"/>
                    <a:pt x="120" y="227"/>
                  </a:cubicBezTo>
                  <a:cubicBezTo>
                    <a:pt x="121" y="225"/>
                    <a:pt x="123" y="225"/>
                    <a:pt x="123" y="223"/>
                  </a:cubicBezTo>
                  <a:cubicBezTo>
                    <a:pt x="123" y="221"/>
                    <a:pt x="120" y="222"/>
                    <a:pt x="117" y="221"/>
                  </a:cubicBezTo>
                  <a:cubicBezTo>
                    <a:pt x="116" y="216"/>
                    <a:pt x="117" y="213"/>
                    <a:pt x="119" y="208"/>
                  </a:cubicBezTo>
                  <a:cubicBezTo>
                    <a:pt x="115" y="206"/>
                    <a:pt x="122" y="203"/>
                    <a:pt x="116" y="204"/>
                  </a:cubicBezTo>
                  <a:cubicBezTo>
                    <a:pt x="115" y="202"/>
                    <a:pt x="118" y="203"/>
                    <a:pt x="119" y="202"/>
                  </a:cubicBezTo>
                  <a:cubicBezTo>
                    <a:pt x="119" y="202"/>
                    <a:pt x="119" y="199"/>
                    <a:pt x="119" y="199"/>
                  </a:cubicBezTo>
                  <a:cubicBezTo>
                    <a:pt x="120" y="199"/>
                    <a:pt x="120" y="201"/>
                    <a:pt x="122" y="201"/>
                  </a:cubicBezTo>
                  <a:cubicBezTo>
                    <a:pt x="122" y="198"/>
                    <a:pt x="122" y="195"/>
                    <a:pt x="122" y="192"/>
                  </a:cubicBezTo>
                  <a:cubicBezTo>
                    <a:pt x="124" y="192"/>
                    <a:pt x="126" y="191"/>
                    <a:pt x="126" y="189"/>
                  </a:cubicBezTo>
                  <a:cubicBezTo>
                    <a:pt x="128" y="189"/>
                    <a:pt x="127" y="191"/>
                    <a:pt x="128" y="192"/>
                  </a:cubicBezTo>
                  <a:cubicBezTo>
                    <a:pt x="129" y="191"/>
                    <a:pt x="129" y="188"/>
                    <a:pt x="132" y="189"/>
                  </a:cubicBezTo>
                  <a:cubicBezTo>
                    <a:pt x="133" y="187"/>
                    <a:pt x="131" y="186"/>
                    <a:pt x="131" y="186"/>
                  </a:cubicBezTo>
                  <a:cubicBezTo>
                    <a:pt x="131" y="184"/>
                    <a:pt x="135" y="184"/>
                    <a:pt x="135" y="183"/>
                  </a:cubicBezTo>
                  <a:cubicBezTo>
                    <a:pt x="136" y="180"/>
                    <a:pt x="130" y="179"/>
                    <a:pt x="134" y="175"/>
                  </a:cubicBezTo>
                  <a:cubicBezTo>
                    <a:pt x="127" y="179"/>
                    <a:pt x="136" y="172"/>
                    <a:pt x="126" y="174"/>
                  </a:cubicBezTo>
                  <a:cubicBezTo>
                    <a:pt x="125" y="169"/>
                    <a:pt x="131" y="169"/>
                    <a:pt x="135" y="169"/>
                  </a:cubicBezTo>
                  <a:cubicBezTo>
                    <a:pt x="135" y="168"/>
                    <a:pt x="132" y="168"/>
                    <a:pt x="132" y="166"/>
                  </a:cubicBezTo>
                  <a:cubicBezTo>
                    <a:pt x="132" y="165"/>
                    <a:pt x="130" y="166"/>
                    <a:pt x="129" y="165"/>
                  </a:cubicBezTo>
                  <a:cubicBezTo>
                    <a:pt x="129" y="165"/>
                    <a:pt x="129" y="163"/>
                    <a:pt x="129" y="162"/>
                  </a:cubicBezTo>
                  <a:cubicBezTo>
                    <a:pt x="129" y="161"/>
                    <a:pt x="126" y="159"/>
                    <a:pt x="125" y="159"/>
                  </a:cubicBezTo>
                  <a:cubicBezTo>
                    <a:pt x="124" y="159"/>
                    <a:pt x="122" y="155"/>
                    <a:pt x="120" y="153"/>
                  </a:cubicBezTo>
                  <a:cubicBezTo>
                    <a:pt x="118" y="155"/>
                    <a:pt x="117" y="158"/>
                    <a:pt x="116" y="153"/>
                  </a:cubicBezTo>
                  <a:cubicBezTo>
                    <a:pt x="114" y="153"/>
                    <a:pt x="115" y="156"/>
                    <a:pt x="114" y="158"/>
                  </a:cubicBezTo>
                  <a:cubicBezTo>
                    <a:pt x="112" y="158"/>
                    <a:pt x="109" y="158"/>
                    <a:pt x="107" y="158"/>
                  </a:cubicBezTo>
                  <a:cubicBezTo>
                    <a:pt x="102" y="151"/>
                    <a:pt x="105" y="147"/>
                    <a:pt x="107" y="140"/>
                  </a:cubicBezTo>
                  <a:cubicBezTo>
                    <a:pt x="106" y="139"/>
                    <a:pt x="105" y="137"/>
                    <a:pt x="105" y="135"/>
                  </a:cubicBezTo>
                  <a:cubicBezTo>
                    <a:pt x="104" y="135"/>
                    <a:pt x="104" y="137"/>
                    <a:pt x="104" y="138"/>
                  </a:cubicBezTo>
                  <a:cubicBezTo>
                    <a:pt x="100" y="139"/>
                    <a:pt x="105" y="130"/>
                    <a:pt x="100" y="132"/>
                  </a:cubicBezTo>
                  <a:cubicBezTo>
                    <a:pt x="101" y="130"/>
                    <a:pt x="101" y="129"/>
                    <a:pt x="100" y="126"/>
                  </a:cubicBezTo>
                  <a:cubicBezTo>
                    <a:pt x="99" y="125"/>
                    <a:pt x="97" y="125"/>
                    <a:pt x="95" y="125"/>
                  </a:cubicBezTo>
                  <a:cubicBezTo>
                    <a:pt x="94" y="122"/>
                    <a:pt x="94" y="120"/>
                    <a:pt x="94" y="118"/>
                  </a:cubicBezTo>
                  <a:cubicBezTo>
                    <a:pt x="93" y="115"/>
                    <a:pt x="89" y="115"/>
                    <a:pt x="91" y="112"/>
                  </a:cubicBezTo>
                  <a:cubicBezTo>
                    <a:pt x="88" y="113"/>
                    <a:pt x="87" y="111"/>
                    <a:pt x="86" y="110"/>
                  </a:cubicBezTo>
                  <a:cubicBezTo>
                    <a:pt x="86" y="110"/>
                    <a:pt x="84" y="111"/>
                    <a:pt x="83" y="110"/>
                  </a:cubicBezTo>
                  <a:cubicBezTo>
                    <a:pt x="81" y="108"/>
                    <a:pt x="70" y="109"/>
                    <a:pt x="67" y="104"/>
                  </a:cubicBezTo>
                  <a:cubicBezTo>
                    <a:pt x="61" y="107"/>
                    <a:pt x="49" y="101"/>
                    <a:pt x="46" y="104"/>
                  </a:cubicBezTo>
                  <a:cubicBezTo>
                    <a:pt x="44" y="107"/>
                    <a:pt x="44" y="104"/>
                    <a:pt x="42" y="104"/>
                  </a:cubicBezTo>
                  <a:cubicBezTo>
                    <a:pt x="38" y="105"/>
                    <a:pt x="35" y="107"/>
                    <a:pt x="31" y="107"/>
                  </a:cubicBezTo>
                  <a:cubicBezTo>
                    <a:pt x="32" y="107"/>
                    <a:pt x="31" y="106"/>
                    <a:pt x="30" y="106"/>
                  </a:cubicBezTo>
                  <a:cubicBezTo>
                    <a:pt x="28" y="106"/>
                    <a:pt x="27" y="106"/>
                    <a:pt x="25" y="106"/>
                  </a:cubicBezTo>
                  <a:cubicBezTo>
                    <a:pt x="26" y="103"/>
                    <a:pt x="24" y="102"/>
                    <a:pt x="22" y="101"/>
                  </a:cubicBezTo>
                  <a:cubicBezTo>
                    <a:pt x="22" y="99"/>
                    <a:pt x="26" y="101"/>
                    <a:pt x="27" y="100"/>
                  </a:cubicBezTo>
                  <a:cubicBezTo>
                    <a:pt x="27" y="99"/>
                    <a:pt x="23" y="95"/>
                    <a:pt x="30" y="97"/>
                  </a:cubicBezTo>
                  <a:cubicBezTo>
                    <a:pt x="27" y="93"/>
                    <a:pt x="16" y="98"/>
                    <a:pt x="14" y="94"/>
                  </a:cubicBezTo>
                  <a:cubicBezTo>
                    <a:pt x="17" y="86"/>
                    <a:pt x="26" y="94"/>
                    <a:pt x="31" y="88"/>
                  </a:cubicBezTo>
                  <a:cubicBezTo>
                    <a:pt x="28" y="85"/>
                    <a:pt x="19" y="87"/>
                    <a:pt x="15" y="88"/>
                  </a:cubicBezTo>
                  <a:cubicBezTo>
                    <a:pt x="13" y="86"/>
                    <a:pt x="15" y="86"/>
                    <a:pt x="15" y="84"/>
                  </a:cubicBezTo>
                  <a:cubicBezTo>
                    <a:pt x="14" y="83"/>
                    <a:pt x="14" y="84"/>
                    <a:pt x="14" y="85"/>
                  </a:cubicBezTo>
                  <a:cubicBezTo>
                    <a:pt x="12" y="85"/>
                    <a:pt x="12" y="83"/>
                    <a:pt x="12" y="82"/>
                  </a:cubicBezTo>
                  <a:cubicBezTo>
                    <a:pt x="6" y="83"/>
                    <a:pt x="4" y="81"/>
                    <a:pt x="0" y="79"/>
                  </a:cubicBezTo>
                  <a:cubicBezTo>
                    <a:pt x="3" y="69"/>
                    <a:pt x="15" y="72"/>
                    <a:pt x="22" y="70"/>
                  </a:cubicBezTo>
                  <a:cubicBezTo>
                    <a:pt x="25" y="70"/>
                    <a:pt x="24" y="70"/>
                    <a:pt x="25" y="69"/>
                  </a:cubicBezTo>
                  <a:cubicBezTo>
                    <a:pt x="25" y="69"/>
                    <a:pt x="27" y="67"/>
                    <a:pt x="27" y="67"/>
                  </a:cubicBezTo>
                  <a:cubicBezTo>
                    <a:pt x="31" y="65"/>
                    <a:pt x="37" y="67"/>
                    <a:pt x="39" y="66"/>
                  </a:cubicBezTo>
                  <a:cubicBezTo>
                    <a:pt x="40" y="65"/>
                    <a:pt x="39" y="64"/>
                    <a:pt x="40" y="63"/>
                  </a:cubicBezTo>
                  <a:cubicBezTo>
                    <a:pt x="41" y="62"/>
                    <a:pt x="44" y="62"/>
                    <a:pt x="45" y="61"/>
                  </a:cubicBezTo>
                  <a:cubicBezTo>
                    <a:pt x="46" y="60"/>
                    <a:pt x="47" y="59"/>
                    <a:pt x="49" y="57"/>
                  </a:cubicBezTo>
                  <a:cubicBezTo>
                    <a:pt x="51" y="52"/>
                    <a:pt x="44" y="56"/>
                    <a:pt x="46" y="51"/>
                  </a:cubicBezTo>
                  <a:cubicBezTo>
                    <a:pt x="43" y="49"/>
                    <a:pt x="44" y="54"/>
                    <a:pt x="43" y="54"/>
                  </a:cubicBezTo>
                  <a:cubicBezTo>
                    <a:pt x="42" y="54"/>
                    <a:pt x="36" y="51"/>
                    <a:pt x="31" y="52"/>
                  </a:cubicBezTo>
                  <a:cubicBezTo>
                    <a:pt x="30" y="48"/>
                    <a:pt x="35" y="51"/>
                    <a:pt x="36" y="49"/>
                  </a:cubicBezTo>
                  <a:cubicBezTo>
                    <a:pt x="36" y="49"/>
                    <a:pt x="36" y="48"/>
                    <a:pt x="36" y="48"/>
                  </a:cubicBezTo>
                  <a:cubicBezTo>
                    <a:pt x="36" y="48"/>
                    <a:pt x="38" y="48"/>
                    <a:pt x="39" y="48"/>
                  </a:cubicBezTo>
                  <a:cubicBezTo>
                    <a:pt x="39" y="48"/>
                    <a:pt x="40" y="45"/>
                    <a:pt x="40" y="45"/>
                  </a:cubicBezTo>
                  <a:cubicBezTo>
                    <a:pt x="42" y="44"/>
                    <a:pt x="41" y="46"/>
                    <a:pt x="42" y="46"/>
                  </a:cubicBezTo>
                  <a:cubicBezTo>
                    <a:pt x="42" y="47"/>
                    <a:pt x="47" y="45"/>
                    <a:pt x="46" y="42"/>
                  </a:cubicBezTo>
                  <a:cubicBezTo>
                    <a:pt x="49" y="42"/>
                    <a:pt x="49" y="44"/>
                    <a:pt x="52" y="43"/>
                  </a:cubicBezTo>
                  <a:cubicBezTo>
                    <a:pt x="54" y="43"/>
                    <a:pt x="52" y="42"/>
                    <a:pt x="52" y="42"/>
                  </a:cubicBezTo>
                  <a:cubicBezTo>
                    <a:pt x="53" y="40"/>
                    <a:pt x="56" y="41"/>
                    <a:pt x="55" y="38"/>
                  </a:cubicBezTo>
                  <a:cubicBezTo>
                    <a:pt x="59" y="38"/>
                    <a:pt x="62" y="38"/>
                    <a:pt x="66" y="38"/>
                  </a:cubicBezTo>
                  <a:cubicBezTo>
                    <a:pt x="69" y="37"/>
                    <a:pt x="66" y="31"/>
                    <a:pt x="67" y="29"/>
                  </a:cubicBezTo>
                  <a:cubicBezTo>
                    <a:pt x="72" y="30"/>
                    <a:pt x="77" y="31"/>
                    <a:pt x="82" y="29"/>
                  </a:cubicBezTo>
                  <a:cubicBezTo>
                    <a:pt x="82" y="27"/>
                    <a:pt x="80" y="27"/>
                    <a:pt x="79" y="27"/>
                  </a:cubicBezTo>
                  <a:cubicBezTo>
                    <a:pt x="80" y="25"/>
                    <a:pt x="85" y="26"/>
                    <a:pt x="88" y="24"/>
                  </a:cubicBezTo>
                  <a:cubicBezTo>
                    <a:pt x="91" y="22"/>
                    <a:pt x="103" y="24"/>
                    <a:pt x="111" y="23"/>
                  </a:cubicBezTo>
                  <a:cubicBezTo>
                    <a:pt x="114" y="23"/>
                    <a:pt x="114" y="21"/>
                    <a:pt x="116" y="21"/>
                  </a:cubicBezTo>
                  <a:cubicBezTo>
                    <a:pt x="120" y="21"/>
                    <a:pt x="123" y="23"/>
                    <a:pt x="126" y="21"/>
                  </a:cubicBezTo>
                  <a:cubicBezTo>
                    <a:pt x="125" y="23"/>
                    <a:pt x="127" y="26"/>
                    <a:pt x="128" y="26"/>
                  </a:cubicBezTo>
                  <a:cubicBezTo>
                    <a:pt x="130" y="23"/>
                    <a:pt x="128" y="25"/>
                    <a:pt x="132" y="29"/>
                  </a:cubicBezTo>
                  <a:cubicBezTo>
                    <a:pt x="135" y="28"/>
                    <a:pt x="130" y="24"/>
                    <a:pt x="137" y="26"/>
                  </a:cubicBezTo>
                  <a:cubicBezTo>
                    <a:pt x="134" y="23"/>
                    <a:pt x="139" y="20"/>
                    <a:pt x="132" y="20"/>
                  </a:cubicBezTo>
                  <a:cubicBezTo>
                    <a:pt x="133" y="17"/>
                    <a:pt x="144" y="12"/>
                    <a:pt x="144" y="18"/>
                  </a:cubicBezTo>
                  <a:cubicBezTo>
                    <a:pt x="149" y="19"/>
                    <a:pt x="148" y="16"/>
                    <a:pt x="151" y="18"/>
                  </a:cubicBezTo>
                  <a:cubicBezTo>
                    <a:pt x="153" y="19"/>
                    <a:pt x="154" y="20"/>
                    <a:pt x="156" y="21"/>
                  </a:cubicBezTo>
                  <a:cubicBezTo>
                    <a:pt x="158" y="22"/>
                    <a:pt x="162" y="23"/>
                    <a:pt x="168" y="24"/>
                  </a:cubicBezTo>
                  <a:cubicBezTo>
                    <a:pt x="168" y="23"/>
                    <a:pt x="166" y="23"/>
                    <a:pt x="165" y="23"/>
                  </a:cubicBezTo>
                  <a:cubicBezTo>
                    <a:pt x="165" y="21"/>
                    <a:pt x="167" y="20"/>
                    <a:pt x="169" y="20"/>
                  </a:cubicBezTo>
                  <a:cubicBezTo>
                    <a:pt x="167" y="16"/>
                    <a:pt x="161" y="16"/>
                    <a:pt x="156" y="15"/>
                  </a:cubicBezTo>
                  <a:cubicBezTo>
                    <a:pt x="156" y="11"/>
                    <a:pt x="162" y="13"/>
                    <a:pt x="166" y="12"/>
                  </a:cubicBezTo>
                  <a:cubicBezTo>
                    <a:pt x="167" y="9"/>
                    <a:pt x="164" y="10"/>
                    <a:pt x="162" y="9"/>
                  </a:cubicBezTo>
                  <a:cubicBezTo>
                    <a:pt x="165" y="3"/>
                    <a:pt x="171" y="9"/>
                    <a:pt x="175" y="9"/>
                  </a:cubicBezTo>
                  <a:cubicBezTo>
                    <a:pt x="178" y="10"/>
                    <a:pt x="178" y="8"/>
                    <a:pt x="181" y="8"/>
                  </a:cubicBezTo>
                  <a:cubicBezTo>
                    <a:pt x="189" y="8"/>
                    <a:pt x="193" y="11"/>
                    <a:pt x="199" y="8"/>
                  </a:cubicBezTo>
                  <a:cubicBezTo>
                    <a:pt x="201" y="7"/>
                    <a:pt x="204" y="7"/>
                    <a:pt x="208" y="6"/>
                  </a:cubicBezTo>
                  <a:cubicBezTo>
                    <a:pt x="210" y="6"/>
                    <a:pt x="209" y="4"/>
                    <a:pt x="209" y="2"/>
                  </a:cubicBezTo>
                  <a:cubicBezTo>
                    <a:pt x="212" y="2"/>
                    <a:pt x="214" y="2"/>
                    <a:pt x="217" y="2"/>
                  </a:cubicBezTo>
                  <a:cubicBezTo>
                    <a:pt x="219" y="2"/>
                    <a:pt x="219" y="1"/>
                    <a:pt x="221" y="1"/>
                  </a:cubicBezTo>
                  <a:cubicBezTo>
                    <a:pt x="224" y="0"/>
                    <a:pt x="228" y="3"/>
                    <a:pt x="234" y="2"/>
                  </a:cubicBezTo>
                  <a:cubicBezTo>
                    <a:pt x="239" y="1"/>
                    <a:pt x="248" y="0"/>
                    <a:pt x="257" y="1"/>
                  </a:cubicBezTo>
                  <a:cubicBezTo>
                    <a:pt x="259" y="1"/>
                    <a:pt x="259" y="2"/>
                    <a:pt x="261" y="2"/>
                  </a:cubicBezTo>
                  <a:cubicBezTo>
                    <a:pt x="270" y="4"/>
                    <a:pt x="277" y="1"/>
                    <a:pt x="277" y="8"/>
                  </a:cubicBezTo>
                  <a:cubicBezTo>
                    <a:pt x="282" y="9"/>
                    <a:pt x="281" y="6"/>
                    <a:pt x="285" y="6"/>
                  </a:cubicBezTo>
                  <a:cubicBezTo>
                    <a:pt x="285" y="11"/>
                    <a:pt x="290" y="10"/>
                    <a:pt x="292" y="12"/>
                  </a:cubicBezTo>
                  <a:cubicBezTo>
                    <a:pt x="296" y="14"/>
                    <a:pt x="296" y="10"/>
                    <a:pt x="300" y="11"/>
                  </a:cubicBezTo>
                  <a:cubicBezTo>
                    <a:pt x="298" y="16"/>
                    <a:pt x="305" y="13"/>
                    <a:pt x="309" y="14"/>
                  </a:cubicBezTo>
                  <a:cubicBezTo>
                    <a:pt x="306" y="17"/>
                    <a:pt x="306" y="15"/>
                    <a:pt x="307" y="20"/>
                  </a:cubicBezTo>
                  <a:cubicBezTo>
                    <a:pt x="305" y="18"/>
                    <a:pt x="304" y="18"/>
                    <a:pt x="304" y="21"/>
                  </a:cubicBezTo>
                  <a:cubicBezTo>
                    <a:pt x="288" y="22"/>
                    <a:pt x="269" y="23"/>
                    <a:pt x="258" y="24"/>
                  </a:cubicBezTo>
                  <a:cubicBezTo>
                    <a:pt x="257" y="24"/>
                    <a:pt x="257" y="25"/>
                    <a:pt x="257" y="26"/>
                  </a:cubicBezTo>
                  <a:cubicBezTo>
                    <a:pt x="255" y="25"/>
                    <a:pt x="256" y="24"/>
                    <a:pt x="257" y="24"/>
                  </a:cubicBezTo>
                  <a:cubicBezTo>
                    <a:pt x="257" y="23"/>
                    <a:pt x="254" y="22"/>
                    <a:pt x="254" y="23"/>
                  </a:cubicBezTo>
                  <a:cubicBezTo>
                    <a:pt x="253" y="23"/>
                    <a:pt x="254" y="26"/>
                    <a:pt x="254" y="26"/>
                  </a:cubicBezTo>
                  <a:cubicBezTo>
                    <a:pt x="251" y="27"/>
                    <a:pt x="248" y="25"/>
                    <a:pt x="246" y="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3" name="Freeform 83"/>
            <p:cNvSpPr/>
            <p:nvPr/>
          </p:nvSpPr>
          <p:spPr bwMode="auto">
            <a:xfrm>
              <a:off x="6473697" y="1145884"/>
              <a:ext cx="487145" cy="262043"/>
            </a:xfrm>
            <a:custGeom>
              <a:avLst/>
              <a:gdLst>
                <a:gd name="T0" fmla="*/ 167 w 179"/>
                <a:gd name="T1" fmla="*/ 9 h 96"/>
                <a:gd name="T2" fmla="*/ 177 w 179"/>
                <a:gd name="T3" fmla="*/ 15 h 96"/>
                <a:gd name="T4" fmla="*/ 173 w 179"/>
                <a:gd name="T5" fmla="*/ 18 h 96"/>
                <a:gd name="T6" fmla="*/ 165 w 179"/>
                <a:gd name="T7" fmla="*/ 21 h 96"/>
                <a:gd name="T8" fmla="*/ 144 w 179"/>
                <a:gd name="T9" fmla="*/ 25 h 96"/>
                <a:gd name="T10" fmla="*/ 153 w 179"/>
                <a:gd name="T11" fmla="*/ 28 h 96"/>
                <a:gd name="T12" fmla="*/ 135 w 179"/>
                <a:gd name="T13" fmla="*/ 35 h 96"/>
                <a:gd name="T14" fmla="*/ 130 w 179"/>
                <a:gd name="T15" fmla="*/ 38 h 96"/>
                <a:gd name="T16" fmla="*/ 121 w 179"/>
                <a:gd name="T17" fmla="*/ 43 h 96"/>
                <a:gd name="T18" fmla="*/ 106 w 179"/>
                <a:gd name="T19" fmla="*/ 49 h 96"/>
                <a:gd name="T20" fmla="*/ 101 w 179"/>
                <a:gd name="T21" fmla="*/ 53 h 96"/>
                <a:gd name="T22" fmla="*/ 91 w 179"/>
                <a:gd name="T23" fmla="*/ 55 h 96"/>
                <a:gd name="T24" fmla="*/ 97 w 179"/>
                <a:gd name="T25" fmla="*/ 64 h 96"/>
                <a:gd name="T26" fmla="*/ 87 w 179"/>
                <a:gd name="T27" fmla="*/ 71 h 96"/>
                <a:gd name="T28" fmla="*/ 79 w 179"/>
                <a:gd name="T29" fmla="*/ 76 h 96"/>
                <a:gd name="T30" fmla="*/ 66 w 179"/>
                <a:gd name="T31" fmla="*/ 84 h 96"/>
                <a:gd name="T32" fmla="*/ 70 w 179"/>
                <a:gd name="T33" fmla="*/ 92 h 96"/>
                <a:gd name="T34" fmla="*/ 58 w 179"/>
                <a:gd name="T35" fmla="*/ 95 h 96"/>
                <a:gd name="T36" fmla="*/ 36 w 179"/>
                <a:gd name="T37" fmla="*/ 90 h 96"/>
                <a:gd name="T38" fmla="*/ 29 w 179"/>
                <a:gd name="T39" fmla="*/ 92 h 96"/>
                <a:gd name="T40" fmla="*/ 18 w 179"/>
                <a:gd name="T41" fmla="*/ 84 h 96"/>
                <a:gd name="T42" fmla="*/ 29 w 179"/>
                <a:gd name="T43" fmla="*/ 76 h 96"/>
                <a:gd name="T44" fmla="*/ 41 w 179"/>
                <a:gd name="T45" fmla="*/ 76 h 96"/>
                <a:gd name="T46" fmla="*/ 20 w 179"/>
                <a:gd name="T47" fmla="*/ 71 h 96"/>
                <a:gd name="T48" fmla="*/ 32 w 179"/>
                <a:gd name="T49" fmla="*/ 62 h 96"/>
                <a:gd name="T50" fmla="*/ 42 w 179"/>
                <a:gd name="T51" fmla="*/ 62 h 96"/>
                <a:gd name="T52" fmla="*/ 42 w 179"/>
                <a:gd name="T53" fmla="*/ 56 h 96"/>
                <a:gd name="T54" fmla="*/ 39 w 179"/>
                <a:gd name="T55" fmla="*/ 49 h 96"/>
                <a:gd name="T56" fmla="*/ 32 w 179"/>
                <a:gd name="T57" fmla="*/ 46 h 96"/>
                <a:gd name="T58" fmla="*/ 48 w 179"/>
                <a:gd name="T59" fmla="*/ 44 h 96"/>
                <a:gd name="T60" fmla="*/ 54 w 179"/>
                <a:gd name="T61" fmla="*/ 41 h 96"/>
                <a:gd name="T62" fmla="*/ 66 w 179"/>
                <a:gd name="T63" fmla="*/ 33 h 96"/>
                <a:gd name="T64" fmla="*/ 41 w 179"/>
                <a:gd name="T65" fmla="*/ 37 h 96"/>
                <a:gd name="T66" fmla="*/ 23 w 179"/>
                <a:gd name="T67" fmla="*/ 33 h 96"/>
                <a:gd name="T68" fmla="*/ 5 w 179"/>
                <a:gd name="T69" fmla="*/ 28 h 96"/>
                <a:gd name="T70" fmla="*/ 2 w 179"/>
                <a:gd name="T71" fmla="*/ 19 h 96"/>
                <a:gd name="T72" fmla="*/ 32 w 179"/>
                <a:gd name="T73" fmla="*/ 12 h 96"/>
                <a:gd name="T74" fmla="*/ 52 w 179"/>
                <a:gd name="T75" fmla="*/ 7 h 96"/>
                <a:gd name="T76" fmla="*/ 78 w 179"/>
                <a:gd name="T77" fmla="*/ 3 h 96"/>
                <a:gd name="T78" fmla="*/ 103 w 179"/>
                <a:gd name="T79" fmla="*/ 1 h 96"/>
                <a:gd name="T80" fmla="*/ 116 w 179"/>
                <a:gd name="T81" fmla="*/ 1 h 96"/>
                <a:gd name="T82" fmla="*/ 141 w 179"/>
                <a:gd name="T83" fmla="*/ 1 h 96"/>
                <a:gd name="T84" fmla="*/ 167 w 179"/>
                <a:gd name="T85" fmla="*/ 3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9" h="96">
                  <a:moveTo>
                    <a:pt x="167" y="3"/>
                  </a:moveTo>
                  <a:cubicBezTo>
                    <a:pt x="164" y="6"/>
                    <a:pt x="167" y="5"/>
                    <a:pt x="167" y="9"/>
                  </a:cubicBezTo>
                  <a:cubicBezTo>
                    <a:pt x="171" y="9"/>
                    <a:pt x="174" y="9"/>
                    <a:pt x="178" y="9"/>
                  </a:cubicBezTo>
                  <a:cubicBezTo>
                    <a:pt x="179" y="11"/>
                    <a:pt x="177" y="12"/>
                    <a:pt x="177" y="15"/>
                  </a:cubicBezTo>
                  <a:cubicBezTo>
                    <a:pt x="176" y="15"/>
                    <a:pt x="173" y="14"/>
                    <a:pt x="173" y="15"/>
                  </a:cubicBezTo>
                  <a:cubicBezTo>
                    <a:pt x="172" y="15"/>
                    <a:pt x="173" y="18"/>
                    <a:pt x="173" y="18"/>
                  </a:cubicBezTo>
                  <a:cubicBezTo>
                    <a:pt x="170" y="19"/>
                    <a:pt x="167" y="19"/>
                    <a:pt x="167" y="18"/>
                  </a:cubicBezTo>
                  <a:cubicBezTo>
                    <a:pt x="165" y="17"/>
                    <a:pt x="166" y="20"/>
                    <a:pt x="165" y="21"/>
                  </a:cubicBezTo>
                  <a:cubicBezTo>
                    <a:pt x="163" y="22"/>
                    <a:pt x="159" y="19"/>
                    <a:pt x="159" y="22"/>
                  </a:cubicBezTo>
                  <a:cubicBezTo>
                    <a:pt x="154" y="22"/>
                    <a:pt x="147" y="20"/>
                    <a:pt x="144" y="25"/>
                  </a:cubicBezTo>
                  <a:cubicBezTo>
                    <a:pt x="146" y="29"/>
                    <a:pt x="152" y="25"/>
                    <a:pt x="153" y="24"/>
                  </a:cubicBezTo>
                  <a:cubicBezTo>
                    <a:pt x="155" y="24"/>
                    <a:pt x="153" y="26"/>
                    <a:pt x="153" y="28"/>
                  </a:cubicBezTo>
                  <a:cubicBezTo>
                    <a:pt x="148" y="28"/>
                    <a:pt x="145" y="30"/>
                    <a:pt x="140" y="31"/>
                  </a:cubicBezTo>
                  <a:cubicBezTo>
                    <a:pt x="138" y="32"/>
                    <a:pt x="136" y="33"/>
                    <a:pt x="135" y="35"/>
                  </a:cubicBezTo>
                  <a:cubicBezTo>
                    <a:pt x="134" y="36"/>
                    <a:pt x="132" y="35"/>
                    <a:pt x="131" y="35"/>
                  </a:cubicBezTo>
                  <a:cubicBezTo>
                    <a:pt x="129" y="36"/>
                    <a:pt x="131" y="38"/>
                    <a:pt x="130" y="38"/>
                  </a:cubicBezTo>
                  <a:cubicBezTo>
                    <a:pt x="128" y="40"/>
                    <a:pt x="125" y="37"/>
                    <a:pt x="125" y="40"/>
                  </a:cubicBezTo>
                  <a:cubicBezTo>
                    <a:pt x="125" y="42"/>
                    <a:pt x="121" y="40"/>
                    <a:pt x="121" y="43"/>
                  </a:cubicBezTo>
                  <a:cubicBezTo>
                    <a:pt x="120" y="46"/>
                    <a:pt x="117" y="44"/>
                    <a:pt x="115" y="46"/>
                  </a:cubicBezTo>
                  <a:cubicBezTo>
                    <a:pt x="113" y="48"/>
                    <a:pt x="109" y="47"/>
                    <a:pt x="106" y="49"/>
                  </a:cubicBezTo>
                  <a:cubicBezTo>
                    <a:pt x="105" y="49"/>
                    <a:pt x="106" y="50"/>
                    <a:pt x="104" y="50"/>
                  </a:cubicBezTo>
                  <a:cubicBezTo>
                    <a:pt x="101" y="51"/>
                    <a:pt x="103" y="52"/>
                    <a:pt x="101" y="53"/>
                  </a:cubicBezTo>
                  <a:cubicBezTo>
                    <a:pt x="101" y="53"/>
                    <a:pt x="100" y="53"/>
                    <a:pt x="100" y="53"/>
                  </a:cubicBezTo>
                  <a:cubicBezTo>
                    <a:pt x="99" y="53"/>
                    <a:pt x="96" y="56"/>
                    <a:pt x="91" y="55"/>
                  </a:cubicBezTo>
                  <a:cubicBezTo>
                    <a:pt x="91" y="57"/>
                    <a:pt x="97" y="58"/>
                    <a:pt x="91" y="58"/>
                  </a:cubicBezTo>
                  <a:cubicBezTo>
                    <a:pt x="92" y="61"/>
                    <a:pt x="98" y="58"/>
                    <a:pt x="97" y="64"/>
                  </a:cubicBezTo>
                  <a:cubicBezTo>
                    <a:pt x="94" y="60"/>
                    <a:pt x="94" y="64"/>
                    <a:pt x="94" y="68"/>
                  </a:cubicBezTo>
                  <a:cubicBezTo>
                    <a:pt x="91" y="64"/>
                    <a:pt x="89" y="69"/>
                    <a:pt x="87" y="71"/>
                  </a:cubicBezTo>
                  <a:cubicBezTo>
                    <a:pt x="84" y="73"/>
                    <a:pt x="80" y="71"/>
                    <a:pt x="78" y="74"/>
                  </a:cubicBezTo>
                  <a:cubicBezTo>
                    <a:pt x="77" y="75"/>
                    <a:pt x="79" y="75"/>
                    <a:pt x="79" y="76"/>
                  </a:cubicBezTo>
                  <a:cubicBezTo>
                    <a:pt x="79" y="77"/>
                    <a:pt x="74" y="78"/>
                    <a:pt x="78" y="78"/>
                  </a:cubicBezTo>
                  <a:cubicBezTo>
                    <a:pt x="76" y="83"/>
                    <a:pt x="67" y="80"/>
                    <a:pt x="66" y="84"/>
                  </a:cubicBezTo>
                  <a:cubicBezTo>
                    <a:pt x="68" y="87"/>
                    <a:pt x="72" y="88"/>
                    <a:pt x="78" y="87"/>
                  </a:cubicBezTo>
                  <a:cubicBezTo>
                    <a:pt x="79" y="92"/>
                    <a:pt x="70" y="88"/>
                    <a:pt x="70" y="92"/>
                  </a:cubicBezTo>
                  <a:cubicBezTo>
                    <a:pt x="70" y="94"/>
                    <a:pt x="69" y="92"/>
                    <a:pt x="67" y="92"/>
                  </a:cubicBezTo>
                  <a:cubicBezTo>
                    <a:pt x="64" y="92"/>
                    <a:pt x="62" y="96"/>
                    <a:pt x="58" y="95"/>
                  </a:cubicBezTo>
                  <a:cubicBezTo>
                    <a:pt x="57" y="93"/>
                    <a:pt x="55" y="93"/>
                    <a:pt x="55" y="90"/>
                  </a:cubicBezTo>
                  <a:cubicBezTo>
                    <a:pt x="48" y="89"/>
                    <a:pt x="43" y="92"/>
                    <a:pt x="36" y="90"/>
                  </a:cubicBezTo>
                  <a:cubicBezTo>
                    <a:pt x="36" y="90"/>
                    <a:pt x="34" y="89"/>
                    <a:pt x="35" y="89"/>
                  </a:cubicBezTo>
                  <a:cubicBezTo>
                    <a:pt x="32" y="89"/>
                    <a:pt x="31" y="91"/>
                    <a:pt x="29" y="92"/>
                  </a:cubicBezTo>
                  <a:cubicBezTo>
                    <a:pt x="22" y="93"/>
                    <a:pt x="16" y="90"/>
                    <a:pt x="8" y="89"/>
                  </a:cubicBezTo>
                  <a:cubicBezTo>
                    <a:pt x="11" y="86"/>
                    <a:pt x="13" y="84"/>
                    <a:pt x="18" y="84"/>
                  </a:cubicBezTo>
                  <a:cubicBezTo>
                    <a:pt x="21" y="84"/>
                    <a:pt x="19" y="78"/>
                    <a:pt x="21" y="77"/>
                  </a:cubicBezTo>
                  <a:cubicBezTo>
                    <a:pt x="26" y="78"/>
                    <a:pt x="25" y="75"/>
                    <a:pt x="29" y="76"/>
                  </a:cubicBezTo>
                  <a:cubicBezTo>
                    <a:pt x="29" y="81"/>
                    <a:pt x="34" y="80"/>
                    <a:pt x="39" y="80"/>
                  </a:cubicBezTo>
                  <a:cubicBezTo>
                    <a:pt x="42" y="79"/>
                    <a:pt x="37" y="78"/>
                    <a:pt x="41" y="76"/>
                  </a:cubicBezTo>
                  <a:cubicBezTo>
                    <a:pt x="40" y="72"/>
                    <a:pt x="32" y="76"/>
                    <a:pt x="35" y="70"/>
                  </a:cubicBezTo>
                  <a:cubicBezTo>
                    <a:pt x="29" y="71"/>
                    <a:pt x="26" y="73"/>
                    <a:pt x="20" y="71"/>
                  </a:cubicBezTo>
                  <a:cubicBezTo>
                    <a:pt x="21" y="68"/>
                    <a:pt x="24" y="67"/>
                    <a:pt x="27" y="67"/>
                  </a:cubicBezTo>
                  <a:cubicBezTo>
                    <a:pt x="29" y="65"/>
                    <a:pt x="30" y="64"/>
                    <a:pt x="32" y="62"/>
                  </a:cubicBezTo>
                  <a:cubicBezTo>
                    <a:pt x="33" y="62"/>
                    <a:pt x="34" y="62"/>
                    <a:pt x="35" y="61"/>
                  </a:cubicBezTo>
                  <a:cubicBezTo>
                    <a:pt x="38" y="60"/>
                    <a:pt x="40" y="61"/>
                    <a:pt x="42" y="62"/>
                  </a:cubicBezTo>
                  <a:cubicBezTo>
                    <a:pt x="44" y="61"/>
                    <a:pt x="46" y="60"/>
                    <a:pt x="47" y="58"/>
                  </a:cubicBezTo>
                  <a:cubicBezTo>
                    <a:pt x="47" y="55"/>
                    <a:pt x="43" y="57"/>
                    <a:pt x="42" y="56"/>
                  </a:cubicBezTo>
                  <a:cubicBezTo>
                    <a:pt x="42" y="56"/>
                    <a:pt x="41" y="52"/>
                    <a:pt x="41" y="52"/>
                  </a:cubicBezTo>
                  <a:cubicBezTo>
                    <a:pt x="40" y="51"/>
                    <a:pt x="39" y="50"/>
                    <a:pt x="39" y="49"/>
                  </a:cubicBezTo>
                  <a:cubicBezTo>
                    <a:pt x="38" y="50"/>
                    <a:pt x="37" y="50"/>
                    <a:pt x="35" y="50"/>
                  </a:cubicBezTo>
                  <a:cubicBezTo>
                    <a:pt x="35" y="47"/>
                    <a:pt x="34" y="46"/>
                    <a:pt x="32" y="46"/>
                  </a:cubicBezTo>
                  <a:cubicBezTo>
                    <a:pt x="33" y="43"/>
                    <a:pt x="34" y="41"/>
                    <a:pt x="39" y="41"/>
                  </a:cubicBezTo>
                  <a:cubicBezTo>
                    <a:pt x="43" y="41"/>
                    <a:pt x="42" y="46"/>
                    <a:pt x="48" y="44"/>
                  </a:cubicBezTo>
                  <a:cubicBezTo>
                    <a:pt x="48" y="46"/>
                    <a:pt x="48" y="47"/>
                    <a:pt x="49" y="47"/>
                  </a:cubicBezTo>
                  <a:cubicBezTo>
                    <a:pt x="54" y="49"/>
                    <a:pt x="52" y="43"/>
                    <a:pt x="54" y="41"/>
                  </a:cubicBezTo>
                  <a:cubicBezTo>
                    <a:pt x="61" y="40"/>
                    <a:pt x="68" y="38"/>
                    <a:pt x="72" y="33"/>
                  </a:cubicBezTo>
                  <a:cubicBezTo>
                    <a:pt x="71" y="29"/>
                    <a:pt x="69" y="35"/>
                    <a:pt x="66" y="33"/>
                  </a:cubicBezTo>
                  <a:cubicBezTo>
                    <a:pt x="64" y="34"/>
                    <a:pt x="60" y="34"/>
                    <a:pt x="58" y="37"/>
                  </a:cubicBezTo>
                  <a:cubicBezTo>
                    <a:pt x="54" y="36"/>
                    <a:pt x="47" y="37"/>
                    <a:pt x="41" y="37"/>
                  </a:cubicBezTo>
                  <a:cubicBezTo>
                    <a:pt x="37" y="37"/>
                    <a:pt x="35" y="34"/>
                    <a:pt x="30" y="37"/>
                  </a:cubicBezTo>
                  <a:cubicBezTo>
                    <a:pt x="29" y="32"/>
                    <a:pt x="25" y="38"/>
                    <a:pt x="23" y="33"/>
                  </a:cubicBezTo>
                  <a:cubicBezTo>
                    <a:pt x="20" y="35"/>
                    <a:pt x="17" y="31"/>
                    <a:pt x="11" y="33"/>
                  </a:cubicBezTo>
                  <a:cubicBezTo>
                    <a:pt x="12" y="28"/>
                    <a:pt x="6" y="30"/>
                    <a:pt x="5" y="28"/>
                  </a:cubicBezTo>
                  <a:cubicBezTo>
                    <a:pt x="4" y="24"/>
                    <a:pt x="8" y="25"/>
                    <a:pt x="9" y="24"/>
                  </a:cubicBezTo>
                  <a:cubicBezTo>
                    <a:pt x="10" y="19"/>
                    <a:pt x="0" y="25"/>
                    <a:pt x="2" y="19"/>
                  </a:cubicBezTo>
                  <a:cubicBezTo>
                    <a:pt x="9" y="17"/>
                    <a:pt x="20" y="16"/>
                    <a:pt x="30" y="15"/>
                  </a:cubicBezTo>
                  <a:cubicBezTo>
                    <a:pt x="32" y="15"/>
                    <a:pt x="31" y="13"/>
                    <a:pt x="32" y="12"/>
                  </a:cubicBezTo>
                  <a:cubicBezTo>
                    <a:pt x="39" y="13"/>
                    <a:pt x="45" y="10"/>
                    <a:pt x="49" y="12"/>
                  </a:cubicBezTo>
                  <a:cubicBezTo>
                    <a:pt x="51" y="11"/>
                    <a:pt x="52" y="9"/>
                    <a:pt x="52" y="7"/>
                  </a:cubicBezTo>
                  <a:cubicBezTo>
                    <a:pt x="61" y="7"/>
                    <a:pt x="69" y="4"/>
                    <a:pt x="76" y="6"/>
                  </a:cubicBezTo>
                  <a:cubicBezTo>
                    <a:pt x="78" y="6"/>
                    <a:pt x="77" y="4"/>
                    <a:pt x="78" y="3"/>
                  </a:cubicBezTo>
                  <a:cubicBezTo>
                    <a:pt x="84" y="3"/>
                    <a:pt x="92" y="2"/>
                    <a:pt x="95" y="4"/>
                  </a:cubicBezTo>
                  <a:cubicBezTo>
                    <a:pt x="96" y="2"/>
                    <a:pt x="102" y="4"/>
                    <a:pt x="103" y="1"/>
                  </a:cubicBezTo>
                  <a:cubicBezTo>
                    <a:pt x="107" y="3"/>
                    <a:pt x="112" y="3"/>
                    <a:pt x="118" y="3"/>
                  </a:cubicBezTo>
                  <a:cubicBezTo>
                    <a:pt x="118" y="2"/>
                    <a:pt x="117" y="1"/>
                    <a:pt x="116" y="1"/>
                  </a:cubicBezTo>
                  <a:cubicBezTo>
                    <a:pt x="116" y="0"/>
                    <a:pt x="118" y="1"/>
                    <a:pt x="118" y="1"/>
                  </a:cubicBezTo>
                  <a:cubicBezTo>
                    <a:pt x="124" y="2"/>
                    <a:pt x="135" y="0"/>
                    <a:pt x="141" y="1"/>
                  </a:cubicBezTo>
                  <a:cubicBezTo>
                    <a:pt x="142" y="1"/>
                    <a:pt x="141" y="4"/>
                    <a:pt x="141" y="4"/>
                  </a:cubicBezTo>
                  <a:cubicBezTo>
                    <a:pt x="153" y="5"/>
                    <a:pt x="154" y="2"/>
                    <a:pt x="16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4" name="Freeform 84"/>
            <p:cNvSpPr/>
            <p:nvPr/>
          </p:nvSpPr>
          <p:spPr bwMode="auto">
            <a:xfrm>
              <a:off x="2247305" y="1244006"/>
              <a:ext cx="139679" cy="51947"/>
            </a:xfrm>
            <a:custGeom>
              <a:avLst/>
              <a:gdLst>
                <a:gd name="T0" fmla="*/ 13 w 51"/>
                <a:gd name="T1" fmla="*/ 2 h 19"/>
                <a:gd name="T2" fmla="*/ 13 w 51"/>
                <a:gd name="T3" fmla="*/ 4 h 19"/>
                <a:gd name="T4" fmla="*/ 17 w 51"/>
                <a:gd name="T5" fmla="*/ 8 h 19"/>
                <a:gd name="T6" fmla="*/ 22 w 51"/>
                <a:gd name="T7" fmla="*/ 5 h 19"/>
                <a:gd name="T8" fmla="*/ 29 w 51"/>
                <a:gd name="T9" fmla="*/ 8 h 19"/>
                <a:gd name="T10" fmla="*/ 43 w 51"/>
                <a:gd name="T11" fmla="*/ 5 h 19"/>
                <a:gd name="T12" fmla="*/ 48 w 51"/>
                <a:gd name="T13" fmla="*/ 8 h 19"/>
                <a:gd name="T14" fmla="*/ 46 w 51"/>
                <a:gd name="T15" fmla="*/ 14 h 19"/>
                <a:gd name="T16" fmla="*/ 32 w 51"/>
                <a:gd name="T17" fmla="*/ 16 h 19"/>
                <a:gd name="T18" fmla="*/ 23 w 51"/>
                <a:gd name="T19" fmla="*/ 19 h 19"/>
                <a:gd name="T20" fmla="*/ 8 w 51"/>
                <a:gd name="T21" fmla="*/ 8 h 19"/>
                <a:gd name="T22" fmla="*/ 1 w 51"/>
                <a:gd name="T23" fmla="*/ 7 h 19"/>
                <a:gd name="T24" fmla="*/ 13 w 51"/>
                <a:gd name="T25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1" h="19">
                  <a:moveTo>
                    <a:pt x="13" y="2"/>
                  </a:moveTo>
                  <a:cubicBezTo>
                    <a:pt x="15" y="3"/>
                    <a:pt x="14" y="4"/>
                    <a:pt x="13" y="4"/>
                  </a:cubicBezTo>
                  <a:cubicBezTo>
                    <a:pt x="12" y="7"/>
                    <a:pt x="20" y="3"/>
                    <a:pt x="17" y="8"/>
                  </a:cubicBezTo>
                  <a:cubicBezTo>
                    <a:pt x="21" y="9"/>
                    <a:pt x="19" y="6"/>
                    <a:pt x="22" y="5"/>
                  </a:cubicBezTo>
                  <a:cubicBezTo>
                    <a:pt x="25" y="8"/>
                    <a:pt x="29" y="2"/>
                    <a:pt x="29" y="8"/>
                  </a:cubicBezTo>
                  <a:cubicBezTo>
                    <a:pt x="33" y="7"/>
                    <a:pt x="38" y="7"/>
                    <a:pt x="43" y="5"/>
                  </a:cubicBezTo>
                  <a:cubicBezTo>
                    <a:pt x="42" y="9"/>
                    <a:pt x="50" y="4"/>
                    <a:pt x="48" y="8"/>
                  </a:cubicBezTo>
                  <a:cubicBezTo>
                    <a:pt x="51" y="13"/>
                    <a:pt x="39" y="11"/>
                    <a:pt x="46" y="14"/>
                  </a:cubicBezTo>
                  <a:cubicBezTo>
                    <a:pt x="44" y="18"/>
                    <a:pt x="36" y="15"/>
                    <a:pt x="32" y="16"/>
                  </a:cubicBezTo>
                  <a:cubicBezTo>
                    <a:pt x="29" y="16"/>
                    <a:pt x="26" y="18"/>
                    <a:pt x="23" y="19"/>
                  </a:cubicBezTo>
                  <a:cubicBezTo>
                    <a:pt x="17" y="16"/>
                    <a:pt x="12" y="14"/>
                    <a:pt x="8" y="8"/>
                  </a:cubicBezTo>
                  <a:cubicBezTo>
                    <a:pt x="6" y="8"/>
                    <a:pt x="1" y="10"/>
                    <a:pt x="1" y="7"/>
                  </a:cubicBezTo>
                  <a:cubicBezTo>
                    <a:pt x="0" y="0"/>
                    <a:pt x="12" y="7"/>
                    <a:pt x="13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5" name="Freeform 85"/>
            <p:cNvSpPr/>
            <p:nvPr/>
          </p:nvSpPr>
          <p:spPr bwMode="auto">
            <a:xfrm>
              <a:off x="6099681" y="1315577"/>
              <a:ext cx="62336" cy="16161"/>
            </a:xfrm>
            <a:custGeom>
              <a:avLst/>
              <a:gdLst>
                <a:gd name="T0" fmla="*/ 22 w 23"/>
                <a:gd name="T1" fmla="*/ 0 h 6"/>
                <a:gd name="T2" fmla="*/ 13 w 23"/>
                <a:gd name="T3" fmla="*/ 5 h 6"/>
                <a:gd name="T4" fmla="*/ 10 w 23"/>
                <a:gd name="T5" fmla="*/ 6 h 6"/>
                <a:gd name="T6" fmla="*/ 4 w 23"/>
                <a:gd name="T7" fmla="*/ 6 h 6"/>
                <a:gd name="T8" fmla="*/ 7 w 23"/>
                <a:gd name="T9" fmla="*/ 2 h 6"/>
                <a:gd name="T10" fmla="*/ 22 w 23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6">
                  <a:moveTo>
                    <a:pt x="22" y="0"/>
                  </a:moveTo>
                  <a:cubicBezTo>
                    <a:pt x="23" y="5"/>
                    <a:pt x="17" y="4"/>
                    <a:pt x="13" y="5"/>
                  </a:cubicBezTo>
                  <a:cubicBezTo>
                    <a:pt x="12" y="5"/>
                    <a:pt x="12" y="6"/>
                    <a:pt x="10" y="6"/>
                  </a:cubicBezTo>
                  <a:cubicBezTo>
                    <a:pt x="8" y="6"/>
                    <a:pt x="5" y="4"/>
                    <a:pt x="4" y="6"/>
                  </a:cubicBezTo>
                  <a:cubicBezTo>
                    <a:pt x="0" y="6"/>
                    <a:pt x="7" y="1"/>
                    <a:pt x="7" y="2"/>
                  </a:cubicBezTo>
                  <a:cubicBezTo>
                    <a:pt x="10" y="5"/>
                    <a:pt x="17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6" name="Freeform 86"/>
            <p:cNvSpPr/>
            <p:nvPr/>
          </p:nvSpPr>
          <p:spPr bwMode="auto">
            <a:xfrm>
              <a:off x="6353643" y="1315577"/>
              <a:ext cx="60027" cy="38095"/>
            </a:xfrm>
            <a:custGeom>
              <a:avLst/>
              <a:gdLst>
                <a:gd name="T0" fmla="*/ 10 w 22"/>
                <a:gd name="T1" fmla="*/ 0 h 14"/>
                <a:gd name="T2" fmla="*/ 8 w 22"/>
                <a:gd name="T3" fmla="*/ 2 h 14"/>
                <a:gd name="T4" fmla="*/ 15 w 22"/>
                <a:gd name="T5" fmla="*/ 6 h 14"/>
                <a:gd name="T6" fmla="*/ 18 w 22"/>
                <a:gd name="T7" fmla="*/ 5 h 14"/>
                <a:gd name="T8" fmla="*/ 9 w 22"/>
                <a:gd name="T9" fmla="*/ 14 h 14"/>
                <a:gd name="T10" fmla="*/ 0 w 22"/>
                <a:gd name="T11" fmla="*/ 3 h 14"/>
                <a:gd name="T12" fmla="*/ 10 w 22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14">
                  <a:moveTo>
                    <a:pt x="10" y="0"/>
                  </a:moveTo>
                  <a:cubicBezTo>
                    <a:pt x="10" y="2"/>
                    <a:pt x="9" y="1"/>
                    <a:pt x="8" y="2"/>
                  </a:cubicBezTo>
                  <a:cubicBezTo>
                    <a:pt x="7" y="6"/>
                    <a:pt x="17" y="0"/>
                    <a:pt x="15" y="6"/>
                  </a:cubicBezTo>
                  <a:cubicBezTo>
                    <a:pt x="17" y="6"/>
                    <a:pt x="18" y="6"/>
                    <a:pt x="18" y="5"/>
                  </a:cubicBezTo>
                  <a:cubicBezTo>
                    <a:pt x="22" y="9"/>
                    <a:pt x="10" y="10"/>
                    <a:pt x="9" y="14"/>
                  </a:cubicBezTo>
                  <a:cubicBezTo>
                    <a:pt x="5" y="11"/>
                    <a:pt x="6" y="4"/>
                    <a:pt x="0" y="3"/>
                  </a:cubicBezTo>
                  <a:cubicBezTo>
                    <a:pt x="2" y="0"/>
                    <a:pt x="8" y="2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7" name="Freeform 87"/>
            <p:cNvSpPr>
              <a:spLocks noEditPoints="1"/>
            </p:cNvSpPr>
            <p:nvPr/>
          </p:nvSpPr>
          <p:spPr bwMode="auto">
            <a:xfrm>
              <a:off x="1648185" y="1355980"/>
              <a:ext cx="3415790" cy="2241791"/>
            </a:xfrm>
            <a:custGeom>
              <a:avLst/>
              <a:gdLst>
                <a:gd name="T0" fmla="*/ 744 w 1253"/>
                <a:gd name="T1" fmla="*/ 58 h 822"/>
                <a:gd name="T2" fmla="*/ 879 w 1253"/>
                <a:gd name="T3" fmla="*/ 58 h 822"/>
                <a:gd name="T4" fmla="*/ 992 w 1253"/>
                <a:gd name="T5" fmla="*/ 68 h 822"/>
                <a:gd name="T6" fmla="*/ 1138 w 1253"/>
                <a:gd name="T7" fmla="*/ 92 h 822"/>
                <a:gd name="T8" fmla="*/ 1253 w 1253"/>
                <a:gd name="T9" fmla="*/ 129 h 822"/>
                <a:gd name="T10" fmla="*/ 1180 w 1253"/>
                <a:gd name="T11" fmla="*/ 147 h 822"/>
                <a:gd name="T12" fmla="*/ 1087 w 1253"/>
                <a:gd name="T13" fmla="*/ 218 h 822"/>
                <a:gd name="T14" fmla="*/ 1050 w 1253"/>
                <a:gd name="T15" fmla="*/ 240 h 822"/>
                <a:gd name="T16" fmla="*/ 1098 w 1253"/>
                <a:gd name="T17" fmla="*/ 166 h 822"/>
                <a:gd name="T18" fmla="*/ 992 w 1253"/>
                <a:gd name="T19" fmla="*/ 197 h 822"/>
                <a:gd name="T20" fmla="*/ 958 w 1253"/>
                <a:gd name="T21" fmla="*/ 249 h 822"/>
                <a:gd name="T22" fmla="*/ 898 w 1253"/>
                <a:gd name="T23" fmla="*/ 330 h 822"/>
                <a:gd name="T24" fmla="*/ 860 w 1253"/>
                <a:gd name="T25" fmla="*/ 350 h 822"/>
                <a:gd name="T26" fmla="*/ 844 w 1253"/>
                <a:gd name="T27" fmla="*/ 369 h 822"/>
                <a:gd name="T28" fmla="*/ 790 w 1253"/>
                <a:gd name="T29" fmla="*/ 467 h 822"/>
                <a:gd name="T30" fmla="*/ 761 w 1253"/>
                <a:gd name="T31" fmla="*/ 536 h 822"/>
                <a:gd name="T32" fmla="*/ 712 w 1253"/>
                <a:gd name="T33" fmla="*/ 545 h 822"/>
                <a:gd name="T34" fmla="*/ 701 w 1253"/>
                <a:gd name="T35" fmla="*/ 548 h 822"/>
                <a:gd name="T36" fmla="*/ 675 w 1253"/>
                <a:gd name="T37" fmla="*/ 479 h 822"/>
                <a:gd name="T38" fmla="*/ 590 w 1253"/>
                <a:gd name="T39" fmla="*/ 523 h 822"/>
                <a:gd name="T40" fmla="*/ 529 w 1253"/>
                <a:gd name="T41" fmla="*/ 461 h 822"/>
                <a:gd name="T42" fmla="*/ 417 w 1253"/>
                <a:gd name="T43" fmla="*/ 443 h 822"/>
                <a:gd name="T44" fmla="*/ 443 w 1253"/>
                <a:gd name="T45" fmla="*/ 491 h 822"/>
                <a:gd name="T46" fmla="*/ 360 w 1253"/>
                <a:gd name="T47" fmla="*/ 495 h 822"/>
                <a:gd name="T48" fmla="*/ 311 w 1253"/>
                <a:gd name="T49" fmla="*/ 434 h 822"/>
                <a:gd name="T50" fmla="*/ 350 w 1253"/>
                <a:gd name="T51" fmla="*/ 514 h 822"/>
                <a:gd name="T52" fmla="*/ 374 w 1253"/>
                <a:gd name="T53" fmla="*/ 596 h 822"/>
                <a:gd name="T54" fmla="*/ 328 w 1253"/>
                <a:gd name="T55" fmla="*/ 714 h 822"/>
                <a:gd name="T56" fmla="*/ 280 w 1253"/>
                <a:gd name="T57" fmla="*/ 806 h 822"/>
                <a:gd name="T58" fmla="*/ 188 w 1253"/>
                <a:gd name="T59" fmla="*/ 735 h 822"/>
                <a:gd name="T60" fmla="*/ 178 w 1253"/>
                <a:gd name="T61" fmla="*/ 627 h 822"/>
                <a:gd name="T62" fmla="*/ 37 w 1253"/>
                <a:gd name="T63" fmla="*/ 559 h 822"/>
                <a:gd name="T64" fmla="*/ 5 w 1253"/>
                <a:gd name="T65" fmla="*/ 468 h 822"/>
                <a:gd name="T66" fmla="*/ 129 w 1253"/>
                <a:gd name="T67" fmla="*/ 370 h 822"/>
                <a:gd name="T68" fmla="*/ 209 w 1253"/>
                <a:gd name="T69" fmla="*/ 408 h 822"/>
                <a:gd name="T70" fmla="*/ 301 w 1253"/>
                <a:gd name="T71" fmla="*/ 408 h 822"/>
                <a:gd name="T72" fmla="*/ 246 w 1253"/>
                <a:gd name="T73" fmla="*/ 347 h 822"/>
                <a:gd name="T74" fmla="*/ 203 w 1253"/>
                <a:gd name="T75" fmla="*/ 320 h 822"/>
                <a:gd name="T76" fmla="*/ 206 w 1253"/>
                <a:gd name="T77" fmla="*/ 344 h 822"/>
                <a:gd name="T78" fmla="*/ 126 w 1253"/>
                <a:gd name="T79" fmla="*/ 325 h 822"/>
                <a:gd name="T80" fmla="*/ 92 w 1253"/>
                <a:gd name="T81" fmla="*/ 323 h 822"/>
                <a:gd name="T82" fmla="*/ 126 w 1253"/>
                <a:gd name="T83" fmla="*/ 262 h 822"/>
                <a:gd name="T84" fmla="*/ 171 w 1253"/>
                <a:gd name="T85" fmla="*/ 233 h 822"/>
                <a:gd name="T86" fmla="*/ 252 w 1253"/>
                <a:gd name="T87" fmla="*/ 197 h 822"/>
                <a:gd name="T88" fmla="*/ 249 w 1253"/>
                <a:gd name="T89" fmla="*/ 157 h 822"/>
                <a:gd name="T90" fmla="*/ 221 w 1253"/>
                <a:gd name="T91" fmla="*/ 190 h 822"/>
                <a:gd name="T92" fmla="*/ 145 w 1253"/>
                <a:gd name="T93" fmla="*/ 200 h 822"/>
                <a:gd name="T94" fmla="*/ 181 w 1253"/>
                <a:gd name="T95" fmla="*/ 133 h 822"/>
                <a:gd name="T96" fmla="*/ 282 w 1253"/>
                <a:gd name="T97" fmla="*/ 84 h 822"/>
                <a:gd name="T98" fmla="*/ 316 w 1253"/>
                <a:gd name="T99" fmla="*/ 123 h 822"/>
                <a:gd name="T100" fmla="*/ 374 w 1253"/>
                <a:gd name="T101" fmla="*/ 107 h 822"/>
                <a:gd name="T102" fmla="*/ 474 w 1253"/>
                <a:gd name="T103" fmla="*/ 101 h 822"/>
                <a:gd name="T104" fmla="*/ 525 w 1253"/>
                <a:gd name="T105" fmla="*/ 67 h 822"/>
                <a:gd name="T106" fmla="*/ 560 w 1253"/>
                <a:gd name="T107" fmla="*/ 104 h 822"/>
                <a:gd name="T108" fmla="*/ 584 w 1253"/>
                <a:gd name="T109" fmla="*/ 65 h 822"/>
                <a:gd name="T110" fmla="*/ 707 w 1253"/>
                <a:gd name="T111" fmla="*/ 15 h 822"/>
                <a:gd name="T112" fmla="*/ 297 w 1253"/>
                <a:gd name="T113" fmla="*/ 298 h 822"/>
                <a:gd name="T114" fmla="*/ 357 w 1253"/>
                <a:gd name="T115" fmla="*/ 338 h 822"/>
                <a:gd name="T116" fmla="*/ 423 w 1253"/>
                <a:gd name="T117" fmla="*/ 328 h 822"/>
                <a:gd name="T118" fmla="*/ 402 w 1253"/>
                <a:gd name="T119" fmla="*/ 359 h 822"/>
                <a:gd name="T120" fmla="*/ 298 w 1253"/>
                <a:gd name="T121" fmla="*/ 606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53" h="822">
                  <a:moveTo>
                    <a:pt x="755" y="9"/>
                  </a:moveTo>
                  <a:cubicBezTo>
                    <a:pt x="755" y="11"/>
                    <a:pt x="757" y="10"/>
                    <a:pt x="759" y="10"/>
                  </a:cubicBezTo>
                  <a:cubicBezTo>
                    <a:pt x="759" y="12"/>
                    <a:pt x="756" y="12"/>
                    <a:pt x="755" y="12"/>
                  </a:cubicBezTo>
                  <a:cubicBezTo>
                    <a:pt x="761" y="18"/>
                    <a:pt x="767" y="9"/>
                    <a:pt x="778" y="12"/>
                  </a:cubicBezTo>
                  <a:cubicBezTo>
                    <a:pt x="781" y="15"/>
                    <a:pt x="785" y="18"/>
                    <a:pt x="790" y="19"/>
                  </a:cubicBezTo>
                  <a:cubicBezTo>
                    <a:pt x="791" y="21"/>
                    <a:pt x="790" y="23"/>
                    <a:pt x="790" y="25"/>
                  </a:cubicBezTo>
                  <a:cubicBezTo>
                    <a:pt x="791" y="27"/>
                    <a:pt x="794" y="27"/>
                    <a:pt x="793" y="30"/>
                  </a:cubicBezTo>
                  <a:cubicBezTo>
                    <a:pt x="790" y="29"/>
                    <a:pt x="790" y="32"/>
                    <a:pt x="790" y="34"/>
                  </a:cubicBezTo>
                  <a:cubicBezTo>
                    <a:pt x="789" y="33"/>
                    <a:pt x="787" y="32"/>
                    <a:pt x="784" y="33"/>
                  </a:cubicBezTo>
                  <a:cubicBezTo>
                    <a:pt x="782" y="33"/>
                    <a:pt x="784" y="35"/>
                    <a:pt x="783" y="36"/>
                  </a:cubicBezTo>
                  <a:cubicBezTo>
                    <a:pt x="782" y="36"/>
                    <a:pt x="781" y="34"/>
                    <a:pt x="780" y="34"/>
                  </a:cubicBezTo>
                  <a:cubicBezTo>
                    <a:pt x="779" y="34"/>
                    <a:pt x="775" y="37"/>
                    <a:pt x="771" y="36"/>
                  </a:cubicBezTo>
                  <a:cubicBezTo>
                    <a:pt x="769" y="35"/>
                    <a:pt x="770" y="38"/>
                    <a:pt x="769" y="39"/>
                  </a:cubicBezTo>
                  <a:cubicBezTo>
                    <a:pt x="769" y="39"/>
                    <a:pt x="767" y="38"/>
                    <a:pt x="766" y="39"/>
                  </a:cubicBezTo>
                  <a:cubicBezTo>
                    <a:pt x="766" y="40"/>
                    <a:pt x="769" y="41"/>
                    <a:pt x="766" y="44"/>
                  </a:cubicBezTo>
                  <a:cubicBezTo>
                    <a:pt x="766" y="42"/>
                    <a:pt x="758" y="45"/>
                    <a:pt x="762" y="46"/>
                  </a:cubicBezTo>
                  <a:cubicBezTo>
                    <a:pt x="759" y="49"/>
                    <a:pt x="754" y="47"/>
                    <a:pt x="750" y="49"/>
                  </a:cubicBezTo>
                  <a:cubicBezTo>
                    <a:pt x="748" y="50"/>
                    <a:pt x="746" y="54"/>
                    <a:pt x="743" y="53"/>
                  </a:cubicBezTo>
                  <a:cubicBezTo>
                    <a:pt x="743" y="55"/>
                    <a:pt x="743" y="58"/>
                    <a:pt x="741" y="58"/>
                  </a:cubicBezTo>
                  <a:cubicBezTo>
                    <a:pt x="742" y="60"/>
                    <a:pt x="743" y="58"/>
                    <a:pt x="744" y="58"/>
                  </a:cubicBezTo>
                  <a:cubicBezTo>
                    <a:pt x="749" y="58"/>
                    <a:pt x="750" y="55"/>
                    <a:pt x="753" y="53"/>
                  </a:cubicBezTo>
                  <a:cubicBezTo>
                    <a:pt x="755" y="53"/>
                    <a:pt x="756" y="55"/>
                    <a:pt x="758" y="55"/>
                  </a:cubicBezTo>
                  <a:cubicBezTo>
                    <a:pt x="759" y="55"/>
                    <a:pt x="759" y="52"/>
                    <a:pt x="761" y="52"/>
                  </a:cubicBezTo>
                  <a:cubicBezTo>
                    <a:pt x="764" y="50"/>
                    <a:pt x="767" y="52"/>
                    <a:pt x="771" y="50"/>
                  </a:cubicBezTo>
                  <a:cubicBezTo>
                    <a:pt x="773" y="50"/>
                    <a:pt x="770" y="48"/>
                    <a:pt x="772" y="47"/>
                  </a:cubicBezTo>
                  <a:cubicBezTo>
                    <a:pt x="773" y="47"/>
                    <a:pt x="775" y="48"/>
                    <a:pt x="775" y="47"/>
                  </a:cubicBezTo>
                  <a:cubicBezTo>
                    <a:pt x="776" y="47"/>
                    <a:pt x="777" y="44"/>
                    <a:pt x="777" y="44"/>
                  </a:cubicBezTo>
                  <a:cubicBezTo>
                    <a:pt x="777" y="44"/>
                    <a:pt x="781" y="46"/>
                    <a:pt x="783" y="46"/>
                  </a:cubicBezTo>
                  <a:cubicBezTo>
                    <a:pt x="786" y="46"/>
                    <a:pt x="786" y="45"/>
                    <a:pt x="790" y="44"/>
                  </a:cubicBezTo>
                  <a:cubicBezTo>
                    <a:pt x="790" y="46"/>
                    <a:pt x="790" y="47"/>
                    <a:pt x="790" y="49"/>
                  </a:cubicBezTo>
                  <a:cubicBezTo>
                    <a:pt x="792" y="47"/>
                    <a:pt x="793" y="48"/>
                    <a:pt x="793" y="50"/>
                  </a:cubicBezTo>
                  <a:cubicBezTo>
                    <a:pt x="801" y="49"/>
                    <a:pt x="814" y="51"/>
                    <a:pt x="826" y="50"/>
                  </a:cubicBezTo>
                  <a:cubicBezTo>
                    <a:pt x="825" y="57"/>
                    <a:pt x="836" y="52"/>
                    <a:pt x="835" y="59"/>
                  </a:cubicBezTo>
                  <a:cubicBezTo>
                    <a:pt x="836" y="57"/>
                    <a:pt x="838" y="59"/>
                    <a:pt x="841" y="59"/>
                  </a:cubicBezTo>
                  <a:cubicBezTo>
                    <a:pt x="845" y="59"/>
                    <a:pt x="851" y="58"/>
                    <a:pt x="852" y="59"/>
                  </a:cubicBezTo>
                  <a:cubicBezTo>
                    <a:pt x="855" y="59"/>
                    <a:pt x="853" y="53"/>
                    <a:pt x="855" y="52"/>
                  </a:cubicBezTo>
                  <a:cubicBezTo>
                    <a:pt x="860" y="53"/>
                    <a:pt x="865" y="52"/>
                    <a:pt x="870" y="53"/>
                  </a:cubicBezTo>
                  <a:cubicBezTo>
                    <a:pt x="870" y="53"/>
                    <a:pt x="870" y="55"/>
                    <a:pt x="870" y="55"/>
                  </a:cubicBezTo>
                  <a:cubicBezTo>
                    <a:pt x="873" y="55"/>
                    <a:pt x="875" y="54"/>
                    <a:pt x="878" y="55"/>
                  </a:cubicBezTo>
                  <a:cubicBezTo>
                    <a:pt x="878" y="55"/>
                    <a:pt x="879" y="57"/>
                    <a:pt x="879" y="58"/>
                  </a:cubicBezTo>
                  <a:cubicBezTo>
                    <a:pt x="881" y="59"/>
                    <a:pt x="885" y="57"/>
                    <a:pt x="887" y="59"/>
                  </a:cubicBezTo>
                  <a:cubicBezTo>
                    <a:pt x="886" y="62"/>
                    <a:pt x="886" y="66"/>
                    <a:pt x="882" y="65"/>
                  </a:cubicBezTo>
                  <a:cubicBezTo>
                    <a:pt x="882" y="68"/>
                    <a:pt x="885" y="69"/>
                    <a:pt x="888" y="68"/>
                  </a:cubicBezTo>
                  <a:cubicBezTo>
                    <a:pt x="887" y="77"/>
                    <a:pt x="894" y="77"/>
                    <a:pt x="897" y="81"/>
                  </a:cubicBezTo>
                  <a:cubicBezTo>
                    <a:pt x="900" y="80"/>
                    <a:pt x="902" y="79"/>
                    <a:pt x="904" y="77"/>
                  </a:cubicBezTo>
                  <a:cubicBezTo>
                    <a:pt x="905" y="76"/>
                    <a:pt x="905" y="73"/>
                    <a:pt x="906" y="73"/>
                  </a:cubicBezTo>
                  <a:cubicBezTo>
                    <a:pt x="907" y="72"/>
                    <a:pt x="909" y="73"/>
                    <a:pt x="909" y="71"/>
                  </a:cubicBezTo>
                  <a:cubicBezTo>
                    <a:pt x="913" y="70"/>
                    <a:pt x="912" y="74"/>
                    <a:pt x="913" y="76"/>
                  </a:cubicBezTo>
                  <a:cubicBezTo>
                    <a:pt x="917" y="76"/>
                    <a:pt x="920" y="76"/>
                    <a:pt x="924" y="76"/>
                  </a:cubicBezTo>
                  <a:cubicBezTo>
                    <a:pt x="925" y="74"/>
                    <a:pt x="929" y="75"/>
                    <a:pt x="928" y="71"/>
                  </a:cubicBezTo>
                  <a:cubicBezTo>
                    <a:pt x="933" y="73"/>
                    <a:pt x="944" y="68"/>
                    <a:pt x="944" y="74"/>
                  </a:cubicBezTo>
                  <a:cubicBezTo>
                    <a:pt x="949" y="74"/>
                    <a:pt x="947" y="69"/>
                    <a:pt x="953" y="71"/>
                  </a:cubicBezTo>
                  <a:cubicBezTo>
                    <a:pt x="953" y="70"/>
                    <a:pt x="951" y="70"/>
                    <a:pt x="950" y="70"/>
                  </a:cubicBezTo>
                  <a:cubicBezTo>
                    <a:pt x="952" y="68"/>
                    <a:pt x="951" y="66"/>
                    <a:pt x="953" y="65"/>
                  </a:cubicBezTo>
                  <a:cubicBezTo>
                    <a:pt x="957" y="65"/>
                    <a:pt x="956" y="60"/>
                    <a:pt x="962" y="62"/>
                  </a:cubicBezTo>
                  <a:cubicBezTo>
                    <a:pt x="964" y="62"/>
                    <a:pt x="962" y="60"/>
                    <a:pt x="962" y="61"/>
                  </a:cubicBezTo>
                  <a:cubicBezTo>
                    <a:pt x="965" y="57"/>
                    <a:pt x="969" y="60"/>
                    <a:pt x="974" y="59"/>
                  </a:cubicBezTo>
                  <a:cubicBezTo>
                    <a:pt x="973" y="67"/>
                    <a:pt x="982" y="57"/>
                    <a:pt x="980" y="64"/>
                  </a:cubicBezTo>
                  <a:cubicBezTo>
                    <a:pt x="987" y="64"/>
                    <a:pt x="991" y="63"/>
                    <a:pt x="996" y="62"/>
                  </a:cubicBezTo>
                  <a:cubicBezTo>
                    <a:pt x="997" y="66"/>
                    <a:pt x="990" y="63"/>
                    <a:pt x="992" y="68"/>
                  </a:cubicBezTo>
                  <a:cubicBezTo>
                    <a:pt x="993" y="71"/>
                    <a:pt x="998" y="70"/>
                    <a:pt x="1001" y="70"/>
                  </a:cubicBezTo>
                  <a:cubicBezTo>
                    <a:pt x="1006" y="70"/>
                    <a:pt x="1011" y="70"/>
                    <a:pt x="1015" y="68"/>
                  </a:cubicBezTo>
                  <a:cubicBezTo>
                    <a:pt x="1017" y="74"/>
                    <a:pt x="1024" y="74"/>
                    <a:pt x="1026" y="79"/>
                  </a:cubicBezTo>
                  <a:cubicBezTo>
                    <a:pt x="1029" y="77"/>
                    <a:pt x="1030" y="80"/>
                    <a:pt x="1033" y="80"/>
                  </a:cubicBezTo>
                  <a:cubicBezTo>
                    <a:pt x="1042" y="81"/>
                    <a:pt x="1053" y="79"/>
                    <a:pt x="1061" y="80"/>
                  </a:cubicBezTo>
                  <a:cubicBezTo>
                    <a:pt x="1065" y="81"/>
                    <a:pt x="1068" y="85"/>
                    <a:pt x="1072" y="83"/>
                  </a:cubicBezTo>
                  <a:cubicBezTo>
                    <a:pt x="1071" y="86"/>
                    <a:pt x="1073" y="86"/>
                    <a:pt x="1075" y="86"/>
                  </a:cubicBezTo>
                  <a:cubicBezTo>
                    <a:pt x="1075" y="88"/>
                    <a:pt x="1075" y="90"/>
                    <a:pt x="1075" y="92"/>
                  </a:cubicBezTo>
                  <a:cubicBezTo>
                    <a:pt x="1074" y="95"/>
                    <a:pt x="1080" y="92"/>
                    <a:pt x="1081" y="93"/>
                  </a:cubicBezTo>
                  <a:cubicBezTo>
                    <a:pt x="1082" y="95"/>
                    <a:pt x="1081" y="93"/>
                    <a:pt x="1084" y="93"/>
                  </a:cubicBezTo>
                  <a:cubicBezTo>
                    <a:pt x="1084" y="93"/>
                    <a:pt x="1084" y="95"/>
                    <a:pt x="1085" y="95"/>
                  </a:cubicBezTo>
                  <a:cubicBezTo>
                    <a:pt x="1087" y="95"/>
                    <a:pt x="1103" y="97"/>
                    <a:pt x="1104" y="95"/>
                  </a:cubicBezTo>
                  <a:cubicBezTo>
                    <a:pt x="1104" y="95"/>
                    <a:pt x="1104" y="93"/>
                    <a:pt x="1104" y="93"/>
                  </a:cubicBezTo>
                  <a:cubicBezTo>
                    <a:pt x="1106" y="93"/>
                    <a:pt x="1108" y="95"/>
                    <a:pt x="1109" y="95"/>
                  </a:cubicBezTo>
                  <a:cubicBezTo>
                    <a:pt x="1110" y="94"/>
                    <a:pt x="1113" y="92"/>
                    <a:pt x="1113" y="95"/>
                  </a:cubicBezTo>
                  <a:cubicBezTo>
                    <a:pt x="1116" y="92"/>
                    <a:pt x="1121" y="91"/>
                    <a:pt x="1125" y="90"/>
                  </a:cubicBezTo>
                  <a:cubicBezTo>
                    <a:pt x="1124" y="95"/>
                    <a:pt x="1126" y="97"/>
                    <a:pt x="1127" y="101"/>
                  </a:cubicBezTo>
                  <a:cubicBezTo>
                    <a:pt x="1133" y="101"/>
                    <a:pt x="1135" y="103"/>
                    <a:pt x="1140" y="101"/>
                  </a:cubicBezTo>
                  <a:cubicBezTo>
                    <a:pt x="1140" y="98"/>
                    <a:pt x="1139" y="98"/>
                    <a:pt x="1137" y="98"/>
                  </a:cubicBezTo>
                  <a:cubicBezTo>
                    <a:pt x="1138" y="96"/>
                    <a:pt x="1139" y="94"/>
                    <a:pt x="1138" y="92"/>
                  </a:cubicBezTo>
                  <a:cubicBezTo>
                    <a:pt x="1142" y="89"/>
                    <a:pt x="1151" y="90"/>
                    <a:pt x="1153" y="93"/>
                  </a:cubicBezTo>
                  <a:cubicBezTo>
                    <a:pt x="1160" y="94"/>
                    <a:pt x="1166" y="93"/>
                    <a:pt x="1173" y="93"/>
                  </a:cubicBezTo>
                  <a:cubicBezTo>
                    <a:pt x="1175" y="94"/>
                    <a:pt x="1179" y="97"/>
                    <a:pt x="1180" y="93"/>
                  </a:cubicBezTo>
                  <a:cubicBezTo>
                    <a:pt x="1183" y="95"/>
                    <a:pt x="1183" y="97"/>
                    <a:pt x="1187" y="98"/>
                  </a:cubicBezTo>
                  <a:cubicBezTo>
                    <a:pt x="1189" y="98"/>
                    <a:pt x="1190" y="101"/>
                    <a:pt x="1190" y="101"/>
                  </a:cubicBezTo>
                  <a:cubicBezTo>
                    <a:pt x="1191" y="101"/>
                    <a:pt x="1192" y="100"/>
                    <a:pt x="1192" y="99"/>
                  </a:cubicBezTo>
                  <a:cubicBezTo>
                    <a:pt x="1194" y="100"/>
                    <a:pt x="1192" y="101"/>
                    <a:pt x="1193" y="102"/>
                  </a:cubicBezTo>
                  <a:cubicBezTo>
                    <a:pt x="1194" y="103"/>
                    <a:pt x="1196" y="102"/>
                    <a:pt x="1196" y="102"/>
                  </a:cubicBezTo>
                  <a:cubicBezTo>
                    <a:pt x="1197" y="103"/>
                    <a:pt x="1200" y="104"/>
                    <a:pt x="1204" y="105"/>
                  </a:cubicBezTo>
                  <a:cubicBezTo>
                    <a:pt x="1206" y="106"/>
                    <a:pt x="1210" y="107"/>
                    <a:pt x="1213" y="108"/>
                  </a:cubicBezTo>
                  <a:cubicBezTo>
                    <a:pt x="1213" y="108"/>
                    <a:pt x="1214" y="111"/>
                    <a:pt x="1214" y="111"/>
                  </a:cubicBezTo>
                  <a:cubicBezTo>
                    <a:pt x="1215" y="111"/>
                    <a:pt x="1216" y="111"/>
                    <a:pt x="1217" y="111"/>
                  </a:cubicBezTo>
                  <a:cubicBezTo>
                    <a:pt x="1218" y="112"/>
                    <a:pt x="1217" y="114"/>
                    <a:pt x="1217" y="114"/>
                  </a:cubicBezTo>
                  <a:cubicBezTo>
                    <a:pt x="1217" y="115"/>
                    <a:pt x="1220" y="114"/>
                    <a:pt x="1220" y="114"/>
                  </a:cubicBezTo>
                  <a:cubicBezTo>
                    <a:pt x="1221" y="116"/>
                    <a:pt x="1218" y="121"/>
                    <a:pt x="1224" y="119"/>
                  </a:cubicBezTo>
                  <a:cubicBezTo>
                    <a:pt x="1224" y="122"/>
                    <a:pt x="1224" y="125"/>
                    <a:pt x="1224" y="129"/>
                  </a:cubicBezTo>
                  <a:cubicBezTo>
                    <a:pt x="1230" y="129"/>
                    <a:pt x="1234" y="127"/>
                    <a:pt x="1235" y="123"/>
                  </a:cubicBezTo>
                  <a:cubicBezTo>
                    <a:pt x="1239" y="125"/>
                    <a:pt x="1244" y="124"/>
                    <a:pt x="1248" y="126"/>
                  </a:cubicBezTo>
                  <a:cubicBezTo>
                    <a:pt x="1249" y="126"/>
                    <a:pt x="1248" y="129"/>
                    <a:pt x="1248" y="129"/>
                  </a:cubicBezTo>
                  <a:cubicBezTo>
                    <a:pt x="1249" y="130"/>
                    <a:pt x="1252" y="128"/>
                    <a:pt x="1253" y="129"/>
                  </a:cubicBezTo>
                  <a:cubicBezTo>
                    <a:pt x="1252" y="130"/>
                    <a:pt x="1249" y="130"/>
                    <a:pt x="1250" y="133"/>
                  </a:cubicBezTo>
                  <a:cubicBezTo>
                    <a:pt x="1247" y="134"/>
                    <a:pt x="1247" y="132"/>
                    <a:pt x="1245" y="132"/>
                  </a:cubicBezTo>
                  <a:cubicBezTo>
                    <a:pt x="1244" y="133"/>
                    <a:pt x="1244" y="135"/>
                    <a:pt x="1241" y="135"/>
                  </a:cubicBezTo>
                  <a:cubicBezTo>
                    <a:pt x="1241" y="137"/>
                    <a:pt x="1245" y="136"/>
                    <a:pt x="1244" y="141"/>
                  </a:cubicBezTo>
                  <a:cubicBezTo>
                    <a:pt x="1238" y="136"/>
                    <a:pt x="1243" y="143"/>
                    <a:pt x="1239" y="144"/>
                  </a:cubicBezTo>
                  <a:cubicBezTo>
                    <a:pt x="1238" y="144"/>
                    <a:pt x="1237" y="145"/>
                    <a:pt x="1236" y="147"/>
                  </a:cubicBezTo>
                  <a:cubicBezTo>
                    <a:pt x="1234" y="146"/>
                    <a:pt x="1233" y="146"/>
                    <a:pt x="1232" y="145"/>
                  </a:cubicBezTo>
                  <a:cubicBezTo>
                    <a:pt x="1231" y="145"/>
                    <a:pt x="1230" y="143"/>
                    <a:pt x="1229" y="142"/>
                  </a:cubicBezTo>
                  <a:cubicBezTo>
                    <a:pt x="1227" y="141"/>
                    <a:pt x="1225" y="142"/>
                    <a:pt x="1223" y="141"/>
                  </a:cubicBezTo>
                  <a:cubicBezTo>
                    <a:pt x="1222" y="140"/>
                    <a:pt x="1221" y="138"/>
                    <a:pt x="1220" y="138"/>
                  </a:cubicBezTo>
                  <a:cubicBezTo>
                    <a:pt x="1218" y="137"/>
                    <a:pt x="1216" y="138"/>
                    <a:pt x="1214" y="138"/>
                  </a:cubicBezTo>
                  <a:cubicBezTo>
                    <a:pt x="1214" y="138"/>
                    <a:pt x="1214" y="136"/>
                    <a:pt x="1213" y="136"/>
                  </a:cubicBezTo>
                  <a:cubicBezTo>
                    <a:pt x="1211" y="136"/>
                    <a:pt x="1209" y="131"/>
                    <a:pt x="1207" y="135"/>
                  </a:cubicBezTo>
                  <a:cubicBezTo>
                    <a:pt x="1205" y="135"/>
                    <a:pt x="1205" y="132"/>
                    <a:pt x="1205" y="130"/>
                  </a:cubicBezTo>
                  <a:cubicBezTo>
                    <a:pt x="1202" y="130"/>
                    <a:pt x="1199" y="130"/>
                    <a:pt x="1196" y="130"/>
                  </a:cubicBezTo>
                  <a:cubicBezTo>
                    <a:pt x="1193" y="131"/>
                    <a:pt x="1196" y="134"/>
                    <a:pt x="1196" y="133"/>
                  </a:cubicBezTo>
                  <a:cubicBezTo>
                    <a:pt x="1196" y="135"/>
                    <a:pt x="1193" y="136"/>
                    <a:pt x="1193" y="139"/>
                  </a:cubicBezTo>
                  <a:cubicBezTo>
                    <a:pt x="1187" y="139"/>
                    <a:pt x="1186" y="144"/>
                    <a:pt x="1178" y="142"/>
                  </a:cubicBezTo>
                  <a:cubicBezTo>
                    <a:pt x="1177" y="143"/>
                    <a:pt x="1177" y="146"/>
                    <a:pt x="1174" y="145"/>
                  </a:cubicBezTo>
                  <a:cubicBezTo>
                    <a:pt x="1175" y="147"/>
                    <a:pt x="1178" y="146"/>
                    <a:pt x="1180" y="147"/>
                  </a:cubicBezTo>
                  <a:cubicBezTo>
                    <a:pt x="1182" y="147"/>
                    <a:pt x="1182" y="149"/>
                    <a:pt x="1184" y="150"/>
                  </a:cubicBezTo>
                  <a:cubicBezTo>
                    <a:pt x="1183" y="154"/>
                    <a:pt x="1183" y="153"/>
                    <a:pt x="1186" y="156"/>
                  </a:cubicBezTo>
                  <a:cubicBezTo>
                    <a:pt x="1187" y="159"/>
                    <a:pt x="1191" y="159"/>
                    <a:pt x="1193" y="162"/>
                  </a:cubicBezTo>
                  <a:cubicBezTo>
                    <a:pt x="1193" y="162"/>
                    <a:pt x="1189" y="166"/>
                    <a:pt x="1189" y="166"/>
                  </a:cubicBezTo>
                  <a:cubicBezTo>
                    <a:pt x="1185" y="167"/>
                    <a:pt x="1185" y="163"/>
                    <a:pt x="1183" y="163"/>
                  </a:cubicBezTo>
                  <a:cubicBezTo>
                    <a:pt x="1183" y="163"/>
                    <a:pt x="1185" y="166"/>
                    <a:pt x="1183" y="166"/>
                  </a:cubicBezTo>
                  <a:cubicBezTo>
                    <a:pt x="1179" y="166"/>
                    <a:pt x="1171" y="166"/>
                    <a:pt x="1167" y="167"/>
                  </a:cubicBezTo>
                  <a:cubicBezTo>
                    <a:pt x="1164" y="168"/>
                    <a:pt x="1159" y="170"/>
                    <a:pt x="1159" y="173"/>
                  </a:cubicBezTo>
                  <a:cubicBezTo>
                    <a:pt x="1153" y="172"/>
                    <a:pt x="1152" y="177"/>
                    <a:pt x="1147" y="178"/>
                  </a:cubicBezTo>
                  <a:cubicBezTo>
                    <a:pt x="1146" y="179"/>
                    <a:pt x="1146" y="180"/>
                    <a:pt x="1144" y="181"/>
                  </a:cubicBezTo>
                  <a:cubicBezTo>
                    <a:pt x="1143" y="182"/>
                    <a:pt x="1141" y="184"/>
                    <a:pt x="1140" y="184"/>
                  </a:cubicBezTo>
                  <a:cubicBezTo>
                    <a:pt x="1139" y="184"/>
                    <a:pt x="1137" y="185"/>
                    <a:pt x="1137" y="187"/>
                  </a:cubicBezTo>
                  <a:cubicBezTo>
                    <a:pt x="1132" y="186"/>
                    <a:pt x="1124" y="189"/>
                    <a:pt x="1122" y="185"/>
                  </a:cubicBezTo>
                  <a:cubicBezTo>
                    <a:pt x="1121" y="187"/>
                    <a:pt x="1117" y="186"/>
                    <a:pt x="1118" y="190"/>
                  </a:cubicBezTo>
                  <a:cubicBezTo>
                    <a:pt x="1109" y="190"/>
                    <a:pt x="1108" y="190"/>
                    <a:pt x="1100" y="190"/>
                  </a:cubicBezTo>
                  <a:cubicBezTo>
                    <a:pt x="1099" y="190"/>
                    <a:pt x="1098" y="191"/>
                    <a:pt x="1097" y="191"/>
                  </a:cubicBezTo>
                  <a:cubicBezTo>
                    <a:pt x="1096" y="192"/>
                    <a:pt x="1093" y="193"/>
                    <a:pt x="1093" y="196"/>
                  </a:cubicBezTo>
                  <a:cubicBezTo>
                    <a:pt x="1092" y="200"/>
                    <a:pt x="1086" y="198"/>
                    <a:pt x="1087" y="205"/>
                  </a:cubicBezTo>
                  <a:cubicBezTo>
                    <a:pt x="1086" y="209"/>
                    <a:pt x="1090" y="209"/>
                    <a:pt x="1093" y="210"/>
                  </a:cubicBezTo>
                  <a:cubicBezTo>
                    <a:pt x="1092" y="214"/>
                    <a:pt x="1091" y="218"/>
                    <a:pt x="1087" y="218"/>
                  </a:cubicBezTo>
                  <a:cubicBezTo>
                    <a:pt x="1087" y="221"/>
                    <a:pt x="1086" y="222"/>
                    <a:pt x="1084" y="222"/>
                  </a:cubicBezTo>
                  <a:cubicBezTo>
                    <a:pt x="1084" y="224"/>
                    <a:pt x="1084" y="226"/>
                    <a:pt x="1084" y="228"/>
                  </a:cubicBezTo>
                  <a:cubicBezTo>
                    <a:pt x="1084" y="231"/>
                    <a:pt x="1086" y="227"/>
                    <a:pt x="1087" y="230"/>
                  </a:cubicBezTo>
                  <a:cubicBezTo>
                    <a:pt x="1088" y="233"/>
                    <a:pt x="1084" y="232"/>
                    <a:pt x="1084" y="233"/>
                  </a:cubicBezTo>
                  <a:cubicBezTo>
                    <a:pt x="1083" y="233"/>
                    <a:pt x="1083" y="237"/>
                    <a:pt x="1082" y="237"/>
                  </a:cubicBezTo>
                  <a:cubicBezTo>
                    <a:pt x="1081" y="238"/>
                    <a:pt x="1076" y="237"/>
                    <a:pt x="1075" y="239"/>
                  </a:cubicBezTo>
                  <a:cubicBezTo>
                    <a:pt x="1074" y="240"/>
                    <a:pt x="1076" y="244"/>
                    <a:pt x="1075" y="245"/>
                  </a:cubicBezTo>
                  <a:cubicBezTo>
                    <a:pt x="1073" y="245"/>
                    <a:pt x="1074" y="242"/>
                    <a:pt x="1073" y="242"/>
                  </a:cubicBezTo>
                  <a:cubicBezTo>
                    <a:pt x="1072" y="241"/>
                    <a:pt x="1069" y="243"/>
                    <a:pt x="1072" y="249"/>
                  </a:cubicBezTo>
                  <a:cubicBezTo>
                    <a:pt x="1069" y="248"/>
                    <a:pt x="1070" y="251"/>
                    <a:pt x="1069" y="252"/>
                  </a:cubicBezTo>
                  <a:cubicBezTo>
                    <a:pt x="1068" y="252"/>
                    <a:pt x="1066" y="251"/>
                    <a:pt x="1066" y="252"/>
                  </a:cubicBezTo>
                  <a:cubicBezTo>
                    <a:pt x="1065" y="253"/>
                    <a:pt x="1066" y="256"/>
                    <a:pt x="1063" y="255"/>
                  </a:cubicBezTo>
                  <a:cubicBezTo>
                    <a:pt x="1063" y="258"/>
                    <a:pt x="1061" y="258"/>
                    <a:pt x="1061" y="261"/>
                  </a:cubicBezTo>
                  <a:cubicBezTo>
                    <a:pt x="1059" y="261"/>
                    <a:pt x="1056" y="260"/>
                    <a:pt x="1055" y="262"/>
                  </a:cubicBezTo>
                  <a:cubicBezTo>
                    <a:pt x="1053" y="262"/>
                    <a:pt x="1056" y="260"/>
                    <a:pt x="1055" y="258"/>
                  </a:cubicBezTo>
                  <a:cubicBezTo>
                    <a:pt x="1056" y="258"/>
                    <a:pt x="1054" y="257"/>
                    <a:pt x="1054" y="256"/>
                  </a:cubicBezTo>
                  <a:cubicBezTo>
                    <a:pt x="1054" y="255"/>
                    <a:pt x="1054" y="254"/>
                    <a:pt x="1054" y="253"/>
                  </a:cubicBezTo>
                  <a:cubicBezTo>
                    <a:pt x="1053" y="253"/>
                    <a:pt x="1052" y="251"/>
                    <a:pt x="1051" y="250"/>
                  </a:cubicBezTo>
                  <a:cubicBezTo>
                    <a:pt x="1050" y="250"/>
                    <a:pt x="1050" y="249"/>
                    <a:pt x="1048" y="249"/>
                  </a:cubicBezTo>
                  <a:cubicBezTo>
                    <a:pt x="1050" y="247"/>
                    <a:pt x="1050" y="243"/>
                    <a:pt x="1050" y="240"/>
                  </a:cubicBezTo>
                  <a:cubicBezTo>
                    <a:pt x="1049" y="238"/>
                    <a:pt x="1048" y="238"/>
                    <a:pt x="1048" y="236"/>
                  </a:cubicBezTo>
                  <a:cubicBezTo>
                    <a:pt x="1047" y="230"/>
                    <a:pt x="1049" y="224"/>
                    <a:pt x="1048" y="219"/>
                  </a:cubicBezTo>
                  <a:cubicBezTo>
                    <a:pt x="1053" y="224"/>
                    <a:pt x="1049" y="217"/>
                    <a:pt x="1051" y="213"/>
                  </a:cubicBezTo>
                  <a:cubicBezTo>
                    <a:pt x="1051" y="213"/>
                    <a:pt x="1053" y="218"/>
                    <a:pt x="1054" y="215"/>
                  </a:cubicBezTo>
                  <a:cubicBezTo>
                    <a:pt x="1054" y="214"/>
                    <a:pt x="1054" y="213"/>
                    <a:pt x="1054" y="212"/>
                  </a:cubicBezTo>
                  <a:cubicBezTo>
                    <a:pt x="1055" y="210"/>
                    <a:pt x="1061" y="206"/>
                    <a:pt x="1063" y="205"/>
                  </a:cubicBezTo>
                  <a:cubicBezTo>
                    <a:pt x="1063" y="204"/>
                    <a:pt x="1065" y="204"/>
                    <a:pt x="1064" y="203"/>
                  </a:cubicBezTo>
                  <a:cubicBezTo>
                    <a:pt x="1062" y="201"/>
                    <a:pt x="1065" y="202"/>
                    <a:pt x="1067" y="202"/>
                  </a:cubicBezTo>
                  <a:cubicBezTo>
                    <a:pt x="1070" y="200"/>
                    <a:pt x="1071" y="198"/>
                    <a:pt x="1070" y="194"/>
                  </a:cubicBezTo>
                  <a:cubicBezTo>
                    <a:pt x="1071" y="194"/>
                    <a:pt x="1076" y="192"/>
                    <a:pt x="1075" y="191"/>
                  </a:cubicBezTo>
                  <a:cubicBezTo>
                    <a:pt x="1075" y="191"/>
                    <a:pt x="1073" y="191"/>
                    <a:pt x="1073" y="191"/>
                  </a:cubicBezTo>
                  <a:cubicBezTo>
                    <a:pt x="1073" y="191"/>
                    <a:pt x="1075" y="188"/>
                    <a:pt x="1075" y="188"/>
                  </a:cubicBezTo>
                  <a:cubicBezTo>
                    <a:pt x="1076" y="188"/>
                    <a:pt x="1078" y="192"/>
                    <a:pt x="1078" y="185"/>
                  </a:cubicBezTo>
                  <a:cubicBezTo>
                    <a:pt x="1080" y="185"/>
                    <a:pt x="1083" y="185"/>
                    <a:pt x="1085" y="184"/>
                  </a:cubicBezTo>
                  <a:cubicBezTo>
                    <a:pt x="1086" y="183"/>
                    <a:pt x="1086" y="181"/>
                    <a:pt x="1087" y="181"/>
                  </a:cubicBezTo>
                  <a:cubicBezTo>
                    <a:pt x="1087" y="180"/>
                    <a:pt x="1089" y="181"/>
                    <a:pt x="1090" y="181"/>
                  </a:cubicBezTo>
                  <a:cubicBezTo>
                    <a:pt x="1090" y="180"/>
                    <a:pt x="1092" y="179"/>
                    <a:pt x="1093" y="178"/>
                  </a:cubicBezTo>
                  <a:cubicBezTo>
                    <a:pt x="1093" y="177"/>
                    <a:pt x="1094" y="178"/>
                    <a:pt x="1094" y="176"/>
                  </a:cubicBezTo>
                  <a:cubicBezTo>
                    <a:pt x="1094" y="175"/>
                    <a:pt x="1096" y="170"/>
                    <a:pt x="1098" y="173"/>
                  </a:cubicBezTo>
                  <a:cubicBezTo>
                    <a:pt x="1098" y="171"/>
                    <a:pt x="1098" y="168"/>
                    <a:pt x="1098" y="166"/>
                  </a:cubicBezTo>
                  <a:cubicBezTo>
                    <a:pt x="1095" y="165"/>
                    <a:pt x="1093" y="166"/>
                    <a:pt x="1091" y="167"/>
                  </a:cubicBezTo>
                  <a:cubicBezTo>
                    <a:pt x="1090" y="169"/>
                    <a:pt x="1089" y="169"/>
                    <a:pt x="1088" y="170"/>
                  </a:cubicBezTo>
                  <a:cubicBezTo>
                    <a:pt x="1087" y="171"/>
                    <a:pt x="1087" y="170"/>
                    <a:pt x="1087" y="172"/>
                  </a:cubicBezTo>
                  <a:cubicBezTo>
                    <a:pt x="1086" y="175"/>
                    <a:pt x="1081" y="174"/>
                    <a:pt x="1081" y="178"/>
                  </a:cubicBezTo>
                  <a:cubicBezTo>
                    <a:pt x="1078" y="177"/>
                    <a:pt x="1076" y="178"/>
                    <a:pt x="1076" y="181"/>
                  </a:cubicBezTo>
                  <a:cubicBezTo>
                    <a:pt x="1074" y="181"/>
                    <a:pt x="1075" y="178"/>
                    <a:pt x="1075" y="178"/>
                  </a:cubicBezTo>
                  <a:cubicBezTo>
                    <a:pt x="1074" y="178"/>
                    <a:pt x="1072" y="178"/>
                    <a:pt x="1072" y="178"/>
                  </a:cubicBezTo>
                  <a:cubicBezTo>
                    <a:pt x="1071" y="177"/>
                    <a:pt x="1072" y="175"/>
                    <a:pt x="1072" y="173"/>
                  </a:cubicBezTo>
                  <a:cubicBezTo>
                    <a:pt x="1066" y="174"/>
                    <a:pt x="1061" y="172"/>
                    <a:pt x="1057" y="173"/>
                  </a:cubicBezTo>
                  <a:cubicBezTo>
                    <a:pt x="1055" y="174"/>
                    <a:pt x="1057" y="176"/>
                    <a:pt x="1055" y="176"/>
                  </a:cubicBezTo>
                  <a:cubicBezTo>
                    <a:pt x="1053" y="178"/>
                    <a:pt x="1051" y="177"/>
                    <a:pt x="1050" y="178"/>
                  </a:cubicBezTo>
                  <a:cubicBezTo>
                    <a:pt x="1047" y="179"/>
                    <a:pt x="1047" y="180"/>
                    <a:pt x="1045" y="182"/>
                  </a:cubicBezTo>
                  <a:cubicBezTo>
                    <a:pt x="1044" y="184"/>
                    <a:pt x="1043" y="185"/>
                    <a:pt x="1041" y="185"/>
                  </a:cubicBezTo>
                  <a:cubicBezTo>
                    <a:pt x="1039" y="189"/>
                    <a:pt x="1043" y="189"/>
                    <a:pt x="1042" y="193"/>
                  </a:cubicBezTo>
                  <a:cubicBezTo>
                    <a:pt x="1040" y="193"/>
                    <a:pt x="1039" y="195"/>
                    <a:pt x="1039" y="197"/>
                  </a:cubicBezTo>
                  <a:cubicBezTo>
                    <a:pt x="1033" y="196"/>
                    <a:pt x="1032" y="199"/>
                    <a:pt x="1026" y="199"/>
                  </a:cubicBezTo>
                  <a:cubicBezTo>
                    <a:pt x="1024" y="197"/>
                    <a:pt x="1025" y="196"/>
                    <a:pt x="1026" y="194"/>
                  </a:cubicBezTo>
                  <a:cubicBezTo>
                    <a:pt x="1023" y="195"/>
                    <a:pt x="1023" y="193"/>
                    <a:pt x="1023" y="191"/>
                  </a:cubicBezTo>
                  <a:cubicBezTo>
                    <a:pt x="1021" y="191"/>
                    <a:pt x="1017" y="192"/>
                    <a:pt x="1017" y="190"/>
                  </a:cubicBezTo>
                  <a:cubicBezTo>
                    <a:pt x="1010" y="194"/>
                    <a:pt x="1001" y="196"/>
                    <a:pt x="992" y="197"/>
                  </a:cubicBezTo>
                  <a:cubicBezTo>
                    <a:pt x="991" y="195"/>
                    <a:pt x="987" y="196"/>
                    <a:pt x="989" y="191"/>
                  </a:cubicBezTo>
                  <a:cubicBezTo>
                    <a:pt x="987" y="191"/>
                    <a:pt x="985" y="191"/>
                    <a:pt x="983" y="191"/>
                  </a:cubicBezTo>
                  <a:cubicBezTo>
                    <a:pt x="977" y="193"/>
                    <a:pt x="972" y="194"/>
                    <a:pt x="967" y="197"/>
                  </a:cubicBezTo>
                  <a:cubicBezTo>
                    <a:pt x="963" y="199"/>
                    <a:pt x="959" y="203"/>
                    <a:pt x="955" y="205"/>
                  </a:cubicBezTo>
                  <a:cubicBezTo>
                    <a:pt x="955" y="207"/>
                    <a:pt x="954" y="209"/>
                    <a:pt x="952" y="209"/>
                  </a:cubicBezTo>
                  <a:cubicBezTo>
                    <a:pt x="953" y="213"/>
                    <a:pt x="950" y="213"/>
                    <a:pt x="950" y="216"/>
                  </a:cubicBezTo>
                  <a:cubicBezTo>
                    <a:pt x="947" y="214"/>
                    <a:pt x="944" y="222"/>
                    <a:pt x="943" y="221"/>
                  </a:cubicBezTo>
                  <a:cubicBezTo>
                    <a:pt x="940" y="218"/>
                    <a:pt x="942" y="222"/>
                    <a:pt x="938" y="222"/>
                  </a:cubicBezTo>
                  <a:cubicBezTo>
                    <a:pt x="936" y="222"/>
                    <a:pt x="936" y="223"/>
                    <a:pt x="935" y="225"/>
                  </a:cubicBezTo>
                  <a:cubicBezTo>
                    <a:pt x="928" y="223"/>
                    <a:pt x="931" y="230"/>
                    <a:pt x="925" y="230"/>
                  </a:cubicBezTo>
                  <a:cubicBezTo>
                    <a:pt x="926" y="231"/>
                    <a:pt x="930" y="237"/>
                    <a:pt x="931" y="234"/>
                  </a:cubicBezTo>
                  <a:cubicBezTo>
                    <a:pt x="933" y="235"/>
                    <a:pt x="932" y="238"/>
                    <a:pt x="932" y="240"/>
                  </a:cubicBezTo>
                  <a:cubicBezTo>
                    <a:pt x="935" y="239"/>
                    <a:pt x="937" y="242"/>
                    <a:pt x="937" y="242"/>
                  </a:cubicBezTo>
                  <a:cubicBezTo>
                    <a:pt x="938" y="242"/>
                    <a:pt x="940" y="239"/>
                    <a:pt x="943" y="240"/>
                  </a:cubicBezTo>
                  <a:cubicBezTo>
                    <a:pt x="943" y="240"/>
                    <a:pt x="945" y="241"/>
                    <a:pt x="944" y="242"/>
                  </a:cubicBezTo>
                  <a:cubicBezTo>
                    <a:pt x="946" y="241"/>
                    <a:pt x="948" y="237"/>
                    <a:pt x="949" y="240"/>
                  </a:cubicBezTo>
                  <a:cubicBezTo>
                    <a:pt x="950" y="240"/>
                    <a:pt x="950" y="238"/>
                    <a:pt x="950" y="237"/>
                  </a:cubicBezTo>
                  <a:cubicBezTo>
                    <a:pt x="953" y="238"/>
                    <a:pt x="953" y="248"/>
                    <a:pt x="956" y="243"/>
                  </a:cubicBezTo>
                  <a:cubicBezTo>
                    <a:pt x="960" y="242"/>
                    <a:pt x="955" y="250"/>
                    <a:pt x="961" y="247"/>
                  </a:cubicBezTo>
                  <a:cubicBezTo>
                    <a:pt x="961" y="249"/>
                    <a:pt x="958" y="248"/>
                    <a:pt x="958" y="249"/>
                  </a:cubicBezTo>
                  <a:cubicBezTo>
                    <a:pt x="957" y="249"/>
                    <a:pt x="960" y="253"/>
                    <a:pt x="959" y="255"/>
                  </a:cubicBezTo>
                  <a:cubicBezTo>
                    <a:pt x="959" y="255"/>
                    <a:pt x="958" y="255"/>
                    <a:pt x="958" y="256"/>
                  </a:cubicBezTo>
                  <a:cubicBezTo>
                    <a:pt x="958" y="257"/>
                    <a:pt x="956" y="258"/>
                    <a:pt x="956" y="259"/>
                  </a:cubicBezTo>
                  <a:cubicBezTo>
                    <a:pt x="955" y="264"/>
                    <a:pt x="958" y="273"/>
                    <a:pt x="953" y="268"/>
                  </a:cubicBezTo>
                  <a:cubicBezTo>
                    <a:pt x="955" y="281"/>
                    <a:pt x="948" y="287"/>
                    <a:pt x="946" y="296"/>
                  </a:cubicBezTo>
                  <a:cubicBezTo>
                    <a:pt x="944" y="298"/>
                    <a:pt x="943" y="297"/>
                    <a:pt x="941" y="296"/>
                  </a:cubicBezTo>
                  <a:cubicBezTo>
                    <a:pt x="941" y="298"/>
                    <a:pt x="942" y="300"/>
                    <a:pt x="941" y="301"/>
                  </a:cubicBezTo>
                  <a:cubicBezTo>
                    <a:pt x="941" y="302"/>
                    <a:pt x="938" y="301"/>
                    <a:pt x="937" y="302"/>
                  </a:cubicBezTo>
                  <a:cubicBezTo>
                    <a:pt x="936" y="303"/>
                    <a:pt x="937" y="305"/>
                    <a:pt x="937" y="305"/>
                  </a:cubicBezTo>
                  <a:cubicBezTo>
                    <a:pt x="936" y="306"/>
                    <a:pt x="934" y="305"/>
                    <a:pt x="934" y="305"/>
                  </a:cubicBezTo>
                  <a:cubicBezTo>
                    <a:pt x="933" y="306"/>
                    <a:pt x="935" y="307"/>
                    <a:pt x="935" y="307"/>
                  </a:cubicBezTo>
                  <a:cubicBezTo>
                    <a:pt x="934" y="308"/>
                    <a:pt x="932" y="308"/>
                    <a:pt x="931" y="310"/>
                  </a:cubicBezTo>
                  <a:cubicBezTo>
                    <a:pt x="930" y="311"/>
                    <a:pt x="930" y="313"/>
                    <a:pt x="929" y="314"/>
                  </a:cubicBezTo>
                  <a:cubicBezTo>
                    <a:pt x="928" y="315"/>
                    <a:pt x="926" y="315"/>
                    <a:pt x="925" y="316"/>
                  </a:cubicBezTo>
                  <a:cubicBezTo>
                    <a:pt x="924" y="317"/>
                    <a:pt x="925" y="319"/>
                    <a:pt x="924" y="320"/>
                  </a:cubicBezTo>
                  <a:cubicBezTo>
                    <a:pt x="923" y="321"/>
                    <a:pt x="921" y="320"/>
                    <a:pt x="921" y="320"/>
                  </a:cubicBezTo>
                  <a:cubicBezTo>
                    <a:pt x="920" y="320"/>
                    <a:pt x="920" y="324"/>
                    <a:pt x="919" y="323"/>
                  </a:cubicBezTo>
                  <a:cubicBezTo>
                    <a:pt x="918" y="322"/>
                    <a:pt x="917" y="321"/>
                    <a:pt x="916" y="326"/>
                  </a:cubicBezTo>
                  <a:cubicBezTo>
                    <a:pt x="909" y="327"/>
                    <a:pt x="909" y="326"/>
                    <a:pt x="901" y="326"/>
                  </a:cubicBezTo>
                  <a:cubicBezTo>
                    <a:pt x="901" y="327"/>
                    <a:pt x="895" y="330"/>
                    <a:pt x="898" y="330"/>
                  </a:cubicBezTo>
                  <a:cubicBezTo>
                    <a:pt x="900" y="334"/>
                    <a:pt x="888" y="331"/>
                    <a:pt x="894" y="333"/>
                  </a:cubicBezTo>
                  <a:cubicBezTo>
                    <a:pt x="894" y="335"/>
                    <a:pt x="891" y="335"/>
                    <a:pt x="891" y="333"/>
                  </a:cubicBezTo>
                  <a:cubicBezTo>
                    <a:pt x="887" y="337"/>
                    <a:pt x="889" y="340"/>
                    <a:pt x="889" y="345"/>
                  </a:cubicBezTo>
                  <a:cubicBezTo>
                    <a:pt x="885" y="346"/>
                    <a:pt x="887" y="346"/>
                    <a:pt x="882" y="345"/>
                  </a:cubicBezTo>
                  <a:cubicBezTo>
                    <a:pt x="884" y="347"/>
                    <a:pt x="883" y="348"/>
                    <a:pt x="881" y="348"/>
                  </a:cubicBezTo>
                  <a:cubicBezTo>
                    <a:pt x="880" y="351"/>
                    <a:pt x="882" y="364"/>
                    <a:pt x="884" y="360"/>
                  </a:cubicBezTo>
                  <a:cubicBezTo>
                    <a:pt x="887" y="360"/>
                    <a:pt x="884" y="372"/>
                    <a:pt x="888" y="372"/>
                  </a:cubicBezTo>
                  <a:cubicBezTo>
                    <a:pt x="892" y="372"/>
                    <a:pt x="887" y="376"/>
                    <a:pt x="891" y="378"/>
                  </a:cubicBezTo>
                  <a:cubicBezTo>
                    <a:pt x="890" y="378"/>
                    <a:pt x="890" y="381"/>
                    <a:pt x="889" y="381"/>
                  </a:cubicBezTo>
                  <a:cubicBezTo>
                    <a:pt x="888" y="381"/>
                    <a:pt x="886" y="379"/>
                    <a:pt x="887" y="379"/>
                  </a:cubicBezTo>
                  <a:cubicBezTo>
                    <a:pt x="885" y="380"/>
                    <a:pt x="886" y="382"/>
                    <a:pt x="885" y="382"/>
                  </a:cubicBezTo>
                  <a:cubicBezTo>
                    <a:pt x="884" y="383"/>
                    <a:pt x="882" y="382"/>
                    <a:pt x="881" y="382"/>
                  </a:cubicBezTo>
                  <a:cubicBezTo>
                    <a:pt x="877" y="383"/>
                    <a:pt x="873" y="386"/>
                    <a:pt x="870" y="384"/>
                  </a:cubicBezTo>
                  <a:cubicBezTo>
                    <a:pt x="869" y="381"/>
                    <a:pt x="871" y="380"/>
                    <a:pt x="872" y="378"/>
                  </a:cubicBezTo>
                  <a:cubicBezTo>
                    <a:pt x="872" y="375"/>
                    <a:pt x="870" y="370"/>
                    <a:pt x="873" y="369"/>
                  </a:cubicBezTo>
                  <a:cubicBezTo>
                    <a:pt x="873" y="367"/>
                    <a:pt x="869" y="368"/>
                    <a:pt x="870" y="363"/>
                  </a:cubicBezTo>
                  <a:cubicBezTo>
                    <a:pt x="867" y="361"/>
                    <a:pt x="864" y="364"/>
                    <a:pt x="861" y="360"/>
                  </a:cubicBezTo>
                  <a:cubicBezTo>
                    <a:pt x="860" y="356"/>
                    <a:pt x="866" y="358"/>
                    <a:pt x="864" y="353"/>
                  </a:cubicBezTo>
                  <a:cubicBezTo>
                    <a:pt x="864" y="351"/>
                    <a:pt x="863" y="352"/>
                    <a:pt x="863" y="353"/>
                  </a:cubicBezTo>
                  <a:cubicBezTo>
                    <a:pt x="861" y="353"/>
                    <a:pt x="861" y="351"/>
                    <a:pt x="860" y="350"/>
                  </a:cubicBezTo>
                  <a:cubicBezTo>
                    <a:pt x="859" y="349"/>
                    <a:pt x="857" y="348"/>
                    <a:pt x="857" y="347"/>
                  </a:cubicBezTo>
                  <a:cubicBezTo>
                    <a:pt x="856" y="348"/>
                    <a:pt x="854" y="348"/>
                    <a:pt x="852" y="348"/>
                  </a:cubicBezTo>
                  <a:cubicBezTo>
                    <a:pt x="851" y="349"/>
                    <a:pt x="852" y="350"/>
                    <a:pt x="852" y="350"/>
                  </a:cubicBezTo>
                  <a:cubicBezTo>
                    <a:pt x="852" y="354"/>
                    <a:pt x="848" y="346"/>
                    <a:pt x="849" y="353"/>
                  </a:cubicBezTo>
                  <a:cubicBezTo>
                    <a:pt x="845" y="350"/>
                    <a:pt x="846" y="356"/>
                    <a:pt x="841" y="353"/>
                  </a:cubicBezTo>
                  <a:cubicBezTo>
                    <a:pt x="845" y="349"/>
                    <a:pt x="841" y="347"/>
                    <a:pt x="845" y="344"/>
                  </a:cubicBezTo>
                  <a:cubicBezTo>
                    <a:pt x="847" y="342"/>
                    <a:pt x="838" y="343"/>
                    <a:pt x="838" y="345"/>
                  </a:cubicBezTo>
                  <a:cubicBezTo>
                    <a:pt x="837" y="349"/>
                    <a:pt x="836" y="344"/>
                    <a:pt x="836" y="344"/>
                  </a:cubicBezTo>
                  <a:cubicBezTo>
                    <a:pt x="833" y="344"/>
                    <a:pt x="834" y="348"/>
                    <a:pt x="832" y="348"/>
                  </a:cubicBezTo>
                  <a:cubicBezTo>
                    <a:pt x="831" y="348"/>
                    <a:pt x="828" y="351"/>
                    <a:pt x="827" y="351"/>
                  </a:cubicBezTo>
                  <a:cubicBezTo>
                    <a:pt x="826" y="352"/>
                    <a:pt x="826" y="352"/>
                    <a:pt x="826" y="354"/>
                  </a:cubicBezTo>
                  <a:cubicBezTo>
                    <a:pt x="820" y="353"/>
                    <a:pt x="821" y="353"/>
                    <a:pt x="815" y="354"/>
                  </a:cubicBezTo>
                  <a:cubicBezTo>
                    <a:pt x="817" y="354"/>
                    <a:pt x="816" y="358"/>
                    <a:pt x="817" y="359"/>
                  </a:cubicBezTo>
                  <a:cubicBezTo>
                    <a:pt x="818" y="359"/>
                    <a:pt x="820" y="358"/>
                    <a:pt x="821" y="359"/>
                  </a:cubicBezTo>
                  <a:cubicBezTo>
                    <a:pt x="822" y="359"/>
                    <a:pt x="821" y="361"/>
                    <a:pt x="821" y="362"/>
                  </a:cubicBezTo>
                  <a:cubicBezTo>
                    <a:pt x="822" y="362"/>
                    <a:pt x="825" y="361"/>
                    <a:pt x="826" y="362"/>
                  </a:cubicBezTo>
                  <a:cubicBezTo>
                    <a:pt x="826" y="362"/>
                    <a:pt x="825" y="364"/>
                    <a:pt x="826" y="365"/>
                  </a:cubicBezTo>
                  <a:cubicBezTo>
                    <a:pt x="827" y="366"/>
                    <a:pt x="829" y="365"/>
                    <a:pt x="830" y="366"/>
                  </a:cubicBezTo>
                  <a:cubicBezTo>
                    <a:pt x="832" y="366"/>
                    <a:pt x="831" y="363"/>
                    <a:pt x="833" y="363"/>
                  </a:cubicBezTo>
                  <a:cubicBezTo>
                    <a:pt x="839" y="362"/>
                    <a:pt x="843" y="364"/>
                    <a:pt x="844" y="369"/>
                  </a:cubicBezTo>
                  <a:cubicBezTo>
                    <a:pt x="842" y="371"/>
                    <a:pt x="838" y="371"/>
                    <a:pt x="836" y="369"/>
                  </a:cubicBezTo>
                  <a:cubicBezTo>
                    <a:pt x="835" y="371"/>
                    <a:pt x="834" y="373"/>
                    <a:pt x="835" y="376"/>
                  </a:cubicBezTo>
                  <a:cubicBezTo>
                    <a:pt x="832" y="376"/>
                    <a:pt x="832" y="378"/>
                    <a:pt x="833" y="378"/>
                  </a:cubicBezTo>
                  <a:cubicBezTo>
                    <a:pt x="833" y="380"/>
                    <a:pt x="829" y="379"/>
                    <a:pt x="827" y="379"/>
                  </a:cubicBezTo>
                  <a:cubicBezTo>
                    <a:pt x="829" y="385"/>
                    <a:pt x="835" y="387"/>
                    <a:pt x="835" y="394"/>
                  </a:cubicBezTo>
                  <a:cubicBezTo>
                    <a:pt x="838" y="390"/>
                    <a:pt x="836" y="393"/>
                    <a:pt x="839" y="396"/>
                  </a:cubicBezTo>
                  <a:cubicBezTo>
                    <a:pt x="839" y="401"/>
                    <a:pt x="840" y="409"/>
                    <a:pt x="838" y="412"/>
                  </a:cubicBezTo>
                  <a:cubicBezTo>
                    <a:pt x="840" y="415"/>
                    <a:pt x="841" y="420"/>
                    <a:pt x="841" y="427"/>
                  </a:cubicBezTo>
                  <a:cubicBezTo>
                    <a:pt x="836" y="424"/>
                    <a:pt x="839" y="434"/>
                    <a:pt x="836" y="431"/>
                  </a:cubicBezTo>
                  <a:cubicBezTo>
                    <a:pt x="834" y="429"/>
                    <a:pt x="836" y="431"/>
                    <a:pt x="835" y="433"/>
                  </a:cubicBezTo>
                  <a:cubicBezTo>
                    <a:pt x="834" y="434"/>
                    <a:pt x="830" y="434"/>
                    <a:pt x="832" y="439"/>
                  </a:cubicBezTo>
                  <a:cubicBezTo>
                    <a:pt x="827" y="437"/>
                    <a:pt x="831" y="443"/>
                    <a:pt x="826" y="442"/>
                  </a:cubicBezTo>
                  <a:cubicBezTo>
                    <a:pt x="830" y="445"/>
                    <a:pt x="820" y="447"/>
                    <a:pt x="821" y="449"/>
                  </a:cubicBezTo>
                  <a:cubicBezTo>
                    <a:pt x="824" y="452"/>
                    <a:pt x="821" y="449"/>
                    <a:pt x="818" y="452"/>
                  </a:cubicBezTo>
                  <a:cubicBezTo>
                    <a:pt x="817" y="453"/>
                    <a:pt x="818" y="455"/>
                    <a:pt x="817" y="456"/>
                  </a:cubicBezTo>
                  <a:cubicBezTo>
                    <a:pt x="816" y="457"/>
                    <a:pt x="814" y="456"/>
                    <a:pt x="814" y="456"/>
                  </a:cubicBezTo>
                  <a:cubicBezTo>
                    <a:pt x="813" y="457"/>
                    <a:pt x="814" y="459"/>
                    <a:pt x="814" y="459"/>
                  </a:cubicBezTo>
                  <a:cubicBezTo>
                    <a:pt x="812" y="461"/>
                    <a:pt x="808" y="458"/>
                    <a:pt x="809" y="462"/>
                  </a:cubicBezTo>
                  <a:cubicBezTo>
                    <a:pt x="800" y="463"/>
                    <a:pt x="801" y="464"/>
                    <a:pt x="792" y="462"/>
                  </a:cubicBezTo>
                  <a:cubicBezTo>
                    <a:pt x="790" y="463"/>
                    <a:pt x="790" y="465"/>
                    <a:pt x="790" y="467"/>
                  </a:cubicBezTo>
                  <a:cubicBezTo>
                    <a:pt x="786" y="464"/>
                    <a:pt x="782" y="471"/>
                    <a:pt x="781" y="470"/>
                  </a:cubicBezTo>
                  <a:cubicBezTo>
                    <a:pt x="779" y="467"/>
                    <a:pt x="781" y="471"/>
                    <a:pt x="775" y="471"/>
                  </a:cubicBezTo>
                  <a:cubicBezTo>
                    <a:pt x="773" y="472"/>
                    <a:pt x="777" y="474"/>
                    <a:pt x="774" y="474"/>
                  </a:cubicBezTo>
                  <a:cubicBezTo>
                    <a:pt x="771" y="478"/>
                    <a:pt x="769" y="472"/>
                    <a:pt x="765" y="471"/>
                  </a:cubicBezTo>
                  <a:cubicBezTo>
                    <a:pt x="760" y="470"/>
                    <a:pt x="760" y="473"/>
                    <a:pt x="756" y="473"/>
                  </a:cubicBezTo>
                  <a:cubicBezTo>
                    <a:pt x="754" y="474"/>
                    <a:pt x="753" y="476"/>
                    <a:pt x="753" y="479"/>
                  </a:cubicBezTo>
                  <a:cubicBezTo>
                    <a:pt x="748" y="477"/>
                    <a:pt x="749" y="481"/>
                    <a:pt x="746" y="482"/>
                  </a:cubicBezTo>
                  <a:cubicBezTo>
                    <a:pt x="744" y="486"/>
                    <a:pt x="748" y="484"/>
                    <a:pt x="749" y="488"/>
                  </a:cubicBezTo>
                  <a:cubicBezTo>
                    <a:pt x="749" y="489"/>
                    <a:pt x="749" y="490"/>
                    <a:pt x="750" y="491"/>
                  </a:cubicBezTo>
                  <a:cubicBezTo>
                    <a:pt x="752" y="491"/>
                    <a:pt x="751" y="493"/>
                    <a:pt x="752" y="494"/>
                  </a:cubicBezTo>
                  <a:cubicBezTo>
                    <a:pt x="753" y="495"/>
                    <a:pt x="755" y="494"/>
                    <a:pt x="756" y="495"/>
                  </a:cubicBezTo>
                  <a:cubicBezTo>
                    <a:pt x="757" y="495"/>
                    <a:pt x="756" y="498"/>
                    <a:pt x="756" y="498"/>
                  </a:cubicBezTo>
                  <a:cubicBezTo>
                    <a:pt x="757" y="498"/>
                    <a:pt x="759" y="497"/>
                    <a:pt x="759" y="498"/>
                  </a:cubicBezTo>
                  <a:cubicBezTo>
                    <a:pt x="760" y="499"/>
                    <a:pt x="760" y="503"/>
                    <a:pt x="762" y="505"/>
                  </a:cubicBezTo>
                  <a:cubicBezTo>
                    <a:pt x="763" y="507"/>
                    <a:pt x="766" y="510"/>
                    <a:pt x="766" y="510"/>
                  </a:cubicBezTo>
                  <a:cubicBezTo>
                    <a:pt x="767" y="511"/>
                    <a:pt x="766" y="514"/>
                    <a:pt x="766" y="516"/>
                  </a:cubicBezTo>
                  <a:cubicBezTo>
                    <a:pt x="767" y="518"/>
                    <a:pt x="768" y="519"/>
                    <a:pt x="768" y="522"/>
                  </a:cubicBezTo>
                  <a:cubicBezTo>
                    <a:pt x="768" y="524"/>
                    <a:pt x="767" y="524"/>
                    <a:pt x="766" y="526"/>
                  </a:cubicBezTo>
                  <a:cubicBezTo>
                    <a:pt x="766" y="529"/>
                    <a:pt x="767" y="532"/>
                    <a:pt x="763" y="529"/>
                  </a:cubicBezTo>
                  <a:cubicBezTo>
                    <a:pt x="766" y="535"/>
                    <a:pt x="759" y="532"/>
                    <a:pt x="761" y="536"/>
                  </a:cubicBezTo>
                  <a:cubicBezTo>
                    <a:pt x="755" y="534"/>
                    <a:pt x="756" y="540"/>
                    <a:pt x="752" y="539"/>
                  </a:cubicBezTo>
                  <a:cubicBezTo>
                    <a:pt x="750" y="539"/>
                    <a:pt x="751" y="542"/>
                    <a:pt x="750" y="542"/>
                  </a:cubicBezTo>
                  <a:cubicBezTo>
                    <a:pt x="750" y="543"/>
                    <a:pt x="746" y="543"/>
                    <a:pt x="747" y="544"/>
                  </a:cubicBezTo>
                  <a:cubicBezTo>
                    <a:pt x="748" y="545"/>
                    <a:pt x="748" y="544"/>
                    <a:pt x="747" y="545"/>
                  </a:cubicBezTo>
                  <a:cubicBezTo>
                    <a:pt x="746" y="547"/>
                    <a:pt x="745" y="549"/>
                    <a:pt x="743" y="548"/>
                  </a:cubicBezTo>
                  <a:cubicBezTo>
                    <a:pt x="744" y="541"/>
                    <a:pt x="740" y="547"/>
                    <a:pt x="740" y="544"/>
                  </a:cubicBezTo>
                  <a:cubicBezTo>
                    <a:pt x="740" y="542"/>
                    <a:pt x="739" y="540"/>
                    <a:pt x="737" y="538"/>
                  </a:cubicBezTo>
                  <a:cubicBezTo>
                    <a:pt x="736" y="537"/>
                    <a:pt x="734" y="538"/>
                    <a:pt x="734" y="538"/>
                  </a:cubicBezTo>
                  <a:cubicBezTo>
                    <a:pt x="733" y="537"/>
                    <a:pt x="734" y="535"/>
                    <a:pt x="734" y="535"/>
                  </a:cubicBezTo>
                  <a:cubicBezTo>
                    <a:pt x="733" y="534"/>
                    <a:pt x="729" y="535"/>
                    <a:pt x="728" y="533"/>
                  </a:cubicBezTo>
                  <a:cubicBezTo>
                    <a:pt x="728" y="533"/>
                    <a:pt x="728" y="531"/>
                    <a:pt x="728" y="531"/>
                  </a:cubicBezTo>
                  <a:cubicBezTo>
                    <a:pt x="727" y="530"/>
                    <a:pt x="725" y="531"/>
                    <a:pt x="723" y="531"/>
                  </a:cubicBezTo>
                  <a:cubicBezTo>
                    <a:pt x="722" y="531"/>
                    <a:pt x="723" y="527"/>
                    <a:pt x="722" y="526"/>
                  </a:cubicBezTo>
                  <a:cubicBezTo>
                    <a:pt x="721" y="526"/>
                    <a:pt x="720" y="527"/>
                    <a:pt x="721" y="528"/>
                  </a:cubicBezTo>
                  <a:cubicBezTo>
                    <a:pt x="718" y="525"/>
                    <a:pt x="719" y="525"/>
                    <a:pt x="716" y="522"/>
                  </a:cubicBezTo>
                  <a:cubicBezTo>
                    <a:pt x="712" y="520"/>
                    <a:pt x="713" y="527"/>
                    <a:pt x="712" y="529"/>
                  </a:cubicBezTo>
                  <a:cubicBezTo>
                    <a:pt x="711" y="530"/>
                    <a:pt x="709" y="530"/>
                    <a:pt x="709" y="531"/>
                  </a:cubicBezTo>
                  <a:cubicBezTo>
                    <a:pt x="708" y="533"/>
                    <a:pt x="710" y="537"/>
                    <a:pt x="707" y="539"/>
                  </a:cubicBezTo>
                  <a:cubicBezTo>
                    <a:pt x="708" y="541"/>
                    <a:pt x="709" y="542"/>
                    <a:pt x="709" y="544"/>
                  </a:cubicBezTo>
                  <a:cubicBezTo>
                    <a:pt x="709" y="546"/>
                    <a:pt x="711" y="548"/>
                    <a:pt x="712" y="545"/>
                  </a:cubicBezTo>
                  <a:cubicBezTo>
                    <a:pt x="715" y="549"/>
                    <a:pt x="713" y="551"/>
                    <a:pt x="713" y="556"/>
                  </a:cubicBezTo>
                  <a:cubicBezTo>
                    <a:pt x="713" y="557"/>
                    <a:pt x="715" y="557"/>
                    <a:pt x="715" y="559"/>
                  </a:cubicBezTo>
                  <a:cubicBezTo>
                    <a:pt x="716" y="559"/>
                    <a:pt x="717" y="561"/>
                    <a:pt x="718" y="562"/>
                  </a:cubicBezTo>
                  <a:cubicBezTo>
                    <a:pt x="720" y="563"/>
                    <a:pt x="722" y="564"/>
                    <a:pt x="725" y="566"/>
                  </a:cubicBezTo>
                  <a:cubicBezTo>
                    <a:pt x="726" y="567"/>
                    <a:pt x="725" y="568"/>
                    <a:pt x="726" y="568"/>
                  </a:cubicBezTo>
                  <a:cubicBezTo>
                    <a:pt x="728" y="568"/>
                    <a:pt x="728" y="569"/>
                    <a:pt x="728" y="571"/>
                  </a:cubicBezTo>
                  <a:cubicBezTo>
                    <a:pt x="728" y="572"/>
                    <a:pt x="730" y="571"/>
                    <a:pt x="731" y="572"/>
                  </a:cubicBezTo>
                  <a:cubicBezTo>
                    <a:pt x="732" y="573"/>
                    <a:pt x="730" y="576"/>
                    <a:pt x="731" y="578"/>
                  </a:cubicBezTo>
                  <a:cubicBezTo>
                    <a:pt x="731" y="579"/>
                    <a:pt x="734" y="581"/>
                    <a:pt x="734" y="581"/>
                  </a:cubicBezTo>
                  <a:cubicBezTo>
                    <a:pt x="734" y="582"/>
                    <a:pt x="730" y="586"/>
                    <a:pt x="735" y="587"/>
                  </a:cubicBezTo>
                  <a:cubicBezTo>
                    <a:pt x="735" y="590"/>
                    <a:pt x="732" y="589"/>
                    <a:pt x="729" y="588"/>
                  </a:cubicBezTo>
                  <a:cubicBezTo>
                    <a:pt x="727" y="588"/>
                    <a:pt x="723" y="588"/>
                    <a:pt x="722" y="587"/>
                  </a:cubicBezTo>
                  <a:cubicBezTo>
                    <a:pt x="723" y="587"/>
                    <a:pt x="724" y="580"/>
                    <a:pt x="721" y="585"/>
                  </a:cubicBezTo>
                  <a:cubicBezTo>
                    <a:pt x="718" y="584"/>
                    <a:pt x="719" y="580"/>
                    <a:pt x="718" y="578"/>
                  </a:cubicBezTo>
                  <a:cubicBezTo>
                    <a:pt x="717" y="576"/>
                    <a:pt x="715" y="576"/>
                    <a:pt x="713" y="574"/>
                  </a:cubicBezTo>
                  <a:cubicBezTo>
                    <a:pt x="713" y="571"/>
                    <a:pt x="713" y="569"/>
                    <a:pt x="715" y="569"/>
                  </a:cubicBezTo>
                  <a:cubicBezTo>
                    <a:pt x="712" y="566"/>
                    <a:pt x="711" y="562"/>
                    <a:pt x="707" y="560"/>
                  </a:cubicBezTo>
                  <a:cubicBezTo>
                    <a:pt x="707" y="558"/>
                    <a:pt x="705" y="556"/>
                    <a:pt x="707" y="556"/>
                  </a:cubicBezTo>
                  <a:cubicBezTo>
                    <a:pt x="706" y="554"/>
                    <a:pt x="704" y="553"/>
                    <a:pt x="703" y="553"/>
                  </a:cubicBezTo>
                  <a:cubicBezTo>
                    <a:pt x="703" y="551"/>
                    <a:pt x="703" y="549"/>
                    <a:pt x="701" y="548"/>
                  </a:cubicBezTo>
                  <a:cubicBezTo>
                    <a:pt x="701" y="545"/>
                    <a:pt x="702" y="544"/>
                    <a:pt x="703" y="542"/>
                  </a:cubicBezTo>
                  <a:cubicBezTo>
                    <a:pt x="703" y="540"/>
                    <a:pt x="702" y="539"/>
                    <a:pt x="700" y="538"/>
                  </a:cubicBezTo>
                  <a:cubicBezTo>
                    <a:pt x="701" y="537"/>
                    <a:pt x="702" y="535"/>
                    <a:pt x="700" y="535"/>
                  </a:cubicBezTo>
                  <a:cubicBezTo>
                    <a:pt x="700" y="533"/>
                    <a:pt x="703" y="534"/>
                    <a:pt x="706" y="533"/>
                  </a:cubicBezTo>
                  <a:cubicBezTo>
                    <a:pt x="705" y="532"/>
                    <a:pt x="704" y="532"/>
                    <a:pt x="704" y="531"/>
                  </a:cubicBezTo>
                  <a:cubicBezTo>
                    <a:pt x="704" y="529"/>
                    <a:pt x="706" y="529"/>
                    <a:pt x="706" y="528"/>
                  </a:cubicBezTo>
                  <a:cubicBezTo>
                    <a:pt x="705" y="526"/>
                    <a:pt x="703" y="523"/>
                    <a:pt x="703" y="520"/>
                  </a:cubicBezTo>
                  <a:cubicBezTo>
                    <a:pt x="702" y="517"/>
                    <a:pt x="703" y="513"/>
                    <a:pt x="703" y="511"/>
                  </a:cubicBezTo>
                  <a:cubicBezTo>
                    <a:pt x="702" y="509"/>
                    <a:pt x="701" y="510"/>
                    <a:pt x="700" y="508"/>
                  </a:cubicBezTo>
                  <a:cubicBezTo>
                    <a:pt x="699" y="507"/>
                    <a:pt x="699" y="505"/>
                    <a:pt x="698" y="504"/>
                  </a:cubicBezTo>
                  <a:cubicBezTo>
                    <a:pt x="697" y="501"/>
                    <a:pt x="696" y="499"/>
                    <a:pt x="694" y="498"/>
                  </a:cubicBezTo>
                  <a:cubicBezTo>
                    <a:pt x="689" y="497"/>
                    <a:pt x="692" y="503"/>
                    <a:pt x="688" y="499"/>
                  </a:cubicBezTo>
                  <a:cubicBezTo>
                    <a:pt x="686" y="499"/>
                    <a:pt x="687" y="503"/>
                    <a:pt x="686" y="504"/>
                  </a:cubicBezTo>
                  <a:cubicBezTo>
                    <a:pt x="686" y="504"/>
                    <a:pt x="684" y="503"/>
                    <a:pt x="683" y="504"/>
                  </a:cubicBezTo>
                  <a:cubicBezTo>
                    <a:pt x="683" y="505"/>
                    <a:pt x="684" y="507"/>
                    <a:pt x="682" y="507"/>
                  </a:cubicBezTo>
                  <a:cubicBezTo>
                    <a:pt x="678" y="507"/>
                    <a:pt x="678" y="506"/>
                    <a:pt x="678" y="502"/>
                  </a:cubicBezTo>
                  <a:cubicBezTo>
                    <a:pt x="677" y="501"/>
                    <a:pt x="676" y="501"/>
                    <a:pt x="676" y="501"/>
                  </a:cubicBezTo>
                  <a:cubicBezTo>
                    <a:pt x="675" y="499"/>
                    <a:pt x="677" y="499"/>
                    <a:pt x="678" y="498"/>
                  </a:cubicBezTo>
                  <a:cubicBezTo>
                    <a:pt x="678" y="497"/>
                    <a:pt x="674" y="490"/>
                    <a:pt x="678" y="488"/>
                  </a:cubicBezTo>
                  <a:cubicBezTo>
                    <a:pt x="676" y="486"/>
                    <a:pt x="673" y="485"/>
                    <a:pt x="675" y="479"/>
                  </a:cubicBezTo>
                  <a:cubicBezTo>
                    <a:pt x="673" y="479"/>
                    <a:pt x="673" y="480"/>
                    <a:pt x="673" y="482"/>
                  </a:cubicBezTo>
                  <a:cubicBezTo>
                    <a:pt x="671" y="481"/>
                    <a:pt x="672" y="475"/>
                    <a:pt x="670" y="473"/>
                  </a:cubicBezTo>
                  <a:cubicBezTo>
                    <a:pt x="669" y="472"/>
                    <a:pt x="668" y="471"/>
                    <a:pt x="667" y="470"/>
                  </a:cubicBezTo>
                  <a:cubicBezTo>
                    <a:pt x="667" y="469"/>
                    <a:pt x="666" y="467"/>
                    <a:pt x="666" y="467"/>
                  </a:cubicBezTo>
                  <a:cubicBezTo>
                    <a:pt x="664" y="466"/>
                    <a:pt x="660" y="466"/>
                    <a:pt x="661" y="462"/>
                  </a:cubicBezTo>
                  <a:cubicBezTo>
                    <a:pt x="656" y="462"/>
                    <a:pt x="655" y="465"/>
                    <a:pt x="652" y="467"/>
                  </a:cubicBezTo>
                  <a:cubicBezTo>
                    <a:pt x="650" y="467"/>
                    <a:pt x="648" y="467"/>
                    <a:pt x="648" y="468"/>
                  </a:cubicBezTo>
                  <a:cubicBezTo>
                    <a:pt x="644" y="468"/>
                    <a:pt x="641" y="468"/>
                    <a:pt x="638" y="468"/>
                  </a:cubicBezTo>
                  <a:cubicBezTo>
                    <a:pt x="637" y="469"/>
                    <a:pt x="635" y="470"/>
                    <a:pt x="635" y="471"/>
                  </a:cubicBezTo>
                  <a:cubicBezTo>
                    <a:pt x="634" y="472"/>
                    <a:pt x="633" y="471"/>
                    <a:pt x="633" y="473"/>
                  </a:cubicBezTo>
                  <a:cubicBezTo>
                    <a:pt x="633" y="474"/>
                    <a:pt x="630" y="475"/>
                    <a:pt x="629" y="476"/>
                  </a:cubicBezTo>
                  <a:cubicBezTo>
                    <a:pt x="626" y="479"/>
                    <a:pt x="622" y="484"/>
                    <a:pt x="617" y="486"/>
                  </a:cubicBezTo>
                  <a:cubicBezTo>
                    <a:pt x="613" y="489"/>
                    <a:pt x="612" y="494"/>
                    <a:pt x="606" y="495"/>
                  </a:cubicBezTo>
                  <a:cubicBezTo>
                    <a:pt x="609" y="498"/>
                    <a:pt x="608" y="498"/>
                    <a:pt x="603" y="498"/>
                  </a:cubicBezTo>
                  <a:cubicBezTo>
                    <a:pt x="603" y="500"/>
                    <a:pt x="604" y="501"/>
                    <a:pt x="605" y="501"/>
                  </a:cubicBezTo>
                  <a:cubicBezTo>
                    <a:pt x="605" y="503"/>
                    <a:pt x="602" y="502"/>
                    <a:pt x="602" y="501"/>
                  </a:cubicBezTo>
                  <a:cubicBezTo>
                    <a:pt x="600" y="502"/>
                    <a:pt x="601" y="506"/>
                    <a:pt x="596" y="504"/>
                  </a:cubicBezTo>
                  <a:cubicBezTo>
                    <a:pt x="595" y="505"/>
                    <a:pt x="594" y="507"/>
                    <a:pt x="592" y="507"/>
                  </a:cubicBezTo>
                  <a:cubicBezTo>
                    <a:pt x="591" y="509"/>
                    <a:pt x="593" y="509"/>
                    <a:pt x="593" y="511"/>
                  </a:cubicBezTo>
                  <a:cubicBezTo>
                    <a:pt x="593" y="514"/>
                    <a:pt x="591" y="518"/>
                    <a:pt x="590" y="523"/>
                  </a:cubicBezTo>
                  <a:cubicBezTo>
                    <a:pt x="589" y="530"/>
                    <a:pt x="590" y="537"/>
                    <a:pt x="589" y="539"/>
                  </a:cubicBezTo>
                  <a:cubicBezTo>
                    <a:pt x="588" y="540"/>
                    <a:pt x="586" y="539"/>
                    <a:pt x="586" y="539"/>
                  </a:cubicBezTo>
                  <a:cubicBezTo>
                    <a:pt x="584" y="541"/>
                    <a:pt x="585" y="544"/>
                    <a:pt x="584" y="545"/>
                  </a:cubicBezTo>
                  <a:cubicBezTo>
                    <a:pt x="583" y="547"/>
                    <a:pt x="580" y="546"/>
                    <a:pt x="578" y="547"/>
                  </a:cubicBezTo>
                  <a:cubicBezTo>
                    <a:pt x="577" y="548"/>
                    <a:pt x="577" y="551"/>
                    <a:pt x="574" y="550"/>
                  </a:cubicBezTo>
                  <a:cubicBezTo>
                    <a:pt x="570" y="546"/>
                    <a:pt x="568" y="541"/>
                    <a:pt x="566" y="535"/>
                  </a:cubicBezTo>
                  <a:cubicBezTo>
                    <a:pt x="565" y="534"/>
                    <a:pt x="564" y="533"/>
                    <a:pt x="563" y="532"/>
                  </a:cubicBezTo>
                  <a:cubicBezTo>
                    <a:pt x="563" y="531"/>
                    <a:pt x="562" y="530"/>
                    <a:pt x="560" y="531"/>
                  </a:cubicBezTo>
                  <a:cubicBezTo>
                    <a:pt x="559" y="526"/>
                    <a:pt x="563" y="526"/>
                    <a:pt x="563" y="523"/>
                  </a:cubicBezTo>
                  <a:cubicBezTo>
                    <a:pt x="563" y="521"/>
                    <a:pt x="560" y="519"/>
                    <a:pt x="559" y="517"/>
                  </a:cubicBezTo>
                  <a:cubicBezTo>
                    <a:pt x="558" y="516"/>
                    <a:pt x="557" y="513"/>
                    <a:pt x="555" y="513"/>
                  </a:cubicBezTo>
                  <a:cubicBezTo>
                    <a:pt x="554" y="510"/>
                    <a:pt x="553" y="507"/>
                    <a:pt x="552" y="504"/>
                  </a:cubicBezTo>
                  <a:cubicBezTo>
                    <a:pt x="550" y="501"/>
                    <a:pt x="550" y="491"/>
                    <a:pt x="549" y="483"/>
                  </a:cubicBezTo>
                  <a:cubicBezTo>
                    <a:pt x="548" y="479"/>
                    <a:pt x="547" y="471"/>
                    <a:pt x="546" y="465"/>
                  </a:cubicBezTo>
                  <a:cubicBezTo>
                    <a:pt x="543" y="466"/>
                    <a:pt x="539" y="472"/>
                    <a:pt x="543" y="473"/>
                  </a:cubicBezTo>
                  <a:cubicBezTo>
                    <a:pt x="542" y="477"/>
                    <a:pt x="537" y="473"/>
                    <a:pt x="535" y="473"/>
                  </a:cubicBezTo>
                  <a:cubicBezTo>
                    <a:pt x="534" y="473"/>
                    <a:pt x="533" y="473"/>
                    <a:pt x="532" y="473"/>
                  </a:cubicBezTo>
                  <a:cubicBezTo>
                    <a:pt x="530" y="472"/>
                    <a:pt x="529" y="466"/>
                    <a:pt x="526" y="468"/>
                  </a:cubicBezTo>
                  <a:cubicBezTo>
                    <a:pt x="526" y="466"/>
                    <a:pt x="528" y="466"/>
                    <a:pt x="529" y="465"/>
                  </a:cubicBezTo>
                  <a:cubicBezTo>
                    <a:pt x="528" y="463"/>
                    <a:pt x="529" y="463"/>
                    <a:pt x="529" y="461"/>
                  </a:cubicBezTo>
                  <a:cubicBezTo>
                    <a:pt x="529" y="458"/>
                    <a:pt x="525" y="460"/>
                    <a:pt x="523" y="459"/>
                  </a:cubicBezTo>
                  <a:cubicBezTo>
                    <a:pt x="522" y="459"/>
                    <a:pt x="520" y="452"/>
                    <a:pt x="519" y="456"/>
                  </a:cubicBezTo>
                  <a:cubicBezTo>
                    <a:pt x="516" y="456"/>
                    <a:pt x="517" y="451"/>
                    <a:pt x="517" y="452"/>
                  </a:cubicBezTo>
                  <a:cubicBezTo>
                    <a:pt x="517" y="450"/>
                    <a:pt x="514" y="451"/>
                    <a:pt x="515" y="448"/>
                  </a:cubicBezTo>
                  <a:cubicBezTo>
                    <a:pt x="513" y="447"/>
                    <a:pt x="509" y="449"/>
                    <a:pt x="509" y="448"/>
                  </a:cubicBezTo>
                  <a:cubicBezTo>
                    <a:pt x="508" y="447"/>
                    <a:pt x="509" y="445"/>
                    <a:pt x="509" y="445"/>
                  </a:cubicBezTo>
                  <a:cubicBezTo>
                    <a:pt x="505" y="444"/>
                    <a:pt x="502" y="446"/>
                    <a:pt x="500" y="446"/>
                  </a:cubicBezTo>
                  <a:cubicBezTo>
                    <a:pt x="499" y="446"/>
                    <a:pt x="498" y="446"/>
                    <a:pt x="497" y="446"/>
                  </a:cubicBezTo>
                  <a:cubicBezTo>
                    <a:pt x="495" y="446"/>
                    <a:pt x="494" y="444"/>
                    <a:pt x="494" y="448"/>
                  </a:cubicBezTo>
                  <a:cubicBezTo>
                    <a:pt x="480" y="448"/>
                    <a:pt x="469" y="447"/>
                    <a:pt x="458" y="445"/>
                  </a:cubicBezTo>
                  <a:cubicBezTo>
                    <a:pt x="459" y="441"/>
                    <a:pt x="455" y="442"/>
                    <a:pt x="455" y="440"/>
                  </a:cubicBezTo>
                  <a:cubicBezTo>
                    <a:pt x="455" y="437"/>
                    <a:pt x="448" y="443"/>
                    <a:pt x="452" y="437"/>
                  </a:cubicBezTo>
                  <a:cubicBezTo>
                    <a:pt x="451" y="437"/>
                    <a:pt x="450" y="437"/>
                    <a:pt x="449" y="436"/>
                  </a:cubicBezTo>
                  <a:cubicBezTo>
                    <a:pt x="446" y="438"/>
                    <a:pt x="434" y="435"/>
                    <a:pt x="430" y="434"/>
                  </a:cubicBezTo>
                  <a:cubicBezTo>
                    <a:pt x="428" y="434"/>
                    <a:pt x="427" y="434"/>
                    <a:pt x="427" y="431"/>
                  </a:cubicBezTo>
                  <a:cubicBezTo>
                    <a:pt x="421" y="433"/>
                    <a:pt x="422" y="426"/>
                    <a:pt x="417" y="427"/>
                  </a:cubicBezTo>
                  <a:cubicBezTo>
                    <a:pt x="416" y="421"/>
                    <a:pt x="413" y="418"/>
                    <a:pt x="411" y="413"/>
                  </a:cubicBezTo>
                  <a:cubicBezTo>
                    <a:pt x="398" y="411"/>
                    <a:pt x="398" y="418"/>
                    <a:pt x="399" y="425"/>
                  </a:cubicBezTo>
                  <a:cubicBezTo>
                    <a:pt x="399" y="428"/>
                    <a:pt x="405" y="430"/>
                    <a:pt x="409" y="436"/>
                  </a:cubicBezTo>
                  <a:cubicBezTo>
                    <a:pt x="410" y="437"/>
                    <a:pt x="413" y="445"/>
                    <a:pt x="417" y="443"/>
                  </a:cubicBezTo>
                  <a:cubicBezTo>
                    <a:pt x="416" y="447"/>
                    <a:pt x="419" y="446"/>
                    <a:pt x="418" y="451"/>
                  </a:cubicBezTo>
                  <a:cubicBezTo>
                    <a:pt x="422" y="451"/>
                    <a:pt x="430" y="449"/>
                    <a:pt x="426" y="454"/>
                  </a:cubicBezTo>
                  <a:cubicBezTo>
                    <a:pt x="429" y="455"/>
                    <a:pt x="428" y="451"/>
                    <a:pt x="429" y="451"/>
                  </a:cubicBezTo>
                  <a:cubicBezTo>
                    <a:pt x="430" y="449"/>
                    <a:pt x="434" y="450"/>
                    <a:pt x="434" y="448"/>
                  </a:cubicBezTo>
                  <a:cubicBezTo>
                    <a:pt x="435" y="446"/>
                    <a:pt x="436" y="446"/>
                    <a:pt x="437" y="446"/>
                  </a:cubicBezTo>
                  <a:cubicBezTo>
                    <a:pt x="439" y="446"/>
                    <a:pt x="438" y="444"/>
                    <a:pt x="439" y="443"/>
                  </a:cubicBezTo>
                  <a:cubicBezTo>
                    <a:pt x="441" y="442"/>
                    <a:pt x="445" y="442"/>
                    <a:pt x="448" y="442"/>
                  </a:cubicBezTo>
                  <a:cubicBezTo>
                    <a:pt x="448" y="442"/>
                    <a:pt x="446" y="444"/>
                    <a:pt x="446" y="445"/>
                  </a:cubicBezTo>
                  <a:cubicBezTo>
                    <a:pt x="447" y="445"/>
                    <a:pt x="449" y="444"/>
                    <a:pt x="449" y="445"/>
                  </a:cubicBezTo>
                  <a:cubicBezTo>
                    <a:pt x="450" y="447"/>
                    <a:pt x="449" y="449"/>
                    <a:pt x="451" y="451"/>
                  </a:cubicBezTo>
                  <a:cubicBezTo>
                    <a:pt x="450" y="454"/>
                    <a:pt x="455" y="452"/>
                    <a:pt x="455" y="455"/>
                  </a:cubicBezTo>
                  <a:cubicBezTo>
                    <a:pt x="455" y="459"/>
                    <a:pt x="458" y="456"/>
                    <a:pt x="461" y="458"/>
                  </a:cubicBezTo>
                  <a:cubicBezTo>
                    <a:pt x="463" y="459"/>
                    <a:pt x="462" y="462"/>
                    <a:pt x="466" y="462"/>
                  </a:cubicBezTo>
                  <a:cubicBezTo>
                    <a:pt x="462" y="466"/>
                    <a:pt x="466" y="470"/>
                    <a:pt x="466" y="474"/>
                  </a:cubicBezTo>
                  <a:cubicBezTo>
                    <a:pt x="464" y="474"/>
                    <a:pt x="463" y="474"/>
                    <a:pt x="461" y="474"/>
                  </a:cubicBezTo>
                  <a:cubicBezTo>
                    <a:pt x="463" y="480"/>
                    <a:pt x="457" y="478"/>
                    <a:pt x="458" y="483"/>
                  </a:cubicBezTo>
                  <a:cubicBezTo>
                    <a:pt x="455" y="483"/>
                    <a:pt x="454" y="483"/>
                    <a:pt x="454" y="486"/>
                  </a:cubicBezTo>
                  <a:cubicBezTo>
                    <a:pt x="452" y="486"/>
                    <a:pt x="450" y="486"/>
                    <a:pt x="448" y="486"/>
                  </a:cubicBezTo>
                  <a:cubicBezTo>
                    <a:pt x="446" y="486"/>
                    <a:pt x="447" y="489"/>
                    <a:pt x="446" y="491"/>
                  </a:cubicBezTo>
                  <a:cubicBezTo>
                    <a:pt x="446" y="491"/>
                    <a:pt x="444" y="490"/>
                    <a:pt x="443" y="491"/>
                  </a:cubicBezTo>
                  <a:cubicBezTo>
                    <a:pt x="443" y="491"/>
                    <a:pt x="444" y="494"/>
                    <a:pt x="443" y="495"/>
                  </a:cubicBezTo>
                  <a:cubicBezTo>
                    <a:pt x="440" y="494"/>
                    <a:pt x="439" y="495"/>
                    <a:pt x="439" y="498"/>
                  </a:cubicBezTo>
                  <a:cubicBezTo>
                    <a:pt x="436" y="498"/>
                    <a:pt x="435" y="498"/>
                    <a:pt x="433" y="499"/>
                  </a:cubicBezTo>
                  <a:cubicBezTo>
                    <a:pt x="430" y="501"/>
                    <a:pt x="431" y="501"/>
                    <a:pt x="427" y="502"/>
                  </a:cubicBezTo>
                  <a:cubicBezTo>
                    <a:pt x="425" y="503"/>
                    <a:pt x="418" y="505"/>
                    <a:pt x="418" y="510"/>
                  </a:cubicBezTo>
                  <a:cubicBezTo>
                    <a:pt x="416" y="510"/>
                    <a:pt x="414" y="509"/>
                    <a:pt x="412" y="510"/>
                  </a:cubicBezTo>
                  <a:cubicBezTo>
                    <a:pt x="411" y="511"/>
                    <a:pt x="412" y="512"/>
                    <a:pt x="411" y="513"/>
                  </a:cubicBezTo>
                  <a:cubicBezTo>
                    <a:pt x="410" y="513"/>
                    <a:pt x="409" y="513"/>
                    <a:pt x="408" y="513"/>
                  </a:cubicBezTo>
                  <a:cubicBezTo>
                    <a:pt x="408" y="513"/>
                    <a:pt x="403" y="514"/>
                    <a:pt x="403" y="514"/>
                  </a:cubicBezTo>
                  <a:cubicBezTo>
                    <a:pt x="401" y="517"/>
                    <a:pt x="389" y="516"/>
                    <a:pt x="384" y="519"/>
                  </a:cubicBezTo>
                  <a:cubicBezTo>
                    <a:pt x="379" y="519"/>
                    <a:pt x="388" y="521"/>
                    <a:pt x="381" y="522"/>
                  </a:cubicBezTo>
                  <a:cubicBezTo>
                    <a:pt x="380" y="522"/>
                    <a:pt x="379" y="521"/>
                    <a:pt x="378" y="522"/>
                  </a:cubicBezTo>
                  <a:cubicBezTo>
                    <a:pt x="377" y="522"/>
                    <a:pt x="377" y="525"/>
                    <a:pt x="374" y="525"/>
                  </a:cubicBezTo>
                  <a:cubicBezTo>
                    <a:pt x="375" y="521"/>
                    <a:pt x="371" y="523"/>
                    <a:pt x="371" y="522"/>
                  </a:cubicBezTo>
                  <a:cubicBezTo>
                    <a:pt x="370" y="520"/>
                    <a:pt x="372" y="515"/>
                    <a:pt x="368" y="516"/>
                  </a:cubicBezTo>
                  <a:cubicBezTo>
                    <a:pt x="367" y="513"/>
                    <a:pt x="369" y="513"/>
                    <a:pt x="369" y="511"/>
                  </a:cubicBezTo>
                  <a:cubicBezTo>
                    <a:pt x="368" y="510"/>
                    <a:pt x="365" y="509"/>
                    <a:pt x="368" y="508"/>
                  </a:cubicBezTo>
                  <a:cubicBezTo>
                    <a:pt x="367" y="506"/>
                    <a:pt x="366" y="505"/>
                    <a:pt x="363" y="505"/>
                  </a:cubicBezTo>
                  <a:cubicBezTo>
                    <a:pt x="365" y="501"/>
                    <a:pt x="361" y="497"/>
                    <a:pt x="363" y="496"/>
                  </a:cubicBezTo>
                  <a:cubicBezTo>
                    <a:pt x="364" y="495"/>
                    <a:pt x="361" y="496"/>
                    <a:pt x="360" y="495"/>
                  </a:cubicBezTo>
                  <a:cubicBezTo>
                    <a:pt x="359" y="494"/>
                    <a:pt x="360" y="490"/>
                    <a:pt x="360" y="491"/>
                  </a:cubicBezTo>
                  <a:cubicBezTo>
                    <a:pt x="360" y="490"/>
                    <a:pt x="358" y="488"/>
                    <a:pt x="357" y="488"/>
                  </a:cubicBezTo>
                  <a:cubicBezTo>
                    <a:pt x="357" y="487"/>
                    <a:pt x="358" y="486"/>
                    <a:pt x="356" y="486"/>
                  </a:cubicBezTo>
                  <a:cubicBezTo>
                    <a:pt x="355" y="486"/>
                    <a:pt x="354" y="481"/>
                    <a:pt x="353" y="482"/>
                  </a:cubicBezTo>
                  <a:cubicBezTo>
                    <a:pt x="353" y="482"/>
                    <a:pt x="353" y="483"/>
                    <a:pt x="353" y="483"/>
                  </a:cubicBezTo>
                  <a:cubicBezTo>
                    <a:pt x="350" y="481"/>
                    <a:pt x="350" y="476"/>
                    <a:pt x="346" y="476"/>
                  </a:cubicBezTo>
                  <a:cubicBezTo>
                    <a:pt x="349" y="470"/>
                    <a:pt x="342" y="468"/>
                    <a:pt x="343" y="461"/>
                  </a:cubicBezTo>
                  <a:cubicBezTo>
                    <a:pt x="342" y="459"/>
                    <a:pt x="340" y="460"/>
                    <a:pt x="340" y="458"/>
                  </a:cubicBezTo>
                  <a:cubicBezTo>
                    <a:pt x="339" y="455"/>
                    <a:pt x="335" y="457"/>
                    <a:pt x="334" y="455"/>
                  </a:cubicBezTo>
                  <a:cubicBezTo>
                    <a:pt x="335" y="453"/>
                    <a:pt x="335" y="452"/>
                    <a:pt x="332" y="452"/>
                  </a:cubicBezTo>
                  <a:cubicBezTo>
                    <a:pt x="334" y="450"/>
                    <a:pt x="333" y="449"/>
                    <a:pt x="332" y="445"/>
                  </a:cubicBezTo>
                  <a:cubicBezTo>
                    <a:pt x="332" y="444"/>
                    <a:pt x="333" y="442"/>
                    <a:pt x="332" y="442"/>
                  </a:cubicBezTo>
                  <a:cubicBezTo>
                    <a:pt x="332" y="442"/>
                    <a:pt x="331" y="442"/>
                    <a:pt x="331" y="442"/>
                  </a:cubicBezTo>
                  <a:cubicBezTo>
                    <a:pt x="330" y="438"/>
                    <a:pt x="333" y="439"/>
                    <a:pt x="331" y="436"/>
                  </a:cubicBezTo>
                  <a:cubicBezTo>
                    <a:pt x="329" y="434"/>
                    <a:pt x="328" y="443"/>
                    <a:pt x="328" y="436"/>
                  </a:cubicBezTo>
                  <a:cubicBezTo>
                    <a:pt x="327" y="430"/>
                    <a:pt x="323" y="426"/>
                    <a:pt x="317" y="421"/>
                  </a:cubicBezTo>
                  <a:cubicBezTo>
                    <a:pt x="313" y="424"/>
                    <a:pt x="316" y="425"/>
                    <a:pt x="314" y="430"/>
                  </a:cubicBezTo>
                  <a:cubicBezTo>
                    <a:pt x="311" y="431"/>
                    <a:pt x="312" y="427"/>
                    <a:pt x="310" y="427"/>
                  </a:cubicBezTo>
                  <a:cubicBezTo>
                    <a:pt x="308" y="427"/>
                    <a:pt x="307" y="425"/>
                    <a:pt x="306" y="425"/>
                  </a:cubicBezTo>
                  <a:cubicBezTo>
                    <a:pt x="308" y="427"/>
                    <a:pt x="306" y="434"/>
                    <a:pt x="311" y="434"/>
                  </a:cubicBezTo>
                  <a:cubicBezTo>
                    <a:pt x="309" y="438"/>
                    <a:pt x="312" y="442"/>
                    <a:pt x="314" y="448"/>
                  </a:cubicBezTo>
                  <a:cubicBezTo>
                    <a:pt x="315" y="448"/>
                    <a:pt x="314" y="450"/>
                    <a:pt x="314" y="451"/>
                  </a:cubicBezTo>
                  <a:cubicBezTo>
                    <a:pt x="316" y="452"/>
                    <a:pt x="317" y="459"/>
                    <a:pt x="319" y="462"/>
                  </a:cubicBezTo>
                  <a:cubicBezTo>
                    <a:pt x="321" y="462"/>
                    <a:pt x="323" y="462"/>
                    <a:pt x="325" y="462"/>
                  </a:cubicBezTo>
                  <a:cubicBezTo>
                    <a:pt x="324" y="464"/>
                    <a:pt x="323" y="465"/>
                    <a:pt x="323" y="467"/>
                  </a:cubicBezTo>
                  <a:cubicBezTo>
                    <a:pt x="325" y="467"/>
                    <a:pt x="326" y="466"/>
                    <a:pt x="326" y="465"/>
                  </a:cubicBezTo>
                  <a:cubicBezTo>
                    <a:pt x="329" y="467"/>
                    <a:pt x="328" y="470"/>
                    <a:pt x="329" y="473"/>
                  </a:cubicBezTo>
                  <a:cubicBezTo>
                    <a:pt x="330" y="474"/>
                    <a:pt x="332" y="474"/>
                    <a:pt x="332" y="474"/>
                  </a:cubicBezTo>
                  <a:cubicBezTo>
                    <a:pt x="333" y="475"/>
                    <a:pt x="332" y="477"/>
                    <a:pt x="332" y="477"/>
                  </a:cubicBezTo>
                  <a:cubicBezTo>
                    <a:pt x="332" y="477"/>
                    <a:pt x="334" y="477"/>
                    <a:pt x="334" y="477"/>
                  </a:cubicBezTo>
                  <a:cubicBezTo>
                    <a:pt x="334" y="479"/>
                    <a:pt x="332" y="480"/>
                    <a:pt x="332" y="480"/>
                  </a:cubicBezTo>
                  <a:cubicBezTo>
                    <a:pt x="333" y="482"/>
                    <a:pt x="334" y="482"/>
                    <a:pt x="335" y="483"/>
                  </a:cubicBezTo>
                  <a:cubicBezTo>
                    <a:pt x="336" y="484"/>
                    <a:pt x="335" y="486"/>
                    <a:pt x="335" y="486"/>
                  </a:cubicBezTo>
                  <a:cubicBezTo>
                    <a:pt x="335" y="486"/>
                    <a:pt x="337" y="486"/>
                    <a:pt x="337" y="486"/>
                  </a:cubicBezTo>
                  <a:cubicBezTo>
                    <a:pt x="337" y="488"/>
                    <a:pt x="335" y="493"/>
                    <a:pt x="340" y="492"/>
                  </a:cubicBezTo>
                  <a:cubicBezTo>
                    <a:pt x="340" y="495"/>
                    <a:pt x="339" y="498"/>
                    <a:pt x="341" y="501"/>
                  </a:cubicBezTo>
                  <a:cubicBezTo>
                    <a:pt x="342" y="502"/>
                    <a:pt x="344" y="503"/>
                    <a:pt x="344" y="504"/>
                  </a:cubicBezTo>
                  <a:cubicBezTo>
                    <a:pt x="345" y="505"/>
                    <a:pt x="345" y="507"/>
                    <a:pt x="346" y="508"/>
                  </a:cubicBezTo>
                  <a:cubicBezTo>
                    <a:pt x="346" y="509"/>
                    <a:pt x="348" y="509"/>
                    <a:pt x="349" y="510"/>
                  </a:cubicBezTo>
                  <a:cubicBezTo>
                    <a:pt x="350" y="511"/>
                    <a:pt x="347" y="514"/>
                    <a:pt x="350" y="514"/>
                  </a:cubicBezTo>
                  <a:cubicBezTo>
                    <a:pt x="352" y="514"/>
                    <a:pt x="351" y="518"/>
                    <a:pt x="351" y="520"/>
                  </a:cubicBezTo>
                  <a:cubicBezTo>
                    <a:pt x="357" y="517"/>
                    <a:pt x="356" y="523"/>
                    <a:pt x="363" y="522"/>
                  </a:cubicBezTo>
                  <a:cubicBezTo>
                    <a:pt x="364" y="526"/>
                    <a:pt x="366" y="528"/>
                    <a:pt x="366" y="532"/>
                  </a:cubicBezTo>
                  <a:cubicBezTo>
                    <a:pt x="372" y="541"/>
                    <a:pt x="389" y="538"/>
                    <a:pt x="400" y="536"/>
                  </a:cubicBezTo>
                  <a:cubicBezTo>
                    <a:pt x="402" y="537"/>
                    <a:pt x="401" y="534"/>
                    <a:pt x="402" y="533"/>
                  </a:cubicBezTo>
                  <a:cubicBezTo>
                    <a:pt x="405" y="532"/>
                    <a:pt x="412" y="536"/>
                    <a:pt x="411" y="531"/>
                  </a:cubicBezTo>
                  <a:cubicBezTo>
                    <a:pt x="414" y="532"/>
                    <a:pt x="413" y="535"/>
                    <a:pt x="412" y="538"/>
                  </a:cubicBezTo>
                  <a:cubicBezTo>
                    <a:pt x="412" y="538"/>
                    <a:pt x="411" y="540"/>
                    <a:pt x="411" y="539"/>
                  </a:cubicBezTo>
                  <a:cubicBezTo>
                    <a:pt x="410" y="542"/>
                    <a:pt x="412" y="546"/>
                    <a:pt x="411" y="548"/>
                  </a:cubicBezTo>
                  <a:cubicBezTo>
                    <a:pt x="411" y="549"/>
                    <a:pt x="408" y="548"/>
                    <a:pt x="408" y="548"/>
                  </a:cubicBezTo>
                  <a:cubicBezTo>
                    <a:pt x="408" y="549"/>
                    <a:pt x="408" y="555"/>
                    <a:pt x="406" y="557"/>
                  </a:cubicBezTo>
                  <a:cubicBezTo>
                    <a:pt x="406" y="558"/>
                    <a:pt x="402" y="559"/>
                    <a:pt x="403" y="565"/>
                  </a:cubicBezTo>
                  <a:cubicBezTo>
                    <a:pt x="399" y="565"/>
                    <a:pt x="401" y="573"/>
                    <a:pt x="396" y="572"/>
                  </a:cubicBezTo>
                  <a:cubicBezTo>
                    <a:pt x="397" y="577"/>
                    <a:pt x="394" y="577"/>
                    <a:pt x="394" y="581"/>
                  </a:cubicBezTo>
                  <a:cubicBezTo>
                    <a:pt x="389" y="579"/>
                    <a:pt x="392" y="587"/>
                    <a:pt x="387" y="585"/>
                  </a:cubicBezTo>
                  <a:cubicBezTo>
                    <a:pt x="387" y="587"/>
                    <a:pt x="387" y="588"/>
                    <a:pt x="387" y="590"/>
                  </a:cubicBezTo>
                  <a:cubicBezTo>
                    <a:pt x="386" y="590"/>
                    <a:pt x="385" y="588"/>
                    <a:pt x="384" y="588"/>
                  </a:cubicBezTo>
                  <a:cubicBezTo>
                    <a:pt x="381" y="590"/>
                    <a:pt x="383" y="592"/>
                    <a:pt x="378" y="593"/>
                  </a:cubicBezTo>
                  <a:cubicBezTo>
                    <a:pt x="378" y="593"/>
                    <a:pt x="374" y="594"/>
                    <a:pt x="374" y="594"/>
                  </a:cubicBezTo>
                  <a:cubicBezTo>
                    <a:pt x="374" y="594"/>
                    <a:pt x="374" y="596"/>
                    <a:pt x="374" y="596"/>
                  </a:cubicBezTo>
                  <a:cubicBezTo>
                    <a:pt x="372" y="597"/>
                    <a:pt x="369" y="598"/>
                    <a:pt x="368" y="599"/>
                  </a:cubicBezTo>
                  <a:cubicBezTo>
                    <a:pt x="364" y="601"/>
                    <a:pt x="362" y="606"/>
                    <a:pt x="357" y="606"/>
                  </a:cubicBezTo>
                  <a:cubicBezTo>
                    <a:pt x="359" y="610"/>
                    <a:pt x="355" y="610"/>
                    <a:pt x="356" y="614"/>
                  </a:cubicBezTo>
                  <a:cubicBezTo>
                    <a:pt x="354" y="615"/>
                    <a:pt x="354" y="614"/>
                    <a:pt x="351" y="614"/>
                  </a:cubicBezTo>
                  <a:cubicBezTo>
                    <a:pt x="353" y="615"/>
                    <a:pt x="349" y="617"/>
                    <a:pt x="350" y="618"/>
                  </a:cubicBezTo>
                  <a:cubicBezTo>
                    <a:pt x="353" y="621"/>
                    <a:pt x="349" y="618"/>
                    <a:pt x="349" y="622"/>
                  </a:cubicBezTo>
                  <a:cubicBezTo>
                    <a:pt x="348" y="624"/>
                    <a:pt x="346" y="623"/>
                    <a:pt x="346" y="624"/>
                  </a:cubicBezTo>
                  <a:cubicBezTo>
                    <a:pt x="345" y="625"/>
                    <a:pt x="346" y="626"/>
                    <a:pt x="346" y="627"/>
                  </a:cubicBezTo>
                  <a:cubicBezTo>
                    <a:pt x="345" y="628"/>
                    <a:pt x="342" y="640"/>
                    <a:pt x="343" y="643"/>
                  </a:cubicBezTo>
                  <a:cubicBezTo>
                    <a:pt x="343" y="646"/>
                    <a:pt x="344" y="647"/>
                    <a:pt x="346" y="649"/>
                  </a:cubicBezTo>
                  <a:cubicBezTo>
                    <a:pt x="346" y="653"/>
                    <a:pt x="345" y="655"/>
                    <a:pt x="346" y="658"/>
                  </a:cubicBezTo>
                  <a:cubicBezTo>
                    <a:pt x="346" y="658"/>
                    <a:pt x="347" y="664"/>
                    <a:pt x="349" y="664"/>
                  </a:cubicBezTo>
                  <a:cubicBezTo>
                    <a:pt x="353" y="664"/>
                    <a:pt x="344" y="670"/>
                    <a:pt x="351" y="671"/>
                  </a:cubicBezTo>
                  <a:cubicBezTo>
                    <a:pt x="351" y="679"/>
                    <a:pt x="353" y="684"/>
                    <a:pt x="351" y="691"/>
                  </a:cubicBezTo>
                  <a:cubicBezTo>
                    <a:pt x="351" y="695"/>
                    <a:pt x="347" y="699"/>
                    <a:pt x="347" y="702"/>
                  </a:cubicBezTo>
                  <a:cubicBezTo>
                    <a:pt x="343" y="703"/>
                    <a:pt x="338" y="707"/>
                    <a:pt x="337" y="708"/>
                  </a:cubicBezTo>
                  <a:cubicBezTo>
                    <a:pt x="336" y="709"/>
                    <a:pt x="335" y="709"/>
                    <a:pt x="337" y="710"/>
                  </a:cubicBezTo>
                  <a:cubicBezTo>
                    <a:pt x="337" y="712"/>
                    <a:pt x="334" y="711"/>
                    <a:pt x="332" y="711"/>
                  </a:cubicBezTo>
                  <a:cubicBezTo>
                    <a:pt x="331" y="712"/>
                    <a:pt x="332" y="714"/>
                    <a:pt x="331" y="714"/>
                  </a:cubicBezTo>
                  <a:cubicBezTo>
                    <a:pt x="330" y="715"/>
                    <a:pt x="328" y="711"/>
                    <a:pt x="328" y="714"/>
                  </a:cubicBezTo>
                  <a:cubicBezTo>
                    <a:pt x="328" y="716"/>
                    <a:pt x="326" y="715"/>
                    <a:pt x="325" y="716"/>
                  </a:cubicBezTo>
                  <a:cubicBezTo>
                    <a:pt x="323" y="717"/>
                    <a:pt x="323" y="721"/>
                    <a:pt x="319" y="720"/>
                  </a:cubicBezTo>
                  <a:cubicBezTo>
                    <a:pt x="317" y="728"/>
                    <a:pt x="319" y="741"/>
                    <a:pt x="320" y="753"/>
                  </a:cubicBezTo>
                  <a:cubicBezTo>
                    <a:pt x="319" y="754"/>
                    <a:pt x="318" y="755"/>
                    <a:pt x="317" y="753"/>
                  </a:cubicBezTo>
                  <a:cubicBezTo>
                    <a:pt x="316" y="752"/>
                    <a:pt x="317" y="755"/>
                    <a:pt x="316" y="756"/>
                  </a:cubicBezTo>
                  <a:cubicBezTo>
                    <a:pt x="314" y="757"/>
                    <a:pt x="312" y="755"/>
                    <a:pt x="311" y="757"/>
                  </a:cubicBezTo>
                  <a:cubicBezTo>
                    <a:pt x="311" y="759"/>
                    <a:pt x="306" y="759"/>
                    <a:pt x="304" y="762"/>
                  </a:cubicBezTo>
                  <a:cubicBezTo>
                    <a:pt x="304" y="765"/>
                    <a:pt x="304" y="768"/>
                    <a:pt x="304" y="771"/>
                  </a:cubicBezTo>
                  <a:cubicBezTo>
                    <a:pt x="301" y="771"/>
                    <a:pt x="302" y="776"/>
                    <a:pt x="301" y="778"/>
                  </a:cubicBezTo>
                  <a:cubicBezTo>
                    <a:pt x="301" y="779"/>
                    <a:pt x="298" y="779"/>
                    <a:pt x="298" y="780"/>
                  </a:cubicBezTo>
                  <a:cubicBezTo>
                    <a:pt x="297" y="782"/>
                    <a:pt x="298" y="785"/>
                    <a:pt x="295" y="787"/>
                  </a:cubicBezTo>
                  <a:cubicBezTo>
                    <a:pt x="295" y="787"/>
                    <a:pt x="295" y="789"/>
                    <a:pt x="295" y="790"/>
                  </a:cubicBezTo>
                  <a:cubicBezTo>
                    <a:pt x="295" y="790"/>
                    <a:pt x="292" y="789"/>
                    <a:pt x="292" y="790"/>
                  </a:cubicBezTo>
                  <a:cubicBezTo>
                    <a:pt x="292" y="791"/>
                    <a:pt x="293" y="793"/>
                    <a:pt x="292" y="794"/>
                  </a:cubicBezTo>
                  <a:cubicBezTo>
                    <a:pt x="292" y="795"/>
                    <a:pt x="290" y="794"/>
                    <a:pt x="289" y="794"/>
                  </a:cubicBezTo>
                  <a:cubicBezTo>
                    <a:pt x="289" y="795"/>
                    <a:pt x="290" y="797"/>
                    <a:pt x="289" y="797"/>
                  </a:cubicBezTo>
                  <a:cubicBezTo>
                    <a:pt x="289" y="798"/>
                    <a:pt x="287" y="797"/>
                    <a:pt x="286" y="797"/>
                  </a:cubicBezTo>
                  <a:cubicBezTo>
                    <a:pt x="285" y="798"/>
                    <a:pt x="283" y="801"/>
                    <a:pt x="283" y="802"/>
                  </a:cubicBezTo>
                  <a:cubicBezTo>
                    <a:pt x="283" y="804"/>
                    <a:pt x="281" y="802"/>
                    <a:pt x="280" y="803"/>
                  </a:cubicBezTo>
                  <a:cubicBezTo>
                    <a:pt x="280" y="804"/>
                    <a:pt x="281" y="806"/>
                    <a:pt x="280" y="806"/>
                  </a:cubicBezTo>
                  <a:cubicBezTo>
                    <a:pt x="280" y="807"/>
                    <a:pt x="278" y="806"/>
                    <a:pt x="277" y="806"/>
                  </a:cubicBezTo>
                  <a:cubicBezTo>
                    <a:pt x="276" y="807"/>
                    <a:pt x="275" y="808"/>
                    <a:pt x="274" y="809"/>
                  </a:cubicBezTo>
                  <a:cubicBezTo>
                    <a:pt x="274" y="810"/>
                    <a:pt x="272" y="812"/>
                    <a:pt x="271" y="812"/>
                  </a:cubicBezTo>
                  <a:cubicBezTo>
                    <a:pt x="271" y="812"/>
                    <a:pt x="267" y="814"/>
                    <a:pt x="267" y="814"/>
                  </a:cubicBezTo>
                  <a:cubicBezTo>
                    <a:pt x="266" y="813"/>
                    <a:pt x="266" y="813"/>
                    <a:pt x="264" y="814"/>
                  </a:cubicBezTo>
                  <a:cubicBezTo>
                    <a:pt x="262" y="815"/>
                    <a:pt x="261" y="814"/>
                    <a:pt x="258" y="815"/>
                  </a:cubicBezTo>
                  <a:cubicBezTo>
                    <a:pt x="257" y="815"/>
                    <a:pt x="247" y="819"/>
                    <a:pt x="245" y="815"/>
                  </a:cubicBezTo>
                  <a:cubicBezTo>
                    <a:pt x="243" y="815"/>
                    <a:pt x="245" y="817"/>
                    <a:pt x="245" y="817"/>
                  </a:cubicBezTo>
                  <a:cubicBezTo>
                    <a:pt x="242" y="820"/>
                    <a:pt x="239" y="817"/>
                    <a:pt x="234" y="818"/>
                  </a:cubicBezTo>
                  <a:cubicBezTo>
                    <a:pt x="233" y="818"/>
                    <a:pt x="234" y="820"/>
                    <a:pt x="234" y="820"/>
                  </a:cubicBezTo>
                  <a:cubicBezTo>
                    <a:pt x="233" y="822"/>
                    <a:pt x="225" y="818"/>
                    <a:pt x="221" y="818"/>
                  </a:cubicBezTo>
                  <a:cubicBezTo>
                    <a:pt x="221" y="811"/>
                    <a:pt x="214" y="807"/>
                    <a:pt x="218" y="800"/>
                  </a:cubicBezTo>
                  <a:cubicBezTo>
                    <a:pt x="215" y="798"/>
                    <a:pt x="211" y="795"/>
                    <a:pt x="212" y="788"/>
                  </a:cubicBezTo>
                  <a:cubicBezTo>
                    <a:pt x="208" y="793"/>
                    <a:pt x="211" y="791"/>
                    <a:pt x="209" y="784"/>
                  </a:cubicBezTo>
                  <a:cubicBezTo>
                    <a:pt x="207" y="777"/>
                    <a:pt x="198" y="772"/>
                    <a:pt x="200" y="763"/>
                  </a:cubicBezTo>
                  <a:cubicBezTo>
                    <a:pt x="199" y="762"/>
                    <a:pt x="199" y="766"/>
                    <a:pt x="199" y="766"/>
                  </a:cubicBezTo>
                  <a:cubicBezTo>
                    <a:pt x="195" y="765"/>
                    <a:pt x="199" y="756"/>
                    <a:pt x="196" y="760"/>
                  </a:cubicBezTo>
                  <a:cubicBezTo>
                    <a:pt x="193" y="758"/>
                    <a:pt x="194" y="753"/>
                    <a:pt x="194" y="750"/>
                  </a:cubicBezTo>
                  <a:cubicBezTo>
                    <a:pt x="195" y="745"/>
                    <a:pt x="195" y="742"/>
                    <a:pt x="193" y="737"/>
                  </a:cubicBezTo>
                  <a:cubicBezTo>
                    <a:pt x="194" y="734"/>
                    <a:pt x="189" y="736"/>
                    <a:pt x="188" y="735"/>
                  </a:cubicBezTo>
                  <a:cubicBezTo>
                    <a:pt x="188" y="734"/>
                    <a:pt x="192" y="731"/>
                    <a:pt x="186" y="732"/>
                  </a:cubicBezTo>
                  <a:cubicBezTo>
                    <a:pt x="185" y="731"/>
                    <a:pt x="186" y="728"/>
                    <a:pt x="186" y="728"/>
                  </a:cubicBezTo>
                  <a:cubicBezTo>
                    <a:pt x="185" y="727"/>
                    <a:pt x="183" y="728"/>
                    <a:pt x="183" y="728"/>
                  </a:cubicBezTo>
                  <a:cubicBezTo>
                    <a:pt x="182" y="727"/>
                    <a:pt x="187" y="722"/>
                    <a:pt x="181" y="723"/>
                  </a:cubicBezTo>
                  <a:cubicBezTo>
                    <a:pt x="181" y="721"/>
                    <a:pt x="183" y="720"/>
                    <a:pt x="183" y="717"/>
                  </a:cubicBezTo>
                  <a:cubicBezTo>
                    <a:pt x="180" y="716"/>
                    <a:pt x="183" y="710"/>
                    <a:pt x="178" y="711"/>
                  </a:cubicBezTo>
                  <a:cubicBezTo>
                    <a:pt x="178" y="697"/>
                    <a:pt x="179" y="693"/>
                    <a:pt x="186" y="685"/>
                  </a:cubicBezTo>
                  <a:cubicBezTo>
                    <a:pt x="185" y="683"/>
                    <a:pt x="187" y="677"/>
                    <a:pt x="184" y="677"/>
                  </a:cubicBezTo>
                  <a:cubicBezTo>
                    <a:pt x="184" y="675"/>
                    <a:pt x="187" y="677"/>
                    <a:pt x="188" y="676"/>
                  </a:cubicBezTo>
                  <a:cubicBezTo>
                    <a:pt x="189" y="675"/>
                    <a:pt x="188" y="672"/>
                    <a:pt x="190" y="673"/>
                  </a:cubicBezTo>
                  <a:cubicBezTo>
                    <a:pt x="190" y="671"/>
                    <a:pt x="189" y="657"/>
                    <a:pt x="187" y="661"/>
                  </a:cubicBezTo>
                  <a:cubicBezTo>
                    <a:pt x="184" y="658"/>
                    <a:pt x="186" y="655"/>
                    <a:pt x="186" y="652"/>
                  </a:cubicBezTo>
                  <a:cubicBezTo>
                    <a:pt x="185" y="649"/>
                    <a:pt x="186" y="645"/>
                    <a:pt x="186" y="642"/>
                  </a:cubicBezTo>
                  <a:cubicBezTo>
                    <a:pt x="185" y="640"/>
                    <a:pt x="183" y="641"/>
                    <a:pt x="183" y="640"/>
                  </a:cubicBezTo>
                  <a:cubicBezTo>
                    <a:pt x="182" y="639"/>
                    <a:pt x="184" y="638"/>
                    <a:pt x="184" y="637"/>
                  </a:cubicBezTo>
                  <a:cubicBezTo>
                    <a:pt x="184" y="637"/>
                    <a:pt x="183" y="637"/>
                    <a:pt x="183" y="636"/>
                  </a:cubicBezTo>
                  <a:cubicBezTo>
                    <a:pt x="182" y="632"/>
                    <a:pt x="181" y="633"/>
                    <a:pt x="180" y="631"/>
                  </a:cubicBezTo>
                  <a:cubicBezTo>
                    <a:pt x="179" y="631"/>
                    <a:pt x="180" y="629"/>
                    <a:pt x="180" y="628"/>
                  </a:cubicBezTo>
                  <a:cubicBezTo>
                    <a:pt x="179" y="628"/>
                    <a:pt x="175" y="628"/>
                    <a:pt x="177" y="627"/>
                  </a:cubicBezTo>
                  <a:cubicBezTo>
                    <a:pt x="177" y="627"/>
                    <a:pt x="178" y="627"/>
                    <a:pt x="178" y="627"/>
                  </a:cubicBezTo>
                  <a:cubicBezTo>
                    <a:pt x="176" y="624"/>
                    <a:pt x="174" y="623"/>
                    <a:pt x="171" y="621"/>
                  </a:cubicBezTo>
                  <a:cubicBezTo>
                    <a:pt x="170" y="620"/>
                    <a:pt x="171" y="620"/>
                    <a:pt x="169" y="619"/>
                  </a:cubicBezTo>
                  <a:cubicBezTo>
                    <a:pt x="168" y="619"/>
                    <a:pt x="168" y="615"/>
                    <a:pt x="165" y="617"/>
                  </a:cubicBezTo>
                  <a:cubicBezTo>
                    <a:pt x="162" y="604"/>
                    <a:pt x="165" y="593"/>
                    <a:pt x="165" y="579"/>
                  </a:cubicBezTo>
                  <a:cubicBezTo>
                    <a:pt x="164" y="577"/>
                    <a:pt x="161" y="582"/>
                    <a:pt x="162" y="575"/>
                  </a:cubicBezTo>
                  <a:cubicBezTo>
                    <a:pt x="153" y="576"/>
                    <a:pt x="146" y="575"/>
                    <a:pt x="141" y="572"/>
                  </a:cubicBezTo>
                  <a:cubicBezTo>
                    <a:pt x="143" y="564"/>
                    <a:pt x="137" y="573"/>
                    <a:pt x="138" y="565"/>
                  </a:cubicBezTo>
                  <a:cubicBezTo>
                    <a:pt x="132" y="563"/>
                    <a:pt x="130" y="561"/>
                    <a:pt x="122" y="563"/>
                  </a:cubicBezTo>
                  <a:cubicBezTo>
                    <a:pt x="120" y="563"/>
                    <a:pt x="118" y="564"/>
                    <a:pt x="116" y="565"/>
                  </a:cubicBezTo>
                  <a:cubicBezTo>
                    <a:pt x="115" y="565"/>
                    <a:pt x="111" y="567"/>
                    <a:pt x="107" y="566"/>
                  </a:cubicBezTo>
                  <a:cubicBezTo>
                    <a:pt x="109" y="570"/>
                    <a:pt x="111" y="568"/>
                    <a:pt x="104" y="569"/>
                  </a:cubicBezTo>
                  <a:cubicBezTo>
                    <a:pt x="99" y="570"/>
                    <a:pt x="96" y="572"/>
                    <a:pt x="88" y="572"/>
                  </a:cubicBezTo>
                  <a:cubicBezTo>
                    <a:pt x="85" y="572"/>
                    <a:pt x="85" y="571"/>
                    <a:pt x="83" y="571"/>
                  </a:cubicBezTo>
                  <a:cubicBezTo>
                    <a:pt x="74" y="569"/>
                    <a:pt x="63" y="575"/>
                    <a:pt x="55" y="574"/>
                  </a:cubicBezTo>
                  <a:cubicBezTo>
                    <a:pt x="56" y="568"/>
                    <a:pt x="50" y="570"/>
                    <a:pt x="48" y="569"/>
                  </a:cubicBezTo>
                  <a:cubicBezTo>
                    <a:pt x="47" y="569"/>
                    <a:pt x="48" y="567"/>
                    <a:pt x="48" y="566"/>
                  </a:cubicBezTo>
                  <a:cubicBezTo>
                    <a:pt x="47" y="565"/>
                    <a:pt x="44" y="567"/>
                    <a:pt x="43" y="566"/>
                  </a:cubicBezTo>
                  <a:cubicBezTo>
                    <a:pt x="43" y="566"/>
                    <a:pt x="44" y="564"/>
                    <a:pt x="43" y="563"/>
                  </a:cubicBezTo>
                  <a:cubicBezTo>
                    <a:pt x="42" y="562"/>
                    <a:pt x="40" y="564"/>
                    <a:pt x="40" y="562"/>
                  </a:cubicBezTo>
                  <a:cubicBezTo>
                    <a:pt x="40" y="561"/>
                    <a:pt x="38" y="559"/>
                    <a:pt x="37" y="559"/>
                  </a:cubicBezTo>
                  <a:cubicBezTo>
                    <a:pt x="36" y="558"/>
                    <a:pt x="38" y="557"/>
                    <a:pt x="36" y="557"/>
                  </a:cubicBezTo>
                  <a:cubicBezTo>
                    <a:pt x="34" y="557"/>
                    <a:pt x="35" y="555"/>
                    <a:pt x="34" y="554"/>
                  </a:cubicBezTo>
                  <a:cubicBezTo>
                    <a:pt x="34" y="552"/>
                    <a:pt x="32" y="554"/>
                    <a:pt x="31" y="553"/>
                  </a:cubicBezTo>
                  <a:cubicBezTo>
                    <a:pt x="31" y="552"/>
                    <a:pt x="32" y="551"/>
                    <a:pt x="31" y="550"/>
                  </a:cubicBezTo>
                  <a:cubicBezTo>
                    <a:pt x="30" y="548"/>
                    <a:pt x="28" y="550"/>
                    <a:pt x="28" y="548"/>
                  </a:cubicBezTo>
                  <a:cubicBezTo>
                    <a:pt x="28" y="548"/>
                    <a:pt x="30" y="546"/>
                    <a:pt x="30" y="547"/>
                  </a:cubicBezTo>
                  <a:cubicBezTo>
                    <a:pt x="28" y="542"/>
                    <a:pt x="21" y="543"/>
                    <a:pt x="22" y="538"/>
                  </a:cubicBezTo>
                  <a:cubicBezTo>
                    <a:pt x="15" y="540"/>
                    <a:pt x="19" y="532"/>
                    <a:pt x="12" y="533"/>
                  </a:cubicBezTo>
                  <a:cubicBezTo>
                    <a:pt x="13" y="532"/>
                    <a:pt x="14" y="531"/>
                    <a:pt x="14" y="529"/>
                  </a:cubicBezTo>
                  <a:cubicBezTo>
                    <a:pt x="13" y="527"/>
                    <a:pt x="10" y="528"/>
                    <a:pt x="8" y="528"/>
                  </a:cubicBezTo>
                  <a:cubicBezTo>
                    <a:pt x="9" y="525"/>
                    <a:pt x="5" y="524"/>
                    <a:pt x="5" y="523"/>
                  </a:cubicBezTo>
                  <a:cubicBezTo>
                    <a:pt x="4" y="521"/>
                    <a:pt x="7" y="521"/>
                    <a:pt x="5" y="517"/>
                  </a:cubicBezTo>
                  <a:cubicBezTo>
                    <a:pt x="4" y="516"/>
                    <a:pt x="3" y="517"/>
                    <a:pt x="3" y="516"/>
                  </a:cubicBezTo>
                  <a:cubicBezTo>
                    <a:pt x="3" y="515"/>
                    <a:pt x="2" y="511"/>
                    <a:pt x="0" y="510"/>
                  </a:cubicBezTo>
                  <a:cubicBezTo>
                    <a:pt x="0" y="508"/>
                    <a:pt x="3" y="509"/>
                    <a:pt x="5" y="508"/>
                  </a:cubicBezTo>
                  <a:cubicBezTo>
                    <a:pt x="6" y="507"/>
                    <a:pt x="5" y="503"/>
                    <a:pt x="8" y="504"/>
                  </a:cubicBezTo>
                  <a:cubicBezTo>
                    <a:pt x="8" y="495"/>
                    <a:pt x="8" y="487"/>
                    <a:pt x="8" y="479"/>
                  </a:cubicBezTo>
                  <a:cubicBezTo>
                    <a:pt x="8" y="477"/>
                    <a:pt x="5" y="478"/>
                    <a:pt x="5" y="477"/>
                  </a:cubicBezTo>
                  <a:cubicBezTo>
                    <a:pt x="4" y="477"/>
                    <a:pt x="6" y="475"/>
                    <a:pt x="6" y="474"/>
                  </a:cubicBezTo>
                  <a:cubicBezTo>
                    <a:pt x="7" y="472"/>
                    <a:pt x="4" y="471"/>
                    <a:pt x="5" y="468"/>
                  </a:cubicBezTo>
                  <a:cubicBezTo>
                    <a:pt x="10" y="474"/>
                    <a:pt x="5" y="458"/>
                    <a:pt x="11" y="464"/>
                  </a:cubicBezTo>
                  <a:cubicBezTo>
                    <a:pt x="12" y="462"/>
                    <a:pt x="10" y="457"/>
                    <a:pt x="12" y="455"/>
                  </a:cubicBezTo>
                  <a:cubicBezTo>
                    <a:pt x="12" y="455"/>
                    <a:pt x="15" y="455"/>
                    <a:pt x="15" y="455"/>
                  </a:cubicBezTo>
                  <a:cubicBezTo>
                    <a:pt x="15" y="454"/>
                    <a:pt x="13" y="452"/>
                    <a:pt x="14" y="451"/>
                  </a:cubicBezTo>
                  <a:cubicBezTo>
                    <a:pt x="19" y="449"/>
                    <a:pt x="18" y="441"/>
                    <a:pt x="24" y="440"/>
                  </a:cubicBezTo>
                  <a:cubicBezTo>
                    <a:pt x="24" y="435"/>
                    <a:pt x="29" y="435"/>
                    <a:pt x="28" y="430"/>
                  </a:cubicBezTo>
                  <a:cubicBezTo>
                    <a:pt x="31" y="430"/>
                    <a:pt x="31" y="429"/>
                    <a:pt x="31" y="427"/>
                  </a:cubicBezTo>
                  <a:cubicBezTo>
                    <a:pt x="40" y="426"/>
                    <a:pt x="47" y="423"/>
                    <a:pt x="46" y="412"/>
                  </a:cubicBezTo>
                  <a:cubicBezTo>
                    <a:pt x="52" y="413"/>
                    <a:pt x="47" y="404"/>
                    <a:pt x="52" y="405"/>
                  </a:cubicBezTo>
                  <a:cubicBezTo>
                    <a:pt x="52" y="402"/>
                    <a:pt x="52" y="399"/>
                    <a:pt x="52" y="396"/>
                  </a:cubicBezTo>
                  <a:cubicBezTo>
                    <a:pt x="55" y="396"/>
                    <a:pt x="55" y="394"/>
                    <a:pt x="58" y="394"/>
                  </a:cubicBezTo>
                  <a:cubicBezTo>
                    <a:pt x="60" y="391"/>
                    <a:pt x="63" y="389"/>
                    <a:pt x="65" y="385"/>
                  </a:cubicBezTo>
                  <a:cubicBezTo>
                    <a:pt x="66" y="384"/>
                    <a:pt x="67" y="386"/>
                    <a:pt x="67" y="384"/>
                  </a:cubicBezTo>
                  <a:cubicBezTo>
                    <a:pt x="67" y="382"/>
                    <a:pt x="71" y="382"/>
                    <a:pt x="70" y="379"/>
                  </a:cubicBezTo>
                  <a:cubicBezTo>
                    <a:pt x="77" y="381"/>
                    <a:pt x="77" y="376"/>
                    <a:pt x="83" y="376"/>
                  </a:cubicBezTo>
                  <a:cubicBezTo>
                    <a:pt x="81" y="382"/>
                    <a:pt x="90" y="377"/>
                    <a:pt x="88" y="382"/>
                  </a:cubicBezTo>
                  <a:cubicBezTo>
                    <a:pt x="91" y="379"/>
                    <a:pt x="103" y="384"/>
                    <a:pt x="103" y="378"/>
                  </a:cubicBezTo>
                  <a:cubicBezTo>
                    <a:pt x="109" y="377"/>
                    <a:pt x="116" y="375"/>
                    <a:pt x="119" y="370"/>
                  </a:cubicBezTo>
                  <a:cubicBezTo>
                    <a:pt x="121" y="371"/>
                    <a:pt x="123" y="371"/>
                    <a:pt x="123" y="369"/>
                  </a:cubicBezTo>
                  <a:cubicBezTo>
                    <a:pt x="126" y="369"/>
                    <a:pt x="126" y="370"/>
                    <a:pt x="129" y="370"/>
                  </a:cubicBezTo>
                  <a:cubicBezTo>
                    <a:pt x="133" y="371"/>
                    <a:pt x="135" y="369"/>
                    <a:pt x="138" y="369"/>
                  </a:cubicBezTo>
                  <a:cubicBezTo>
                    <a:pt x="138" y="369"/>
                    <a:pt x="139" y="370"/>
                    <a:pt x="140" y="370"/>
                  </a:cubicBezTo>
                  <a:cubicBezTo>
                    <a:pt x="143" y="371"/>
                    <a:pt x="149" y="373"/>
                    <a:pt x="156" y="372"/>
                  </a:cubicBezTo>
                  <a:cubicBezTo>
                    <a:pt x="159" y="371"/>
                    <a:pt x="163" y="367"/>
                    <a:pt x="166" y="370"/>
                  </a:cubicBezTo>
                  <a:cubicBezTo>
                    <a:pt x="169" y="373"/>
                    <a:pt x="168" y="371"/>
                    <a:pt x="172" y="370"/>
                  </a:cubicBezTo>
                  <a:cubicBezTo>
                    <a:pt x="172" y="372"/>
                    <a:pt x="174" y="372"/>
                    <a:pt x="174" y="373"/>
                  </a:cubicBezTo>
                  <a:cubicBezTo>
                    <a:pt x="174" y="374"/>
                    <a:pt x="171" y="375"/>
                    <a:pt x="171" y="375"/>
                  </a:cubicBezTo>
                  <a:cubicBezTo>
                    <a:pt x="170" y="377"/>
                    <a:pt x="172" y="376"/>
                    <a:pt x="172" y="376"/>
                  </a:cubicBezTo>
                  <a:cubicBezTo>
                    <a:pt x="172" y="378"/>
                    <a:pt x="171" y="378"/>
                    <a:pt x="171" y="378"/>
                  </a:cubicBezTo>
                  <a:cubicBezTo>
                    <a:pt x="171" y="379"/>
                    <a:pt x="172" y="379"/>
                    <a:pt x="172" y="381"/>
                  </a:cubicBezTo>
                  <a:cubicBezTo>
                    <a:pt x="172" y="385"/>
                    <a:pt x="170" y="387"/>
                    <a:pt x="174" y="393"/>
                  </a:cubicBezTo>
                  <a:cubicBezTo>
                    <a:pt x="174" y="396"/>
                    <a:pt x="176" y="391"/>
                    <a:pt x="178" y="394"/>
                  </a:cubicBezTo>
                  <a:cubicBezTo>
                    <a:pt x="178" y="396"/>
                    <a:pt x="181" y="395"/>
                    <a:pt x="181" y="396"/>
                  </a:cubicBezTo>
                  <a:cubicBezTo>
                    <a:pt x="181" y="396"/>
                    <a:pt x="181" y="398"/>
                    <a:pt x="181" y="399"/>
                  </a:cubicBezTo>
                  <a:cubicBezTo>
                    <a:pt x="182" y="400"/>
                    <a:pt x="186" y="398"/>
                    <a:pt x="186" y="400"/>
                  </a:cubicBezTo>
                  <a:cubicBezTo>
                    <a:pt x="190" y="398"/>
                    <a:pt x="194" y="405"/>
                    <a:pt x="196" y="400"/>
                  </a:cubicBezTo>
                  <a:cubicBezTo>
                    <a:pt x="198" y="400"/>
                    <a:pt x="197" y="403"/>
                    <a:pt x="197" y="403"/>
                  </a:cubicBezTo>
                  <a:cubicBezTo>
                    <a:pt x="200" y="405"/>
                    <a:pt x="201" y="403"/>
                    <a:pt x="205" y="405"/>
                  </a:cubicBezTo>
                  <a:cubicBezTo>
                    <a:pt x="206" y="405"/>
                    <a:pt x="206" y="407"/>
                    <a:pt x="206" y="408"/>
                  </a:cubicBezTo>
                  <a:cubicBezTo>
                    <a:pt x="207" y="408"/>
                    <a:pt x="209" y="407"/>
                    <a:pt x="209" y="408"/>
                  </a:cubicBezTo>
                  <a:cubicBezTo>
                    <a:pt x="211" y="409"/>
                    <a:pt x="211" y="408"/>
                    <a:pt x="214" y="409"/>
                  </a:cubicBezTo>
                  <a:cubicBezTo>
                    <a:pt x="214" y="409"/>
                    <a:pt x="215" y="412"/>
                    <a:pt x="215" y="412"/>
                  </a:cubicBezTo>
                  <a:cubicBezTo>
                    <a:pt x="216" y="412"/>
                    <a:pt x="218" y="410"/>
                    <a:pt x="220" y="410"/>
                  </a:cubicBezTo>
                  <a:cubicBezTo>
                    <a:pt x="219" y="410"/>
                    <a:pt x="221" y="412"/>
                    <a:pt x="221" y="412"/>
                  </a:cubicBezTo>
                  <a:cubicBezTo>
                    <a:pt x="222" y="412"/>
                    <a:pt x="223" y="412"/>
                    <a:pt x="224" y="412"/>
                  </a:cubicBezTo>
                  <a:cubicBezTo>
                    <a:pt x="225" y="411"/>
                    <a:pt x="226" y="410"/>
                    <a:pt x="227" y="409"/>
                  </a:cubicBezTo>
                  <a:cubicBezTo>
                    <a:pt x="227" y="409"/>
                    <a:pt x="230" y="408"/>
                    <a:pt x="228" y="408"/>
                  </a:cubicBezTo>
                  <a:cubicBezTo>
                    <a:pt x="225" y="405"/>
                    <a:pt x="233" y="405"/>
                    <a:pt x="233" y="400"/>
                  </a:cubicBezTo>
                  <a:cubicBezTo>
                    <a:pt x="237" y="401"/>
                    <a:pt x="237" y="397"/>
                    <a:pt x="242" y="399"/>
                  </a:cubicBezTo>
                  <a:cubicBezTo>
                    <a:pt x="243" y="399"/>
                    <a:pt x="243" y="400"/>
                    <a:pt x="243" y="400"/>
                  </a:cubicBezTo>
                  <a:cubicBezTo>
                    <a:pt x="245" y="400"/>
                    <a:pt x="248" y="399"/>
                    <a:pt x="249" y="400"/>
                  </a:cubicBezTo>
                  <a:cubicBezTo>
                    <a:pt x="250" y="400"/>
                    <a:pt x="252" y="403"/>
                    <a:pt x="252" y="403"/>
                  </a:cubicBezTo>
                  <a:cubicBezTo>
                    <a:pt x="253" y="403"/>
                    <a:pt x="255" y="401"/>
                    <a:pt x="257" y="402"/>
                  </a:cubicBezTo>
                  <a:cubicBezTo>
                    <a:pt x="257" y="402"/>
                    <a:pt x="256" y="405"/>
                    <a:pt x="257" y="405"/>
                  </a:cubicBezTo>
                  <a:cubicBezTo>
                    <a:pt x="258" y="405"/>
                    <a:pt x="260" y="402"/>
                    <a:pt x="263" y="403"/>
                  </a:cubicBezTo>
                  <a:cubicBezTo>
                    <a:pt x="263" y="404"/>
                    <a:pt x="260" y="405"/>
                    <a:pt x="260" y="405"/>
                  </a:cubicBezTo>
                  <a:cubicBezTo>
                    <a:pt x="261" y="407"/>
                    <a:pt x="270" y="407"/>
                    <a:pt x="274" y="408"/>
                  </a:cubicBezTo>
                  <a:cubicBezTo>
                    <a:pt x="274" y="413"/>
                    <a:pt x="287" y="411"/>
                    <a:pt x="289" y="408"/>
                  </a:cubicBezTo>
                  <a:cubicBezTo>
                    <a:pt x="290" y="409"/>
                    <a:pt x="297" y="406"/>
                    <a:pt x="298" y="408"/>
                  </a:cubicBezTo>
                  <a:cubicBezTo>
                    <a:pt x="300" y="409"/>
                    <a:pt x="299" y="407"/>
                    <a:pt x="301" y="408"/>
                  </a:cubicBezTo>
                  <a:cubicBezTo>
                    <a:pt x="304" y="408"/>
                    <a:pt x="306" y="409"/>
                    <a:pt x="309" y="409"/>
                  </a:cubicBezTo>
                  <a:cubicBezTo>
                    <a:pt x="311" y="409"/>
                    <a:pt x="312" y="406"/>
                    <a:pt x="316" y="406"/>
                  </a:cubicBezTo>
                  <a:cubicBezTo>
                    <a:pt x="317" y="403"/>
                    <a:pt x="317" y="398"/>
                    <a:pt x="320" y="397"/>
                  </a:cubicBezTo>
                  <a:cubicBezTo>
                    <a:pt x="321" y="395"/>
                    <a:pt x="319" y="394"/>
                    <a:pt x="319" y="391"/>
                  </a:cubicBezTo>
                  <a:cubicBezTo>
                    <a:pt x="324" y="392"/>
                    <a:pt x="323" y="382"/>
                    <a:pt x="328" y="387"/>
                  </a:cubicBezTo>
                  <a:cubicBezTo>
                    <a:pt x="329" y="381"/>
                    <a:pt x="326" y="380"/>
                    <a:pt x="322" y="379"/>
                  </a:cubicBezTo>
                  <a:cubicBezTo>
                    <a:pt x="323" y="378"/>
                    <a:pt x="323" y="376"/>
                    <a:pt x="323" y="373"/>
                  </a:cubicBezTo>
                  <a:cubicBezTo>
                    <a:pt x="322" y="369"/>
                    <a:pt x="313" y="372"/>
                    <a:pt x="311" y="368"/>
                  </a:cubicBezTo>
                  <a:cubicBezTo>
                    <a:pt x="309" y="370"/>
                    <a:pt x="304" y="369"/>
                    <a:pt x="303" y="372"/>
                  </a:cubicBezTo>
                  <a:cubicBezTo>
                    <a:pt x="301" y="372"/>
                    <a:pt x="302" y="369"/>
                    <a:pt x="301" y="369"/>
                  </a:cubicBezTo>
                  <a:cubicBezTo>
                    <a:pt x="299" y="368"/>
                    <a:pt x="294" y="370"/>
                    <a:pt x="291" y="369"/>
                  </a:cubicBezTo>
                  <a:cubicBezTo>
                    <a:pt x="289" y="370"/>
                    <a:pt x="289" y="372"/>
                    <a:pt x="286" y="372"/>
                  </a:cubicBezTo>
                  <a:cubicBezTo>
                    <a:pt x="282" y="372"/>
                    <a:pt x="283" y="366"/>
                    <a:pt x="276" y="368"/>
                  </a:cubicBezTo>
                  <a:cubicBezTo>
                    <a:pt x="276" y="365"/>
                    <a:pt x="274" y="364"/>
                    <a:pt x="274" y="362"/>
                  </a:cubicBezTo>
                  <a:cubicBezTo>
                    <a:pt x="273" y="362"/>
                    <a:pt x="272" y="361"/>
                    <a:pt x="271" y="360"/>
                  </a:cubicBezTo>
                  <a:cubicBezTo>
                    <a:pt x="270" y="358"/>
                    <a:pt x="268" y="357"/>
                    <a:pt x="266" y="357"/>
                  </a:cubicBezTo>
                  <a:cubicBezTo>
                    <a:pt x="268" y="354"/>
                    <a:pt x="267" y="345"/>
                    <a:pt x="266" y="341"/>
                  </a:cubicBezTo>
                  <a:cubicBezTo>
                    <a:pt x="262" y="343"/>
                    <a:pt x="257" y="338"/>
                    <a:pt x="257" y="345"/>
                  </a:cubicBezTo>
                  <a:cubicBezTo>
                    <a:pt x="252" y="343"/>
                    <a:pt x="252" y="346"/>
                    <a:pt x="248" y="344"/>
                  </a:cubicBezTo>
                  <a:cubicBezTo>
                    <a:pt x="248" y="346"/>
                    <a:pt x="247" y="346"/>
                    <a:pt x="246" y="347"/>
                  </a:cubicBezTo>
                  <a:cubicBezTo>
                    <a:pt x="247" y="348"/>
                    <a:pt x="248" y="349"/>
                    <a:pt x="249" y="350"/>
                  </a:cubicBezTo>
                  <a:cubicBezTo>
                    <a:pt x="250" y="351"/>
                    <a:pt x="249" y="354"/>
                    <a:pt x="252" y="353"/>
                  </a:cubicBezTo>
                  <a:cubicBezTo>
                    <a:pt x="251" y="357"/>
                    <a:pt x="251" y="356"/>
                    <a:pt x="254" y="359"/>
                  </a:cubicBezTo>
                  <a:cubicBezTo>
                    <a:pt x="255" y="362"/>
                    <a:pt x="252" y="361"/>
                    <a:pt x="251" y="362"/>
                  </a:cubicBezTo>
                  <a:cubicBezTo>
                    <a:pt x="250" y="362"/>
                    <a:pt x="249" y="367"/>
                    <a:pt x="248" y="366"/>
                  </a:cubicBezTo>
                  <a:cubicBezTo>
                    <a:pt x="245" y="363"/>
                    <a:pt x="248" y="370"/>
                    <a:pt x="242" y="369"/>
                  </a:cubicBezTo>
                  <a:cubicBezTo>
                    <a:pt x="241" y="368"/>
                    <a:pt x="240" y="366"/>
                    <a:pt x="239" y="366"/>
                  </a:cubicBezTo>
                  <a:cubicBezTo>
                    <a:pt x="238" y="364"/>
                    <a:pt x="240" y="363"/>
                    <a:pt x="242" y="363"/>
                  </a:cubicBezTo>
                  <a:cubicBezTo>
                    <a:pt x="240" y="361"/>
                    <a:pt x="235" y="359"/>
                    <a:pt x="239" y="356"/>
                  </a:cubicBezTo>
                  <a:cubicBezTo>
                    <a:pt x="238" y="355"/>
                    <a:pt x="234" y="357"/>
                    <a:pt x="233" y="356"/>
                  </a:cubicBezTo>
                  <a:cubicBezTo>
                    <a:pt x="232" y="355"/>
                    <a:pt x="236" y="354"/>
                    <a:pt x="236" y="354"/>
                  </a:cubicBezTo>
                  <a:cubicBezTo>
                    <a:pt x="236" y="354"/>
                    <a:pt x="232" y="351"/>
                    <a:pt x="228" y="348"/>
                  </a:cubicBezTo>
                  <a:cubicBezTo>
                    <a:pt x="229" y="341"/>
                    <a:pt x="225" y="340"/>
                    <a:pt x="226" y="333"/>
                  </a:cubicBezTo>
                  <a:cubicBezTo>
                    <a:pt x="226" y="331"/>
                    <a:pt x="222" y="333"/>
                    <a:pt x="221" y="332"/>
                  </a:cubicBezTo>
                  <a:cubicBezTo>
                    <a:pt x="221" y="332"/>
                    <a:pt x="223" y="330"/>
                    <a:pt x="223" y="329"/>
                  </a:cubicBezTo>
                  <a:cubicBezTo>
                    <a:pt x="219" y="327"/>
                    <a:pt x="219" y="330"/>
                    <a:pt x="217" y="328"/>
                  </a:cubicBezTo>
                  <a:cubicBezTo>
                    <a:pt x="216" y="327"/>
                    <a:pt x="218" y="325"/>
                    <a:pt x="218" y="325"/>
                  </a:cubicBezTo>
                  <a:cubicBezTo>
                    <a:pt x="218" y="323"/>
                    <a:pt x="216" y="326"/>
                    <a:pt x="217" y="326"/>
                  </a:cubicBezTo>
                  <a:cubicBezTo>
                    <a:pt x="215" y="326"/>
                    <a:pt x="215" y="324"/>
                    <a:pt x="215" y="323"/>
                  </a:cubicBezTo>
                  <a:cubicBezTo>
                    <a:pt x="209" y="324"/>
                    <a:pt x="209" y="319"/>
                    <a:pt x="203" y="320"/>
                  </a:cubicBezTo>
                  <a:cubicBezTo>
                    <a:pt x="203" y="318"/>
                    <a:pt x="201" y="318"/>
                    <a:pt x="200" y="317"/>
                  </a:cubicBezTo>
                  <a:cubicBezTo>
                    <a:pt x="200" y="317"/>
                    <a:pt x="201" y="315"/>
                    <a:pt x="200" y="314"/>
                  </a:cubicBezTo>
                  <a:cubicBezTo>
                    <a:pt x="200" y="314"/>
                    <a:pt x="198" y="315"/>
                    <a:pt x="197" y="314"/>
                  </a:cubicBezTo>
                  <a:cubicBezTo>
                    <a:pt x="197" y="314"/>
                    <a:pt x="197" y="308"/>
                    <a:pt x="196" y="310"/>
                  </a:cubicBezTo>
                  <a:cubicBezTo>
                    <a:pt x="195" y="311"/>
                    <a:pt x="194" y="310"/>
                    <a:pt x="193" y="308"/>
                  </a:cubicBezTo>
                  <a:cubicBezTo>
                    <a:pt x="192" y="308"/>
                    <a:pt x="191" y="307"/>
                    <a:pt x="191" y="305"/>
                  </a:cubicBezTo>
                  <a:cubicBezTo>
                    <a:pt x="186" y="305"/>
                    <a:pt x="187" y="307"/>
                    <a:pt x="183" y="305"/>
                  </a:cubicBezTo>
                  <a:cubicBezTo>
                    <a:pt x="181" y="306"/>
                    <a:pt x="182" y="308"/>
                    <a:pt x="180" y="308"/>
                  </a:cubicBezTo>
                  <a:cubicBezTo>
                    <a:pt x="178" y="312"/>
                    <a:pt x="182" y="311"/>
                    <a:pt x="183" y="314"/>
                  </a:cubicBezTo>
                  <a:cubicBezTo>
                    <a:pt x="183" y="315"/>
                    <a:pt x="185" y="318"/>
                    <a:pt x="186" y="319"/>
                  </a:cubicBezTo>
                  <a:cubicBezTo>
                    <a:pt x="186" y="319"/>
                    <a:pt x="187" y="320"/>
                    <a:pt x="188" y="320"/>
                  </a:cubicBezTo>
                  <a:cubicBezTo>
                    <a:pt x="186" y="325"/>
                    <a:pt x="191" y="324"/>
                    <a:pt x="193" y="326"/>
                  </a:cubicBezTo>
                  <a:cubicBezTo>
                    <a:pt x="193" y="326"/>
                    <a:pt x="194" y="332"/>
                    <a:pt x="196" y="330"/>
                  </a:cubicBezTo>
                  <a:cubicBezTo>
                    <a:pt x="198" y="328"/>
                    <a:pt x="196" y="331"/>
                    <a:pt x="197" y="332"/>
                  </a:cubicBezTo>
                  <a:cubicBezTo>
                    <a:pt x="199" y="333"/>
                    <a:pt x="202" y="332"/>
                    <a:pt x="203" y="336"/>
                  </a:cubicBezTo>
                  <a:cubicBezTo>
                    <a:pt x="205" y="335"/>
                    <a:pt x="206" y="338"/>
                    <a:pt x="206" y="338"/>
                  </a:cubicBezTo>
                  <a:cubicBezTo>
                    <a:pt x="207" y="338"/>
                    <a:pt x="208" y="337"/>
                    <a:pt x="208" y="336"/>
                  </a:cubicBezTo>
                  <a:cubicBezTo>
                    <a:pt x="209" y="337"/>
                    <a:pt x="210" y="341"/>
                    <a:pt x="211" y="338"/>
                  </a:cubicBezTo>
                  <a:cubicBezTo>
                    <a:pt x="214" y="337"/>
                    <a:pt x="210" y="345"/>
                    <a:pt x="215" y="342"/>
                  </a:cubicBezTo>
                  <a:cubicBezTo>
                    <a:pt x="215" y="346"/>
                    <a:pt x="209" y="343"/>
                    <a:pt x="206" y="344"/>
                  </a:cubicBezTo>
                  <a:cubicBezTo>
                    <a:pt x="207" y="345"/>
                    <a:pt x="209" y="345"/>
                    <a:pt x="209" y="347"/>
                  </a:cubicBezTo>
                  <a:cubicBezTo>
                    <a:pt x="210" y="350"/>
                    <a:pt x="207" y="354"/>
                    <a:pt x="209" y="354"/>
                  </a:cubicBezTo>
                  <a:cubicBezTo>
                    <a:pt x="208" y="356"/>
                    <a:pt x="204" y="356"/>
                    <a:pt x="202" y="357"/>
                  </a:cubicBezTo>
                  <a:cubicBezTo>
                    <a:pt x="204" y="356"/>
                    <a:pt x="202" y="351"/>
                    <a:pt x="205" y="351"/>
                  </a:cubicBezTo>
                  <a:cubicBezTo>
                    <a:pt x="203" y="350"/>
                    <a:pt x="204" y="347"/>
                    <a:pt x="202" y="347"/>
                  </a:cubicBezTo>
                  <a:cubicBezTo>
                    <a:pt x="200" y="347"/>
                    <a:pt x="203" y="345"/>
                    <a:pt x="199" y="342"/>
                  </a:cubicBezTo>
                  <a:cubicBezTo>
                    <a:pt x="197" y="341"/>
                    <a:pt x="194" y="342"/>
                    <a:pt x="194" y="338"/>
                  </a:cubicBezTo>
                  <a:cubicBezTo>
                    <a:pt x="188" y="339"/>
                    <a:pt x="187" y="335"/>
                    <a:pt x="183" y="335"/>
                  </a:cubicBezTo>
                  <a:cubicBezTo>
                    <a:pt x="182" y="331"/>
                    <a:pt x="179" y="330"/>
                    <a:pt x="177" y="326"/>
                  </a:cubicBezTo>
                  <a:cubicBezTo>
                    <a:pt x="176" y="325"/>
                    <a:pt x="175" y="326"/>
                    <a:pt x="175" y="325"/>
                  </a:cubicBezTo>
                  <a:cubicBezTo>
                    <a:pt x="175" y="323"/>
                    <a:pt x="173" y="324"/>
                    <a:pt x="172" y="323"/>
                  </a:cubicBezTo>
                  <a:cubicBezTo>
                    <a:pt x="172" y="323"/>
                    <a:pt x="173" y="320"/>
                    <a:pt x="172" y="320"/>
                  </a:cubicBezTo>
                  <a:cubicBezTo>
                    <a:pt x="171" y="319"/>
                    <a:pt x="168" y="321"/>
                    <a:pt x="166" y="320"/>
                  </a:cubicBezTo>
                  <a:cubicBezTo>
                    <a:pt x="165" y="320"/>
                    <a:pt x="169" y="318"/>
                    <a:pt x="169" y="319"/>
                  </a:cubicBezTo>
                  <a:cubicBezTo>
                    <a:pt x="167" y="315"/>
                    <a:pt x="159" y="315"/>
                    <a:pt x="154" y="317"/>
                  </a:cubicBezTo>
                  <a:cubicBezTo>
                    <a:pt x="154" y="318"/>
                    <a:pt x="157" y="319"/>
                    <a:pt x="157" y="319"/>
                  </a:cubicBezTo>
                  <a:cubicBezTo>
                    <a:pt x="156" y="321"/>
                    <a:pt x="155" y="319"/>
                    <a:pt x="153" y="320"/>
                  </a:cubicBezTo>
                  <a:cubicBezTo>
                    <a:pt x="150" y="322"/>
                    <a:pt x="150" y="327"/>
                    <a:pt x="147" y="326"/>
                  </a:cubicBezTo>
                  <a:cubicBezTo>
                    <a:pt x="141" y="326"/>
                    <a:pt x="140" y="321"/>
                    <a:pt x="132" y="322"/>
                  </a:cubicBezTo>
                  <a:cubicBezTo>
                    <a:pt x="130" y="322"/>
                    <a:pt x="131" y="326"/>
                    <a:pt x="126" y="325"/>
                  </a:cubicBezTo>
                  <a:cubicBezTo>
                    <a:pt x="126" y="328"/>
                    <a:pt x="126" y="331"/>
                    <a:pt x="126" y="335"/>
                  </a:cubicBezTo>
                  <a:cubicBezTo>
                    <a:pt x="122" y="337"/>
                    <a:pt x="112" y="335"/>
                    <a:pt x="114" y="344"/>
                  </a:cubicBezTo>
                  <a:cubicBezTo>
                    <a:pt x="105" y="342"/>
                    <a:pt x="113" y="350"/>
                    <a:pt x="104" y="350"/>
                  </a:cubicBezTo>
                  <a:cubicBezTo>
                    <a:pt x="104" y="352"/>
                    <a:pt x="109" y="355"/>
                    <a:pt x="105" y="356"/>
                  </a:cubicBezTo>
                  <a:cubicBezTo>
                    <a:pt x="105" y="361"/>
                    <a:pt x="103" y="356"/>
                    <a:pt x="100" y="360"/>
                  </a:cubicBezTo>
                  <a:cubicBezTo>
                    <a:pt x="99" y="362"/>
                    <a:pt x="100" y="363"/>
                    <a:pt x="101" y="363"/>
                  </a:cubicBezTo>
                  <a:cubicBezTo>
                    <a:pt x="101" y="366"/>
                    <a:pt x="96" y="364"/>
                    <a:pt x="94" y="365"/>
                  </a:cubicBezTo>
                  <a:cubicBezTo>
                    <a:pt x="92" y="365"/>
                    <a:pt x="92" y="368"/>
                    <a:pt x="91" y="369"/>
                  </a:cubicBezTo>
                  <a:cubicBezTo>
                    <a:pt x="86" y="371"/>
                    <a:pt x="79" y="368"/>
                    <a:pt x="74" y="373"/>
                  </a:cubicBezTo>
                  <a:cubicBezTo>
                    <a:pt x="72" y="372"/>
                    <a:pt x="71" y="370"/>
                    <a:pt x="70" y="368"/>
                  </a:cubicBezTo>
                  <a:cubicBezTo>
                    <a:pt x="63" y="366"/>
                    <a:pt x="56" y="369"/>
                    <a:pt x="54" y="368"/>
                  </a:cubicBezTo>
                  <a:cubicBezTo>
                    <a:pt x="55" y="362"/>
                    <a:pt x="57" y="356"/>
                    <a:pt x="52" y="353"/>
                  </a:cubicBezTo>
                  <a:cubicBezTo>
                    <a:pt x="51" y="350"/>
                    <a:pt x="54" y="349"/>
                    <a:pt x="55" y="347"/>
                  </a:cubicBezTo>
                  <a:cubicBezTo>
                    <a:pt x="56" y="343"/>
                    <a:pt x="54" y="338"/>
                    <a:pt x="57" y="335"/>
                  </a:cubicBezTo>
                  <a:cubicBezTo>
                    <a:pt x="55" y="332"/>
                    <a:pt x="56" y="327"/>
                    <a:pt x="52" y="326"/>
                  </a:cubicBezTo>
                  <a:cubicBezTo>
                    <a:pt x="53" y="325"/>
                    <a:pt x="56" y="324"/>
                    <a:pt x="55" y="322"/>
                  </a:cubicBezTo>
                  <a:cubicBezTo>
                    <a:pt x="59" y="323"/>
                    <a:pt x="68" y="319"/>
                    <a:pt x="67" y="325"/>
                  </a:cubicBezTo>
                  <a:cubicBezTo>
                    <a:pt x="71" y="322"/>
                    <a:pt x="85" y="328"/>
                    <a:pt x="88" y="325"/>
                  </a:cubicBezTo>
                  <a:cubicBezTo>
                    <a:pt x="89" y="323"/>
                    <a:pt x="89" y="324"/>
                    <a:pt x="91" y="325"/>
                  </a:cubicBezTo>
                  <a:cubicBezTo>
                    <a:pt x="90" y="324"/>
                    <a:pt x="91" y="322"/>
                    <a:pt x="92" y="323"/>
                  </a:cubicBezTo>
                  <a:cubicBezTo>
                    <a:pt x="92" y="323"/>
                    <a:pt x="92" y="325"/>
                    <a:pt x="92" y="325"/>
                  </a:cubicBezTo>
                  <a:cubicBezTo>
                    <a:pt x="96" y="323"/>
                    <a:pt x="98" y="322"/>
                    <a:pt x="100" y="317"/>
                  </a:cubicBezTo>
                  <a:cubicBezTo>
                    <a:pt x="100" y="316"/>
                    <a:pt x="103" y="308"/>
                    <a:pt x="100" y="304"/>
                  </a:cubicBezTo>
                  <a:cubicBezTo>
                    <a:pt x="98" y="302"/>
                    <a:pt x="101" y="302"/>
                    <a:pt x="98" y="298"/>
                  </a:cubicBezTo>
                  <a:cubicBezTo>
                    <a:pt x="98" y="296"/>
                    <a:pt x="95" y="297"/>
                    <a:pt x="94" y="296"/>
                  </a:cubicBezTo>
                  <a:cubicBezTo>
                    <a:pt x="94" y="295"/>
                    <a:pt x="95" y="294"/>
                    <a:pt x="95" y="292"/>
                  </a:cubicBezTo>
                  <a:cubicBezTo>
                    <a:pt x="94" y="291"/>
                    <a:pt x="92" y="293"/>
                    <a:pt x="92" y="293"/>
                  </a:cubicBezTo>
                  <a:cubicBezTo>
                    <a:pt x="90" y="293"/>
                    <a:pt x="92" y="291"/>
                    <a:pt x="91" y="290"/>
                  </a:cubicBezTo>
                  <a:cubicBezTo>
                    <a:pt x="90" y="290"/>
                    <a:pt x="85" y="290"/>
                    <a:pt x="83" y="289"/>
                  </a:cubicBezTo>
                  <a:cubicBezTo>
                    <a:pt x="83" y="289"/>
                    <a:pt x="83" y="288"/>
                    <a:pt x="82" y="288"/>
                  </a:cubicBezTo>
                  <a:cubicBezTo>
                    <a:pt x="80" y="287"/>
                    <a:pt x="79" y="287"/>
                    <a:pt x="79" y="286"/>
                  </a:cubicBezTo>
                  <a:cubicBezTo>
                    <a:pt x="78" y="282"/>
                    <a:pt x="82" y="284"/>
                    <a:pt x="82" y="285"/>
                  </a:cubicBezTo>
                  <a:cubicBezTo>
                    <a:pt x="86" y="283"/>
                    <a:pt x="89" y="280"/>
                    <a:pt x="98" y="282"/>
                  </a:cubicBezTo>
                  <a:cubicBezTo>
                    <a:pt x="99" y="279"/>
                    <a:pt x="97" y="279"/>
                    <a:pt x="95" y="279"/>
                  </a:cubicBezTo>
                  <a:cubicBezTo>
                    <a:pt x="97" y="274"/>
                    <a:pt x="102" y="279"/>
                    <a:pt x="104" y="279"/>
                  </a:cubicBezTo>
                  <a:cubicBezTo>
                    <a:pt x="105" y="279"/>
                    <a:pt x="108" y="275"/>
                    <a:pt x="108" y="279"/>
                  </a:cubicBezTo>
                  <a:cubicBezTo>
                    <a:pt x="112" y="276"/>
                    <a:pt x="112" y="271"/>
                    <a:pt x="117" y="271"/>
                  </a:cubicBezTo>
                  <a:cubicBezTo>
                    <a:pt x="115" y="266"/>
                    <a:pt x="121" y="268"/>
                    <a:pt x="120" y="264"/>
                  </a:cubicBezTo>
                  <a:cubicBezTo>
                    <a:pt x="123" y="264"/>
                    <a:pt x="126" y="264"/>
                    <a:pt x="129" y="264"/>
                  </a:cubicBezTo>
                  <a:cubicBezTo>
                    <a:pt x="129" y="262"/>
                    <a:pt x="127" y="263"/>
                    <a:pt x="126" y="262"/>
                  </a:cubicBezTo>
                  <a:cubicBezTo>
                    <a:pt x="127" y="260"/>
                    <a:pt x="131" y="261"/>
                    <a:pt x="129" y="256"/>
                  </a:cubicBezTo>
                  <a:cubicBezTo>
                    <a:pt x="133" y="256"/>
                    <a:pt x="132" y="259"/>
                    <a:pt x="135" y="256"/>
                  </a:cubicBezTo>
                  <a:cubicBezTo>
                    <a:pt x="132" y="249"/>
                    <a:pt x="138" y="252"/>
                    <a:pt x="138" y="245"/>
                  </a:cubicBezTo>
                  <a:cubicBezTo>
                    <a:pt x="140" y="244"/>
                    <a:pt x="142" y="245"/>
                    <a:pt x="144" y="245"/>
                  </a:cubicBezTo>
                  <a:cubicBezTo>
                    <a:pt x="146" y="244"/>
                    <a:pt x="146" y="242"/>
                    <a:pt x="147" y="242"/>
                  </a:cubicBezTo>
                  <a:cubicBezTo>
                    <a:pt x="149" y="241"/>
                    <a:pt x="148" y="243"/>
                    <a:pt x="148" y="243"/>
                  </a:cubicBezTo>
                  <a:cubicBezTo>
                    <a:pt x="150" y="243"/>
                    <a:pt x="149" y="242"/>
                    <a:pt x="150" y="242"/>
                  </a:cubicBezTo>
                  <a:cubicBezTo>
                    <a:pt x="152" y="241"/>
                    <a:pt x="154" y="242"/>
                    <a:pt x="156" y="242"/>
                  </a:cubicBezTo>
                  <a:cubicBezTo>
                    <a:pt x="158" y="241"/>
                    <a:pt x="158" y="237"/>
                    <a:pt x="162" y="239"/>
                  </a:cubicBezTo>
                  <a:cubicBezTo>
                    <a:pt x="161" y="235"/>
                    <a:pt x="157" y="236"/>
                    <a:pt x="157" y="231"/>
                  </a:cubicBezTo>
                  <a:cubicBezTo>
                    <a:pt x="161" y="230"/>
                    <a:pt x="159" y="229"/>
                    <a:pt x="159" y="224"/>
                  </a:cubicBezTo>
                  <a:cubicBezTo>
                    <a:pt x="159" y="220"/>
                    <a:pt x="161" y="217"/>
                    <a:pt x="160" y="213"/>
                  </a:cubicBezTo>
                  <a:cubicBezTo>
                    <a:pt x="162" y="213"/>
                    <a:pt x="164" y="213"/>
                    <a:pt x="166" y="213"/>
                  </a:cubicBezTo>
                  <a:cubicBezTo>
                    <a:pt x="170" y="213"/>
                    <a:pt x="163" y="209"/>
                    <a:pt x="169" y="210"/>
                  </a:cubicBezTo>
                  <a:cubicBezTo>
                    <a:pt x="169" y="212"/>
                    <a:pt x="171" y="212"/>
                    <a:pt x="172" y="212"/>
                  </a:cubicBezTo>
                  <a:cubicBezTo>
                    <a:pt x="170" y="215"/>
                    <a:pt x="170" y="212"/>
                    <a:pt x="171" y="216"/>
                  </a:cubicBezTo>
                  <a:cubicBezTo>
                    <a:pt x="171" y="219"/>
                    <a:pt x="170" y="221"/>
                    <a:pt x="174" y="221"/>
                  </a:cubicBezTo>
                  <a:cubicBezTo>
                    <a:pt x="174" y="223"/>
                    <a:pt x="174" y="225"/>
                    <a:pt x="172" y="225"/>
                  </a:cubicBezTo>
                  <a:cubicBezTo>
                    <a:pt x="172" y="228"/>
                    <a:pt x="178" y="223"/>
                    <a:pt x="181" y="227"/>
                  </a:cubicBezTo>
                  <a:cubicBezTo>
                    <a:pt x="180" y="231"/>
                    <a:pt x="171" y="228"/>
                    <a:pt x="171" y="233"/>
                  </a:cubicBezTo>
                  <a:cubicBezTo>
                    <a:pt x="169" y="236"/>
                    <a:pt x="174" y="236"/>
                    <a:pt x="175" y="237"/>
                  </a:cubicBezTo>
                  <a:cubicBezTo>
                    <a:pt x="176" y="238"/>
                    <a:pt x="177" y="241"/>
                    <a:pt x="180" y="240"/>
                  </a:cubicBezTo>
                  <a:cubicBezTo>
                    <a:pt x="178" y="237"/>
                    <a:pt x="174" y="238"/>
                    <a:pt x="181" y="237"/>
                  </a:cubicBezTo>
                  <a:cubicBezTo>
                    <a:pt x="183" y="237"/>
                    <a:pt x="185" y="237"/>
                    <a:pt x="187" y="237"/>
                  </a:cubicBezTo>
                  <a:cubicBezTo>
                    <a:pt x="190" y="237"/>
                    <a:pt x="190" y="239"/>
                    <a:pt x="193" y="239"/>
                  </a:cubicBezTo>
                  <a:cubicBezTo>
                    <a:pt x="197" y="239"/>
                    <a:pt x="198" y="236"/>
                    <a:pt x="202" y="237"/>
                  </a:cubicBezTo>
                  <a:cubicBezTo>
                    <a:pt x="202" y="237"/>
                    <a:pt x="207" y="240"/>
                    <a:pt x="209" y="237"/>
                  </a:cubicBezTo>
                  <a:cubicBezTo>
                    <a:pt x="209" y="237"/>
                    <a:pt x="209" y="236"/>
                    <a:pt x="209" y="236"/>
                  </a:cubicBezTo>
                  <a:cubicBezTo>
                    <a:pt x="213" y="234"/>
                    <a:pt x="218" y="236"/>
                    <a:pt x="220" y="233"/>
                  </a:cubicBezTo>
                  <a:cubicBezTo>
                    <a:pt x="225" y="239"/>
                    <a:pt x="229" y="227"/>
                    <a:pt x="233" y="231"/>
                  </a:cubicBezTo>
                  <a:cubicBezTo>
                    <a:pt x="233" y="229"/>
                    <a:pt x="233" y="227"/>
                    <a:pt x="233" y="225"/>
                  </a:cubicBezTo>
                  <a:cubicBezTo>
                    <a:pt x="236" y="226"/>
                    <a:pt x="235" y="224"/>
                    <a:pt x="236" y="222"/>
                  </a:cubicBezTo>
                  <a:cubicBezTo>
                    <a:pt x="236" y="222"/>
                    <a:pt x="237" y="218"/>
                    <a:pt x="237" y="218"/>
                  </a:cubicBezTo>
                  <a:cubicBezTo>
                    <a:pt x="239" y="217"/>
                    <a:pt x="237" y="216"/>
                    <a:pt x="237" y="213"/>
                  </a:cubicBezTo>
                  <a:cubicBezTo>
                    <a:pt x="241" y="214"/>
                    <a:pt x="243" y="213"/>
                    <a:pt x="243" y="210"/>
                  </a:cubicBezTo>
                  <a:cubicBezTo>
                    <a:pt x="245" y="210"/>
                    <a:pt x="244" y="212"/>
                    <a:pt x="245" y="213"/>
                  </a:cubicBezTo>
                  <a:cubicBezTo>
                    <a:pt x="246" y="212"/>
                    <a:pt x="248" y="212"/>
                    <a:pt x="251" y="212"/>
                  </a:cubicBezTo>
                  <a:cubicBezTo>
                    <a:pt x="252" y="212"/>
                    <a:pt x="252" y="209"/>
                    <a:pt x="254" y="209"/>
                  </a:cubicBezTo>
                  <a:cubicBezTo>
                    <a:pt x="254" y="206"/>
                    <a:pt x="253" y="203"/>
                    <a:pt x="251" y="203"/>
                  </a:cubicBezTo>
                  <a:cubicBezTo>
                    <a:pt x="252" y="202"/>
                    <a:pt x="252" y="200"/>
                    <a:pt x="252" y="197"/>
                  </a:cubicBezTo>
                  <a:cubicBezTo>
                    <a:pt x="255" y="198"/>
                    <a:pt x="257" y="197"/>
                    <a:pt x="257" y="194"/>
                  </a:cubicBezTo>
                  <a:cubicBezTo>
                    <a:pt x="260" y="198"/>
                    <a:pt x="261" y="192"/>
                    <a:pt x="267" y="194"/>
                  </a:cubicBezTo>
                  <a:cubicBezTo>
                    <a:pt x="268" y="194"/>
                    <a:pt x="269" y="196"/>
                    <a:pt x="268" y="196"/>
                  </a:cubicBezTo>
                  <a:cubicBezTo>
                    <a:pt x="270" y="196"/>
                    <a:pt x="270" y="194"/>
                    <a:pt x="271" y="194"/>
                  </a:cubicBezTo>
                  <a:cubicBezTo>
                    <a:pt x="273" y="194"/>
                    <a:pt x="275" y="196"/>
                    <a:pt x="274" y="196"/>
                  </a:cubicBezTo>
                  <a:cubicBezTo>
                    <a:pt x="276" y="195"/>
                    <a:pt x="275" y="194"/>
                    <a:pt x="276" y="193"/>
                  </a:cubicBezTo>
                  <a:cubicBezTo>
                    <a:pt x="277" y="192"/>
                    <a:pt x="278" y="193"/>
                    <a:pt x="279" y="193"/>
                  </a:cubicBezTo>
                  <a:cubicBezTo>
                    <a:pt x="281" y="191"/>
                    <a:pt x="281" y="188"/>
                    <a:pt x="285" y="190"/>
                  </a:cubicBezTo>
                  <a:cubicBezTo>
                    <a:pt x="283" y="188"/>
                    <a:pt x="284" y="182"/>
                    <a:pt x="280" y="182"/>
                  </a:cubicBezTo>
                  <a:cubicBezTo>
                    <a:pt x="277" y="180"/>
                    <a:pt x="278" y="185"/>
                    <a:pt x="277" y="185"/>
                  </a:cubicBezTo>
                  <a:cubicBezTo>
                    <a:pt x="276" y="186"/>
                    <a:pt x="276" y="184"/>
                    <a:pt x="274" y="184"/>
                  </a:cubicBezTo>
                  <a:cubicBezTo>
                    <a:pt x="274" y="184"/>
                    <a:pt x="273" y="185"/>
                    <a:pt x="273" y="185"/>
                  </a:cubicBezTo>
                  <a:cubicBezTo>
                    <a:pt x="272" y="185"/>
                    <a:pt x="271" y="184"/>
                    <a:pt x="270" y="184"/>
                  </a:cubicBezTo>
                  <a:cubicBezTo>
                    <a:pt x="268" y="184"/>
                    <a:pt x="266" y="186"/>
                    <a:pt x="263" y="185"/>
                  </a:cubicBezTo>
                  <a:cubicBezTo>
                    <a:pt x="261" y="185"/>
                    <a:pt x="261" y="187"/>
                    <a:pt x="261" y="188"/>
                  </a:cubicBezTo>
                  <a:cubicBezTo>
                    <a:pt x="255" y="187"/>
                    <a:pt x="248" y="189"/>
                    <a:pt x="243" y="187"/>
                  </a:cubicBezTo>
                  <a:cubicBezTo>
                    <a:pt x="243" y="187"/>
                    <a:pt x="244" y="184"/>
                    <a:pt x="243" y="184"/>
                  </a:cubicBezTo>
                  <a:cubicBezTo>
                    <a:pt x="242" y="182"/>
                    <a:pt x="238" y="184"/>
                    <a:pt x="237" y="182"/>
                  </a:cubicBezTo>
                  <a:cubicBezTo>
                    <a:pt x="241" y="174"/>
                    <a:pt x="239" y="169"/>
                    <a:pt x="237" y="160"/>
                  </a:cubicBezTo>
                  <a:cubicBezTo>
                    <a:pt x="241" y="160"/>
                    <a:pt x="247" y="154"/>
                    <a:pt x="249" y="157"/>
                  </a:cubicBezTo>
                  <a:cubicBezTo>
                    <a:pt x="251" y="156"/>
                    <a:pt x="249" y="155"/>
                    <a:pt x="251" y="151"/>
                  </a:cubicBezTo>
                  <a:cubicBezTo>
                    <a:pt x="255" y="151"/>
                    <a:pt x="256" y="143"/>
                    <a:pt x="257" y="141"/>
                  </a:cubicBezTo>
                  <a:cubicBezTo>
                    <a:pt x="257" y="141"/>
                    <a:pt x="260" y="141"/>
                    <a:pt x="260" y="141"/>
                  </a:cubicBezTo>
                  <a:cubicBezTo>
                    <a:pt x="260" y="138"/>
                    <a:pt x="254" y="137"/>
                    <a:pt x="257" y="133"/>
                  </a:cubicBezTo>
                  <a:cubicBezTo>
                    <a:pt x="255" y="135"/>
                    <a:pt x="251" y="133"/>
                    <a:pt x="248" y="133"/>
                  </a:cubicBezTo>
                  <a:cubicBezTo>
                    <a:pt x="244" y="134"/>
                    <a:pt x="241" y="137"/>
                    <a:pt x="237" y="136"/>
                  </a:cubicBezTo>
                  <a:cubicBezTo>
                    <a:pt x="235" y="134"/>
                    <a:pt x="235" y="145"/>
                    <a:pt x="236" y="142"/>
                  </a:cubicBezTo>
                  <a:cubicBezTo>
                    <a:pt x="235" y="145"/>
                    <a:pt x="234" y="141"/>
                    <a:pt x="233" y="142"/>
                  </a:cubicBezTo>
                  <a:cubicBezTo>
                    <a:pt x="232" y="144"/>
                    <a:pt x="234" y="147"/>
                    <a:pt x="233" y="148"/>
                  </a:cubicBezTo>
                  <a:cubicBezTo>
                    <a:pt x="233" y="149"/>
                    <a:pt x="229" y="152"/>
                    <a:pt x="227" y="154"/>
                  </a:cubicBezTo>
                  <a:cubicBezTo>
                    <a:pt x="223" y="159"/>
                    <a:pt x="223" y="162"/>
                    <a:pt x="217" y="162"/>
                  </a:cubicBezTo>
                  <a:cubicBezTo>
                    <a:pt x="216" y="164"/>
                    <a:pt x="219" y="166"/>
                    <a:pt x="217" y="166"/>
                  </a:cubicBezTo>
                  <a:cubicBezTo>
                    <a:pt x="215" y="166"/>
                    <a:pt x="216" y="168"/>
                    <a:pt x="215" y="169"/>
                  </a:cubicBezTo>
                  <a:cubicBezTo>
                    <a:pt x="215" y="169"/>
                    <a:pt x="213" y="168"/>
                    <a:pt x="212" y="169"/>
                  </a:cubicBezTo>
                  <a:cubicBezTo>
                    <a:pt x="212" y="169"/>
                    <a:pt x="213" y="171"/>
                    <a:pt x="212" y="172"/>
                  </a:cubicBezTo>
                  <a:cubicBezTo>
                    <a:pt x="212" y="172"/>
                    <a:pt x="211" y="172"/>
                    <a:pt x="211" y="172"/>
                  </a:cubicBezTo>
                  <a:cubicBezTo>
                    <a:pt x="210" y="174"/>
                    <a:pt x="212" y="178"/>
                    <a:pt x="209" y="178"/>
                  </a:cubicBezTo>
                  <a:cubicBezTo>
                    <a:pt x="210" y="179"/>
                    <a:pt x="213" y="180"/>
                    <a:pt x="211" y="181"/>
                  </a:cubicBezTo>
                  <a:cubicBezTo>
                    <a:pt x="213" y="183"/>
                    <a:pt x="214" y="185"/>
                    <a:pt x="218" y="185"/>
                  </a:cubicBezTo>
                  <a:cubicBezTo>
                    <a:pt x="218" y="188"/>
                    <a:pt x="219" y="189"/>
                    <a:pt x="221" y="190"/>
                  </a:cubicBezTo>
                  <a:cubicBezTo>
                    <a:pt x="220" y="191"/>
                    <a:pt x="219" y="191"/>
                    <a:pt x="218" y="193"/>
                  </a:cubicBezTo>
                  <a:cubicBezTo>
                    <a:pt x="217" y="194"/>
                    <a:pt x="218" y="196"/>
                    <a:pt x="217" y="197"/>
                  </a:cubicBezTo>
                  <a:cubicBezTo>
                    <a:pt x="215" y="198"/>
                    <a:pt x="213" y="199"/>
                    <a:pt x="211" y="199"/>
                  </a:cubicBezTo>
                  <a:cubicBezTo>
                    <a:pt x="210" y="205"/>
                    <a:pt x="205" y="207"/>
                    <a:pt x="206" y="215"/>
                  </a:cubicBezTo>
                  <a:cubicBezTo>
                    <a:pt x="201" y="213"/>
                    <a:pt x="201" y="222"/>
                    <a:pt x="197" y="222"/>
                  </a:cubicBezTo>
                  <a:cubicBezTo>
                    <a:pt x="197" y="222"/>
                    <a:pt x="196" y="222"/>
                    <a:pt x="196" y="222"/>
                  </a:cubicBezTo>
                  <a:cubicBezTo>
                    <a:pt x="194" y="223"/>
                    <a:pt x="195" y="225"/>
                    <a:pt x="194" y="225"/>
                  </a:cubicBezTo>
                  <a:cubicBezTo>
                    <a:pt x="192" y="226"/>
                    <a:pt x="189" y="223"/>
                    <a:pt x="187" y="227"/>
                  </a:cubicBezTo>
                  <a:cubicBezTo>
                    <a:pt x="184" y="227"/>
                    <a:pt x="186" y="220"/>
                    <a:pt x="186" y="218"/>
                  </a:cubicBezTo>
                  <a:cubicBezTo>
                    <a:pt x="184" y="217"/>
                    <a:pt x="185" y="214"/>
                    <a:pt x="183" y="213"/>
                  </a:cubicBezTo>
                  <a:cubicBezTo>
                    <a:pt x="179" y="213"/>
                    <a:pt x="184" y="209"/>
                    <a:pt x="178" y="209"/>
                  </a:cubicBezTo>
                  <a:cubicBezTo>
                    <a:pt x="181" y="206"/>
                    <a:pt x="175" y="204"/>
                    <a:pt x="175" y="203"/>
                  </a:cubicBezTo>
                  <a:cubicBezTo>
                    <a:pt x="175" y="202"/>
                    <a:pt x="177" y="201"/>
                    <a:pt x="177" y="200"/>
                  </a:cubicBezTo>
                  <a:cubicBezTo>
                    <a:pt x="176" y="196"/>
                    <a:pt x="173" y="194"/>
                    <a:pt x="169" y="191"/>
                  </a:cubicBezTo>
                  <a:cubicBezTo>
                    <a:pt x="165" y="193"/>
                    <a:pt x="166" y="200"/>
                    <a:pt x="159" y="199"/>
                  </a:cubicBezTo>
                  <a:cubicBezTo>
                    <a:pt x="159" y="200"/>
                    <a:pt x="161" y="200"/>
                    <a:pt x="162" y="200"/>
                  </a:cubicBezTo>
                  <a:cubicBezTo>
                    <a:pt x="162" y="201"/>
                    <a:pt x="160" y="201"/>
                    <a:pt x="159" y="202"/>
                  </a:cubicBezTo>
                  <a:cubicBezTo>
                    <a:pt x="156" y="202"/>
                    <a:pt x="158" y="206"/>
                    <a:pt x="154" y="206"/>
                  </a:cubicBezTo>
                  <a:cubicBezTo>
                    <a:pt x="147" y="207"/>
                    <a:pt x="149" y="200"/>
                    <a:pt x="143" y="202"/>
                  </a:cubicBezTo>
                  <a:cubicBezTo>
                    <a:pt x="143" y="200"/>
                    <a:pt x="144" y="200"/>
                    <a:pt x="145" y="200"/>
                  </a:cubicBezTo>
                  <a:cubicBezTo>
                    <a:pt x="148" y="196"/>
                    <a:pt x="141" y="193"/>
                    <a:pt x="145" y="191"/>
                  </a:cubicBezTo>
                  <a:cubicBezTo>
                    <a:pt x="144" y="190"/>
                    <a:pt x="143" y="189"/>
                    <a:pt x="141" y="188"/>
                  </a:cubicBezTo>
                  <a:cubicBezTo>
                    <a:pt x="140" y="186"/>
                    <a:pt x="143" y="186"/>
                    <a:pt x="143" y="185"/>
                  </a:cubicBezTo>
                  <a:cubicBezTo>
                    <a:pt x="143" y="184"/>
                    <a:pt x="140" y="183"/>
                    <a:pt x="140" y="182"/>
                  </a:cubicBezTo>
                  <a:cubicBezTo>
                    <a:pt x="139" y="181"/>
                    <a:pt x="142" y="172"/>
                    <a:pt x="140" y="178"/>
                  </a:cubicBezTo>
                  <a:cubicBezTo>
                    <a:pt x="137" y="177"/>
                    <a:pt x="139" y="174"/>
                    <a:pt x="141" y="175"/>
                  </a:cubicBezTo>
                  <a:cubicBezTo>
                    <a:pt x="138" y="170"/>
                    <a:pt x="146" y="168"/>
                    <a:pt x="143" y="167"/>
                  </a:cubicBezTo>
                  <a:cubicBezTo>
                    <a:pt x="143" y="165"/>
                    <a:pt x="147" y="167"/>
                    <a:pt x="147" y="164"/>
                  </a:cubicBezTo>
                  <a:cubicBezTo>
                    <a:pt x="147" y="162"/>
                    <a:pt x="149" y="164"/>
                    <a:pt x="148" y="164"/>
                  </a:cubicBezTo>
                  <a:cubicBezTo>
                    <a:pt x="150" y="164"/>
                    <a:pt x="150" y="162"/>
                    <a:pt x="151" y="162"/>
                  </a:cubicBezTo>
                  <a:cubicBezTo>
                    <a:pt x="153" y="161"/>
                    <a:pt x="153" y="159"/>
                    <a:pt x="153" y="157"/>
                  </a:cubicBezTo>
                  <a:cubicBezTo>
                    <a:pt x="156" y="158"/>
                    <a:pt x="158" y="157"/>
                    <a:pt x="157" y="154"/>
                  </a:cubicBezTo>
                  <a:cubicBezTo>
                    <a:pt x="162" y="153"/>
                    <a:pt x="159" y="159"/>
                    <a:pt x="165" y="157"/>
                  </a:cubicBezTo>
                  <a:cubicBezTo>
                    <a:pt x="165" y="156"/>
                    <a:pt x="163" y="156"/>
                    <a:pt x="162" y="156"/>
                  </a:cubicBezTo>
                  <a:cubicBezTo>
                    <a:pt x="166" y="152"/>
                    <a:pt x="170" y="153"/>
                    <a:pt x="174" y="150"/>
                  </a:cubicBezTo>
                  <a:cubicBezTo>
                    <a:pt x="174" y="149"/>
                    <a:pt x="173" y="147"/>
                    <a:pt x="174" y="147"/>
                  </a:cubicBezTo>
                  <a:cubicBezTo>
                    <a:pt x="174" y="146"/>
                    <a:pt x="176" y="147"/>
                    <a:pt x="177" y="147"/>
                  </a:cubicBezTo>
                  <a:cubicBezTo>
                    <a:pt x="177" y="146"/>
                    <a:pt x="176" y="143"/>
                    <a:pt x="177" y="142"/>
                  </a:cubicBezTo>
                  <a:cubicBezTo>
                    <a:pt x="177" y="141"/>
                    <a:pt x="181" y="140"/>
                    <a:pt x="181" y="139"/>
                  </a:cubicBezTo>
                  <a:cubicBezTo>
                    <a:pt x="182" y="138"/>
                    <a:pt x="180" y="135"/>
                    <a:pt x="181" y="133"/>
                  </a:cubicBezTo>
                  <a:cubicBezTo>
                    <a:pt x="181" y="133"/>
                    <a:pt x="183" y="135"/>
                    <a:pt x="184" y="135"/>
                  </a:cubicBezTo>
                  <a:cubicBezTo>
                    <a:pt x="183" y="136"/>
                    <a:pt x="186" y="128"/>
                    <a:pt x="186" y="127"/>
                  </a:cubicBezTo>
                  <a:cubicBezTo>
                    <a:pt x="189" y="131"/>
                    <a:pt x="189" y="125"/>
                    <a:pt x="193" y="124"/>
                  </a:cubicBezTo>
                  <a:cubicBezTo>
                    <a:pt x="193" y="122"/>
                    <a:pt x="195" y="121"/>
                    <a:pt x="193" y="120"/>
                  </a:cubicBezTo>
                  <a:cubicBezTo>
                    <a:pt x="193" y="117"/>
                    <a:pt x="197" y="119"/>
                    <a:pt x="197" y="116"/>
                  </a:cubicBezTo>
                  <a:cubicBezTo>
                    <a:pt x="197" y="114"/>
                    <a:pt x="200" y="114"/>
                    <a:pt x="202" y="114"/>
                  </a:cubicBezTo>
                  <a:cubicBezTo>
                    <a:pt x="202" y="112"/>
                    <a:pt x="201" y="111"/>
                    <a:pt x="200" y="111"/>
                  </a:cubicBezTo>
                  <a:cubicBezTo>
                    <a:pt x="204" y="108"/>
                    <a:pt x="207" y="108"/>
                    <a:pt x="211" y="107"/>
                  </a:cubicBezTo>
                  <a:cubicBezTo>
                    <a:pt x="213" y="105"/>
                    <a:pt x="210" y="104"/>
                    <a:pt x="212" y="101"/>
                  </a:cubicBezTo>
                  <a:cubicBezTo>
                    <a:pt x="213" y="100"/>
                    <a:pt x="216" y="99"/>
                    <a:pt x="217" y="96"/>
                  </a:cubicBezTo>
                  <a:cubicBezTo>
                    <a:pt x="217" y="92"/>
                    <a:pt x="221" y="98"/>
                    <a:pt x="221" y="92"/>
                  </a:cubicBezTo>
                  <a:cubicBezTo>
                    <a:pt x="227" y="90"/>
                    <a:pt x="233" y="95"/>
                    <a:pt x="233" y="86"/>
                  </a:cubicBezTo>
                  <a:cubicBezTo>
                    <a:pt x="236" y="88"/>
                    <a:pt x="242" y="84"/>
                    <a:pt x="246" y="87"/>
                  </a:cubicBezTo>
                  <a:cubicBezTo>
                    <a:pt x="248" y="86"/>
                    <a:pt x="249" y="85"/>
                    <a:pt x="249" y="83"/>
                  </a:cubicBezTo>
                  <a:cubicBezTo>
                    <a:pt x="253" y="81"/>
                    <a:pt x="257" y="88"/>
                    <a:pt x="257" y="81"/>
                  </a:cubicBezTo>
                  <a:cubicBezTo>
                    <a:pt x="260" y="82"/>
                    <a:pt x="260" y="86"/>
                    <a:pt x="263" y="86"/>
                  </a:cubicBezTo>
                  <a:cubicBezTo>
                    <a:pt x="265" y="85"/>
                    <a:pt x="264" y="81"/>
                    <a:pt x="268" y="83"/>
                  </a:cubicBezTo>
                  <a:cubicBezTo>
                    <a:pt x="269" y="85"/>
                    <a:pt x="267" y="86"/>
                    <a:pt x="267" y="87"/>
                  </a:cubicBezTo>
                  <a:cubicBezTo>
                    <a:pt x="268" y="88"/>
                    <a:pt x="275" y="81"/>
                    <a:pt x="279" y="84"/>
                  </a:cubicBezTo>
                  <a:cubicBezTo>
                    <a:pt x="281" y="86"/>
                    <a:pt x="279" y="84"/>
                    <a:pt x="282" y="84"/>
                  </a:cubicBezTo>
                  <a:cubicBezTo>
                    <a:pt x="285" y="85"/>
                    <a:pt x="288" y="87"/>
                    <a:pt x="292" y="86"/>
                  </a:cubicBezTo>
                  <a:cubicBezTo>
                    <a:pt x="292" y="87"/>
                    <a:pt x="293" y="90"/>
                    <a:pt x="292" y="90"/>
                  </a:cubicBezTo>
                  <a:cubicBezTo>
                    <a:pt x="292" y="91"/>
                    <a:pt x="290" y="90"/>
                    <a:pt x="289" y="90"/>
                  </a:cubicBezTo>
                  <a:cubicBezTo>
                    <a:pt x="288" y="91"/>
                    <a:pt x="289" y="94"/>
                    <a:pt x="286" y="93"/>
                  </a:cubicBezTo>
                  <a:cubicBezTo>
                    <a:pt x="289" y="97"/>
                    <a:pt x="298" y="94"/>
                    <a:pt x="301" y="93"/>
                  </a:cubicBezTo>
                  <a:cubicBezTo>
                    <a:pt x="304" y="92"/>
                    <a:pt x="303" y="96"/>
                    <a:pt x="304" y="96"/>
                  </a:cubicBezTo>
                  <a:cubicBezTo>
                    <a:pt x="306" y="97"/>
                    <a:pt x="309" y="95"/>
                    <a:pt x="309" y="98"/>
                  </a:cubicBezTo>
                  <a:cubicBezTo>
                    <a:pt x="319" y="95"/>
                    <a:pt x="322" y="104"/>
                    <a:pt x="328" y="101"/>
                  </a:cubicBezTo>
                  <a:cubicBezTo>
                    <a:pt x="326" y="106"/>
                    <a:pt x="333" y="103"/>
                    <a:pt x="332" y="107"/>
                  </a:cubicBezTo>
                  <a:cubicBezTo>
                    <a:pt x="336" y="107"/>
                    <a:pt x="342" y="106"/>
                    <a:pt x="338" y="110"/>
                  </a:cubicBezTo>
                  <a:cubicBezTo>
                    <a:pt x="341" y="111"/>
                    <a:pt x="344" y="110"/>
                    <a:pt x="347" y="111"/>
                  </a:cubicBezTo>
                  <a:cubicBezTo>
                    <a:pt x="347" y="111"/>
                    <a:pt x="347" y="114"/>
                    <a:pt x="347" y="114"/>
                  </a:cubicBezTo>
                  <a:cubicBezTo>
                    <a:pt x="348" y="115"/>
                    <a:pt x="351" y="114"/>
                    <a:pt x="351" y="114"/>
                  </a:cubicBezTo>
                  <a:cubicBezTo>
                    <a:pt x="353" y="120"/>
                    <a:pt x="353" y="122"/>
                    <a:pt x="351" y="127"/>
                  </a:cubicBezTo>
                  <a:cubicBezTo>
                    <a:pt x="349" y="124"/>
                    <a:pt x="346" y="129"/>
                    <a:pt x="343" y="129"/>
                  </a:cubicBezTo>
                  <a:cubicBezTo>
                    <a:pt x="339" y="129"/>
                    <a:pt x="333" y="125"/>
                    <a:pt x="329" y="129"/>
                  </a:cubicBezTo>
                  <a:cubicBezTo>
                    <a:pt x="327" y="130"/>
                    <a:pt x="329" y="126"/>
                    <a:pt x="328" y="126"/>
                  </a:cubicBezTo>
                  <a:cubicBezTo>
                    <a:pt x="326" y="125"/>
                    <a:pt x="325" y="127"/>
                    <a:pt x="325" y="127"/>
                  </a:cubicBezTo>
                  <a:cubicBezTo>
                    <a:pt x="323" y="127"/>
                    <a:pt x="322" y="125"/>
                    <a:pt x="322" y="124"/>
                  </a:cubicBezTo>
                  <a:cubicBezTo>
                    <a:pt x="319" y="124"/>
                    <a:pt x="315" y="129"/>
                    <a:pt x="316" y="123"/>
                  </a:cubicBezTo>
                  <a:cubicBezTo>
                    <a:pt x="311" y="125"/>
                    <a:pt x="313" y="123"/>
                    <a:pt x="307" y="123"/>
                  </a:cubicBezTo>
                  <a:cubicBezTo>
                    <a:pt x="306" y="126"/>
                    <a:pt x="308" y="126"/>
                    <a:pt x="310" y="126"/>
                  </a:cubicBezTo>
                  <a:cubicBezTo>
                    <a:pt x="312" y="126"/>
                    <a:pt x="313" y="127"/>
                    <a:pt x="314" y="127"/>
                  </a:cubicBezTo>
                  <a:cubicBezTo>
                    <a:pt x="312" y="130"/>
                    <a:pt x="315" y="129"/>
                    <a:pt x="316" y="130"/>
                  </a:cubicBezTo>
                  <a:cubicBezTo>
                    <a:pt x="316" y="131"/>
                    <a:pt x="316" y="133"/>
                    <a:pt x="316" y="133"/>
                  </a:cubicBezTo>
                  <a:cubicBezTo>
                    <a:pt x="317" y="135"/>
                    <a:pt x="319" y="135"/>
                    <a:pt x="319" y="136"/>
                  </a:cubicBezTo>
                  <a:cubicBezTo>
                    <a:pt x="319" y="138"/>
                    <a:pt x="322" y="142"/>
                    <a:pt x="322" y="147"/>
                  </a:cubicBezTo>
                  <a:cubicBezTo>
                    <a:pt x="322" y="152"/>
                    <a:pt x="331" y="148"/>
                    <a:pt x="332" y="153"/>
                  </a:cubicBezTo>
                  <a:cubicBezTo>
                    <a:pt x="334" y="152"/>
                    <a:pt x="334" y="149"/>
                    <a:pt x="337" y="150"/>
                  </a:cubicBezTo>
                  <a:cubicBezTo>
                    <a:pt x="336" y="145"/>
                    <a:pt x="330" y="147"/>
                    <a:pt x="328" y="144"/>
                  </a:cubicBezTo>
                  <a:cubicBezTo>
                    <a:pt x="327" y="138"/>
                    <a:pt x="336" y="142"/>
                    <a:pt x="340" y="141"/>
                  </a:cubicBezTo>
                  <a:cubicBezTo>
                    <a:pt x="339" y="144"/>
                    <a:pt x="346" y="140"/>
                    <a:pt x="344" y="145"/>
                  </a:cubicBezTo>
                  <a:cubicBezTo>
                    <a:pt x="348" y="147"/>
                    <a:pt x="350" y="141"/>
                    <a:pt x="350" y="147"/>
                  </a:cubicBezTo>
                  <a:cubicBezTo>
                    <a:pt x="354" y="145"/>
                    <a:pt x="350" y="139"/>
                    <a:pt x="347" y="139"/>
                  </a:cubicBezTo>
                  <a:cubicBezTo>
                    <a:pt x="348" y="136"/>
                    <a:pt x="351" y="135"/>
                    <a:pt x="354" y="135"/>
                  </a:cubicBezTo>
                  <a:cubicBezTo>
                    <a:pt x="357" y="133"/>
                    <a:pt x="357" y="129"/>
                    <a:pt x="359" y="127"/>
                  </a:cubicBezTo>
                  <a:cubicBezTo>
                    <a:pt x="365" y="127"/>
                    <a:pt x="368" y="129"/>
                    <a:pt x="372" y="130"/>
                  </a:cubicBezTo>
                  <a:cubicBezTo>
                    <a:pt x="374" y="130"/>
                    <a:pt x="373" y="127"/>
                    <a:pt x="375" y="127"/>
                  </a:cubicBezTo>
                  <a:cubicBezTo>
                    <a:pt x="375" y="125"/>
                    <a:pt x="374" y="124"/>
                    <a:pt x="372" y="123"/>
                  </a:cubicBezTo>
                  <a:cubicBezTo>
                    <a:pt x="374" y="117"/>
                    <a:pt x="375" y="112"/>
                    <a:pt x="374" y="107"/>
                  </a:cubicBezTo>
                  <a:cubicBezTo>
                    <a:pt x="378" y="107"/>
                    <a:pt x="383" y="106"/>
                    <a:pt x="386" y="108"/>
                  </a:cubicBezTo>
                  <a:cubicBezTo>
                    <a:pt x="387" y="109"/>
                    <a:pt x="390" y="109"/>
                    <a:pt x="390" y="113"/>
                  </a:cubicBezTo>
                  <a:cubicBezTo>
                    <a:pt x="387" y="113"/>
                    <a:pt x="384" y="113"/>
                    <a:pt x="381" y="113"/>
                  </a:cubicBezTo>
                  <a:cubicBezTo>
                    <a:pt x="381" y="114"/>
                    <a:pt x="381" y="116"/>
                    <a:pt x="381" y="117"/>
                  </a:cubicBezTo>
                  <a:cubicBezTo>
                    <a:pt x="384" y="121"/>
                    <a:pt x="386" y="117"/>
                    <a:pt x="389" y="119"/>
                  </a:cubicBezTo>
                  <a:cubicBezTo>
                    <a:pt x="390" y="119"/>
                    <a:pt x="384" y="120"/>
                    <a:pt x="384" y="120"/>
                  </a:cubicBezTo>
                  <a:cubicBezTo>
                    <a:pt x="383" y="123"/>
                    <a:pt x="388" y="120"/>
                    <a:pt x="390" y="123"/>
                  </a:cubicBezTo>
                  <a:cubicBezTo>
                    <a:pt x="392" y="121"/>
                    <a:pt x="395" y="120"/>
                    <a:pt x="397" y="117"/>
                  </a:cubicBezTo>
                  <a:cubicBezTo>
                    <a:pt x="398" y="116"/>
                    <a:pt x="399" y="116"/>
                    <a:pt x="399" y="114"/>
                  </a:cubicBezTo>
                  <a:cubicBezTo>
                    <a:pt x="406" y="116"/>
                    <a:pt x="405" y="110"/>
                    <a:pt x="411" y="111"/>
                  </a:cubicBezTo>
                  <a:cubicBezTo>
                    <a:pt x="413" y="110"/>
                    <a:pt x="414" y="109"/>
                    <a:pt x="414" y="107"/>
                  </a:cubicBezTo>
                  <a:cubicBezTo>
                    <a:pt x="416" y="107"/>
                    <a:pt x="418" y="106"/>
                    <a:pt x="418" y="104"/>
                  </a:cubicBezTo>
                  <a:cubicBezTo>
                    <a:pt x="424" y="108"/>
                    <a:pt x="429" y="101"/>
                    <a:pt x="434" y="101"/>
                  </a:cubicBezTo>
                  <a:cubicBezTo>
                    <a:pt x="434" y="103"/>
                    <a:pt x="434" y="105"/>
                    <a:pt x="434" y="107"/>
                  </a:cubicBezTo>
                  <a:cubicBezTo>
                    <a:pt x="440" y="107"/>
                    <a:pt x="444" y="107"/>
                    <a:pt x="448" y="105"/>
                  </a:cubicBezTo>
                  <a:cubicBezTo>
                    <a:pt x="448" y="105"/>
                    <a:pt x="450" y="106"/>
                    <a:pt x="451" y="105"/>
                  </a:cubicBezTo>
                  <a:cubicBezTo>
                    <a:pt x="451" y="105"/>
                    <a:pt x="451" y="104"/>
                    <a:pt x="451" y="104"/>
                  </a:cubicBezTo>
                  <a:cubicBezTo>
                    <a:pt x="453" y="103"/>
                    <a:pt x="458" y="104"/>
                    <a:pt x="458" y="99"/>
                  </a:cubicBezTo>
                  <a:cubicBezTo>
                    <a:pt x="462" y="101"/>
                    <a:pt x="468" y="101"/>
                    <a:pt x="470" y="105"/>
                  </a:cubicBezTo>
                  <a:cubicBezTo>
                    <a:pt x="472" y="104"/>
                    <a:pt x="474" y="103"/>
                    <a:pt x="474" y="101"/>
                  </a:cubicBezTo>
                  <a:cubicBezTo>
                    <a:pt x="475" y="99"/>
                    <a:pt x="468" y="98"/>
                    <a:pt x="473" y="96"/>
                  </a:cubicBezTo>
                  <a:cubicBezTo>
                    <a:pt x="471" y="93"/>
                    <a:pt x="464" y="94"/>
                    <a:pt x="466" y="86"/>
                  </a:cubicBezTo>
                  <a:cubicBezTo>
                    <a:pt x="468" y="87"/>
                    <a:pt x="469" y="89"/>
                    <a:pt x="473" y="90"/>
                  </a:cubicBezTo>
                  <a:cubicBezTo>
                    <a:pt x="475" y="91"/>
                    <a:pt x="477" y="94"/>
                    <a:pt x="482" y="93"/>
                  </a:cubicBezTo>
                  <a:cubicBezTo>
                    <a:pt x="483" y="93"/>
                    <a:pt x="483" y="92"/>
                    <a:pt x="483" y="92"/>
                  </a:cubicBezTo>
                  <a:cubicBezTo>
                    <a:pt x="485" y="92"/>
                    <a:pt x="486" y="94"/>
                    <a:pt x="486" y="92"/>
                  </a:cubicBezTo>
                  <a:cubicBezTo>
                    <a:pt x="488" y="91"/>
                    <a:pt x="488" y="94"/>
                    <a:pt x="489" y="95"/>
                  </a:cubicBezTo>
                  <a:cubicBezTo>
                    <a:pt x="492" y="96"/>
                    <a:pt x="494" y="94"/>
                    <a:pt x="494" y="98"/>
                  </a:cubicBezTo>
                  <a:cubicBezTo>
                    <a:pt x="498" y="96"/>
                    <a:pt x="500" y="99"/>
                    <a:pt x="506" y="96"/>
                  </a:cubicBezTo>
                  <a:cubicBezTo>
                    <a:pt x="504" y="101"/>
                    <a:pt x="510" y="97"/>
                    <a:pt x="509" y="102"/>
                  </a:cubicBezTo>
                  <a:cubicBezTo>
                    <a:pt x="511" y="102"/>
                    <a:pt x="512" y="103"/>
                    <a:pt x="513" y="105"/>
                  </a:cubicBezTo>
                  <a:cubicBezTo>
                    <a:pt x="518" y="104"/>
                    <a:pt x="518" y="108"/>
                    <a:pt x="523" y="107"/>
                  </a:cubicBezTo>
                  <a:cubicBezTo>
                    <a:pt x="526" y="98"/>
                    <a:pt x="515" y="102"/>
                    <a:pt x="517" y="93"/>
                  </a:cubicBezTo>
                  <a:cubicBezTo>
                    <a:pt x="517" y="91"/>
                    <a:pt x="516" y="94"/>
                    <a:pt x="513" y="93"/>
                  </a:cubicBezTo>
                  <a:cubicBezTo>
                    <a:pt x="513" y="90"/>
                    <a:pt x="516" y="89"/>
                    <a:pt x="515" y="84"/>
                  </a:cubicBezTo>
                  <a:cubicBezTo>
                    <a:pt x="515" y="83"/>
                    <a:pt x="512" y="84"/>
                    <a:pt x="512" y="83"/>
                  </a:cubicBezTo>
                  <a:cubicBezTo>
                    <a:pt x="511" y="83"/>
                    <a:pt x="514" y="80"/>
                    <a:pt x="512" y="80"/>
                  </a:cubicBezTo>
                  <a:cubicBezTo>
                    <a:pt x="512" y="77"/>
                    <a:pt x="516" y="78"/>
                    <a:pt x="515" y="74"/>
                  </a:cubicBezTo>
                  <a:cubicBezTo>
                    <a:pt x="517" y="74"/>
                    <a:pt x="516" y="70"/>
                    <a:pt x="520" y="71"/>
                  </a:cubicBezTo>
                  <a:cubicBezTo>
                    <a:pt x="520" y="68"/>
                    <a:pt x="522" y="66"/>
                    <a:pt x="525" y="67"/>
                  </a:cubicBezTo>
                  <a:cubicBezTo>
                    <a:pt x="523" y="60"/>
                    <a:pt x="530" y="62"/>
                    <a:pt x="529" y="56"/>
                  </a:cubicBezTo>
                  <a:cubicBezTo>
                    <a:pt x="537" y="55"/>
                    <a:pt x="539" y="58"/>
                    <a:pt x="544" y="59"/>
                  </a:cubicBezTo>
                  <a:cubicBezTo>
                    <a:pt x="544" y="61"/>
                    <a:pt x="544" y="63"/>
                    <a:pt x="546" y="64"/>
                  </a:cubicBezTo>
                  <a:cubicBezTo>
                    <a:pt x="545" y="65"/>
                    <a:pt x="543" y="65"/>
                    <a:pt x="541" y="65"/>
                  </a:cubicBezTo>
                  <a:cubicBezTo>
                    <a:pt x="541" y="71"/>
                    <a:pt x="544" y="73"/>
                    <a:pt x="541" y="79"/>
                  </a:cubicBezTo>
                  <a:cubicBezTo>
                    <a:pt x="542" y="79"/>
                    <a:pt x="543" y="81"/>
                    <a:pt x="544" y="81"/>
                  </a:cubicBezTo>
                  <a:cubicBezTo>
                    <a:pt x="545" y="82"/>
                    <a:pt x="545" y="83"/>
                    <a:pt x="547" y="83"/>
                  </a:cubicBezTo>
                  <a:cubicBezTo>
                    <a:pt x="545" y="86"/>
                    <a:pt x="546" y="94"/>
                    <a:pt x="544" y="98"/>
                  </a:cubicBezTo>
                  <a:cubicBezTo>
                    <a:pt x="543" y="103"/>
                    <a:pt x="548" y="101"/>
                    <a:pt x="549" y="104"/>
                  </a:cubicBezTo>
                  <a:cubicBezTo>
                    <a:pt x="547" y="115"/>
                    <a:pt x="542" y="123"/>
                    <a:pt x="532" y="126"/>
                  </a:cubicBezTo>
                  <a:cubicBezTo>
                    <a:pt x="533" y="129"/>
                    <a:pt x="539" y="126"/>
                    <a:pt x="540" y="129"/>
                  </a:cubicBezTo>
                  <a:cubicBezTo>
                    <a:pt x="543" y="128"/>
                    <a:pt x="542" y="124"/>
                    <a:pt x="547" y="124"/>
                  </a:cubicBezTo>
                  <a:cubicBezTo>
                    <a:pt x="546" y="126"/>
                    <a:pt x="546" y="127"/>
                    <a:pt x="546" y="129"/>
                  </a:cubicBezTo>
                  <a:cubicBezTo>
                    <a:pt x="547" y="129"/>
                    <a:pt x="547" y="126"/>
                    <a:pt x="549" y="126"/>
                  </a:cubicBezTo>
                  <a:cubicBezTo>
                    <a:pt x="550" y="126"/>
                    <a:pt x="549" y="124"/>
                    <a:pt x="550" y="123"/>
                  </a:cubicBezTo>
                  <a:cubicBezTo>
                    <a:pt x="550" y="123"/>
                    <a:pt x="553" y="123"/>
                    <a:pt x="553" y="123"/>
                  </a:cubicBezTo>
                  <a:cubicBezTo>
                    <a:pt x="554" y="122"/>
                    <a:pt x="553" y="120"/>
                    <a:pt x="553" y="119"/>
                  </a:cubicBezTo>
                  <a:cubicBezTo>
                    <a:pt x="555" y="119"/>
                    <a:pt x="556" y="119"/>
                    <a:pt x="557" y="119"/>
                  </a:cubicBezTo>
                  <a:cubicBezTo>
                    <a:pt x="556" y="114"/>
                    <a:pt x="562" y="109"/>
                    <a:pt x="557" y="107"/>
                  </a:cubicBezTo>
                  <a:cubicBezTo>
                    <a:pt x="558" y="105"/>
                    <a:pt x="560" y="106"/>
                    <a:pt x="560" y="104"/>
                  </a:cubicBezTo>
                  <a:cubicBezTo>
                    <a:pt x="560" y="102"/>
                    <a:pt x="559" y="103"/>
                    <a:pt x="557" y="102"/>
                  </a:cubicBezTo>
                  <a:cubicBezTo>
                    <a:pt x="557" y="99"/>
                    <a:pt x="563" y="102"/>
                    <a:pt x="565" y="101"/>
                  </a:cubicBezTo>
                  <a:cubicBezTo>
                    <a:pt x="563" y="99"/>
                    <a:pt x="564" y="95"/>
                    <a:pt x="560" y="96"/>
                  </a:cubicBezTo>
                  <a:cubicBezTo>
                    <a:pt x="557" y="98"/>
                    <a:pt x="555" y="93"/>
                    <a:pt x="555" y="96"/>
                  </a:cubicBezTo>
                  <a:cubicBezTo>
                    <a:pt x="552" y="94"/>
                    <a:pt x="552" y="91"/>
                    <a:pt x="553" y="87"/>
                  </a:cubicBezTo>
                  <a:cubicBezTo>
                    <a:pt x="553" y="87"/>
                    <a:pt x="556" y="88"/>
                    <a:pt x="556" y="87"/>
                  </a:cubicBezTo>
                  <a:cubicBezTo>
                    <a:pt x="557" y="86"/>
                    <a:pt x="555" y="82"/>
                    <a:pt x="556" y="80"/>
                  </a:cubicBezTo>
                  <a:cubicBezTo>
                    <a:pt x="556" y="78"/>
                    <a:pt x="554" y="80"/>
                    <a:pt x="555" y="80"/>
                  </a:cubicBezTo>
                  <a:cubicBezTo>
                    <a:pt x="551" y="78"/>
                    <a:pt x="553" y="74"/>
                    <a:pt x="552" y="71"/>
                  </a:cubicBezTo>
                  <a:cubicBezTo>
                    <a:pt x="557" y="73"/>
                    <a:pt x="555" y="67"/>
                    <a:pt x="559" y="67"/>
                  </a:cubicBezTo>
                  <a:cubicBezTo>
                    <a:pt x="559" y="64"/>
                    <a:pt x="559" y="62"/>
                    <a:pt x="559" y="59"/>
                  </a:cubicBezTo>
                  <a:cubicBezTo>
                    <a:pt x="564" y="58"/>
                    <a:pt x="561" y="64"/>
                    <a:pt x="562" y="67"/>
                  </a:cubicBezTo>
                  <a:cubicBezTo>
                    <a:pt x="562" y="69"/>
                    <a:pt x="565" y="65"/>
                    <a:pt x="565" y="68"/>
                  </a:cubicBezTo>
                  <a:cubicBezTo>
                    <a:pt x="565" y="69"/>
                    <a:pt x="564" y="70"/>
                    <a:pt x="563" y="70"/>
                  </a:cubicBezTo>
                  <a:cubicBezTo>
                    <a:pt x="564" y="74"/>
                    <a:pt x="568" y="75"/>
                    <a:pt x="572" y="77"/>
                  </a:cubicBezTo>
                  <a:cubicBezTo>
                    <a:pt x="575" y="78"/>
                    <a:pt x="572" y="73"/>
                    <a:pt x="571" y="73"/>
                  </a:cubicBezTo>
                  <a:cubicBezTo>
                    <a:pt x="573" y="70"/>
                    <a:pt x="577" y="70"/>
                    <a:pt x="581" y="70"/>
                  </a:cubicBezTo>
                  <a:cubicBezTo>
                    <a:pt x="581" y="68"/>
                    <a:pt x="578" y="68"/>
                    <a:pt x="577" y="68"/>
                  </a:cubicBezTo>
                  <a:cubicBezTo>
                    <a:pt x="578" y="64"/>
                    <a:pt x="575" y="64"/>
                    <a:pt x="575" y="61"/>
                  </a:cubicBezTo>
                  <a:cubicBezTo>
                    <a:pt x="576" y="64"/>
                    <a:pt x="586" y="59"/>
                    <a:pt x="584" y="65"/>
                  </a:cubicBezTo>
                  <a:cubicBezTo>
                    <a:pt x="586" y="66"/>
                    <a:pt x="587" y="64"/>
                    <a:pt x="587" y="64"/>
                  </a:cubicBezTo>
                  <a:cubicBezTo>
                    <a:pt x="589" y="64"/>
                    <a:pt x="587" y="65"/>
                    <a:pt x="589" y="67"/>
                  </a:cubicBezTo>
                  <a:cubicBezTo>
                    <a:pt x="589" y="67"/>
                    <a:pt x="591" y="66"/>
                    <a:pt x="592" y="67"/>
                  </a:cubicBezTo>
                  <a:cubicBezTo>
                    <a:pt x="594" y="70"/>
                    <a:pt x="600" y="66"/>
                    <a:pt x="596" y="71"/>
                  </a:cubicBezTo>
                  <a:cubicBezTo>
                    <a:pt x="598" y="71"/>
                    <a:pt x="601" y="71"/>
                    <a:pt x="603" y="71"/>
                  </a:cubicBezTo>
                  <a:cubicBezTo>
                    <a:pt x="604" y="70"/>
                    <a:pt x="597" y="68"/>
                    <a:pt x="602" y="67"/>
                  </a:cubicBezTo>
                  <a:cubicBezTo>
                    <a:pt x="601" y="65"/>
                    <a:pt x="599" y="64"/>
                    <a:pt x="598" y="64"/>
                  </a:cubicBezTo>
                  <a:cubicBezTo>
                    <a:pt x="596" y="56"/>
                    <a:pt x="598" y="56"/>
                    <a:pt x="598" y="47"/>
                  </a:cubicBezTo>
                  <a:cubicBezTo>
                    <a:pt x="605" y="47"/>
                    <a:pt x="616" y="49"/>
                    <a:pt x="623" y="47"/>
                  </a:cubicBezTo>
                  <a:cubicBezTo>
                    <a:pt x="625" y="47"/>
                    <a:pt x="623" y="43"/>
                    <a:pt x="627" y="46"/>
                  </a:cubicBezTo>
                  <a:cubicBezTo>
                    <a:pt x="632" y="43"/>
                    <a:pt x="628" y="40"/>
                    <a:pt x="630" y="36"/>
                  </a:cubicBezTo>
                  <a:cubicBezTo>
                    <a:pt x="634" y="36"/>
                    <a:pt x="636" y="35"/>
                    <a:pt x="638" y="34"/>
                  </a:cubicBezTo>
                  <a:cubicBezTo>
                    <a:pt x="640" y="31"/>
                    <a:pt x="644" y="30"/>
                    <a:pt x="646" y="27"/>
                  </a:cubicBezTo>
                  <a:cubicBezTo>
                    <a:pt x="661" y="24"/>
                    <a:pt x="677" y="23"/>
                    <a:pt x="689" y="18"/>
                  </a:cubicBezTo>
                  <a:cubicBezTo>
                    <a:pt x="692" y="16"/>
                    <a:pt x="692" y="21"/>
                    <a:pt x="692" y="21"/>
                  </a:cubicBezTo>
                  <a:cubicBezTo>
                    <a:pt x="693" y="21"/>
                    <a:pt x="695" y="17"/>
                    <a:pt x="694" y="16"/>
                  </a:cubicBezTo>
                  <a:cubicBezTo>
                    <a:pt x="696" y="17"/>
                    <a:pt x="694" y="19"/>
                    <a:pt x="695" y="21"/>
                  </a:cubicBezTo>
                  <a:cubicBezTo>
                    <a:pt x="696" y="21"/>
                    <a:pt x="699" y="20"/>
                    <a:pt x="698" y="22"/>
                  </a:cubicBezTo>
                  <a:cubicBezTo>
                    <a:pt x="701" y="21"/>
                    <a:pt x="697" y="20"/>
                    <a:pt x="700" y="19"/>
                  </a:cubicBezTo>
                  <a:cubicBezTo>
                    <a:pt x="702" y="19"/>
                    <a:pt x="707" y="20"/>
                    <a:pt x="707" y="15"/>
                  </a:cubicBezTo>
                  <a:cubicBezTo>
                    <a:pt x="710" y="15"/>
                    <a:pt x="712" y="15"/>
                    <a:pt x="712" y="12"/>
                  </a:cubicBezTo>
                  <a:cubicBezTo>
                    <a:pt x="714" y="12"/>
                    <a:pt x="714" y="14"/>
                    <a:pt x="716" y="15"/>
                  </a:cubicBezTo>
                  <a:cubicBezTo>
                    <a:pt x="720" y="15"/>
                    <a:pt x="719" y="10"/>
                    <a:pt x="719" y="6"/>
                  </a:cubicBezTo>
                  <a:cubicBezTo>
                    <a:pt x="726" y="3"/>
                    <a:pt x="733" y="0"/>
                    <a:pt x="744" y="1"/>
                  </a:cubicBezTo>
                  <a:cubicBezTo>
                    <a:pt x="743" y="3"/>
                    <a:pt x="743" y="5"/>
                    <a:pt x="743" y="7"/>
                  </a:cubicBezTo>
                  <a:cubicBezTo>
                    <a:pt x="746" y="11"/>
                    <a:pt x="752" y="11"/>
                    <a:pt x="755" y="7"/>
                  </a:cubicBezTo>
                  <a:cubicBezTo>
                    <a:pt x="756" y="8"/>
                    <a:pt x="755" y="9"/>
                    <a:pt x="755" y="9"/>
                  </a:cubicBezTo>
                  <a:close/>
                  <a:moveTo>
                    <a:pt x="1110" y="190"/>
                  </a:moveTo>
                  <a:cubicBezTo>
                    <a:pt x="1110" y="188"/>
                    <a:pt x="1108" y="188"/>
                    <a:pt x="1107" y="187"/>
                  </a:cubicBezTo>
                  <a:cubicBezTo>
                    <a:pt x="1102" y="186"/>
                    <a:pt x="1102" y="189"/>
                    <a:pt x="1107" y="188"/>
                  </a:cubicBezTo>
                  <a:cubicBezTo>
                    <a:pt x="1108" y="189"/>
                    <a:pt x="1109" y="190"/>
                    <a:pt x="1110" y="190"/>
                  </a:cubicBezTo>
                  <a:close/>
                  <a:moveTo>
                    <a:pt x="320" y="301"/>
                  </a:moveTo>
                  <a:cubicBezTo>
                    <a:pt x="319" y="305"/>
                    <a:pt x="325" y="303"/>
                    <a:pt x="323" y="308"/>
                  </a:cubicBezTo>
                  <a:cubicBezTo>
                    <a:pt x="326" y="309"/>
                    <a:pt x="327" y="306"/>
                    <a:pt x="328" y="308"/>
                  </a:cubicBezTo>
                  <a:cubicBezTo>
                    <a:pt x="328" y="310"/>
                    <a:pt x="327" y="309"/>
                    <a:pt x="326" y="310"/>
                  </a:cubicBezTo>
                  <a:cubicBezTo>
                    <a:pt x="324" y="311"/>
                    <a:pt x="318" y="313"/>
                    <a:pt x="316" y="313"/>
                  </a:cubicBezTo>
                  <a:cubicBezTo>
                    <a:pt x="312" y="312"/>
                    <a:pt x="311" y="309"/>
                    <a:pt x="309" y="307"/>
                  </a:cubicBezTo>
                  <a:cubicBezTo>
                    <a:pt x="309" y="304"/>
                    <a:pt x="313" y="306"/>
                    <a:pt x="313" y="304"/>
                  </a:cubicBezTo>
                  <a:cubicBezTo>
                    <a:pt x="310" y="301"/>
                    <a:pt x="309" y="300"/>
                    <a:pt x="304" y="302"/>
                  </a:cubicBezTo>
                  <a:cubicBezTo>
                    <a:pt x="303" y="300"/>
                    <a:pt x="301" y="297"/>
                    <a:pt x="297" y="298"/>
                  </a:cubicBezTo>
                  <a:cubicBezTo>
                    <a:pt x="295" y="297"/>
                    <a:pt x="296" y="300"/>
                    <a:pt x="295" y="301"/>
                  </a:cubicBezTo>
                  <a:cubicBezTo>
                    <a:pt x="294" y="302"/>
                    <a:pt x="292" y="302"/>
                    <a:pt x="291" y="302"/>
                  </a:cubicBezTo>
                  <a:cubicBezTo>
                    <a:pt x="289" y="304"/>
                    <a:pt x="288" y="308"/>
                    <a:pt x="285" y="307"/>
                  </a:cubicBezTo>
                  <a:cubicBezTo>
                    <a:pt x="287" y="312"/>
                    <a:pt x="282" y="313"/>
                    <a:pt x="282" y="314"/>
                  </a:cubicBezTo>
                  <a:cubicBezTo>
                    <a:pt x="281" y="317"/>
                    <a:pt x="282" y="321"/>
                    <a:pt x="280" y="325"/>
                  </a:cubicBezTo>
                  <a:cubicBezTo>
                    <a:pt x="279" y="325"/>
                    <a:pt x="279" y="323"/>
                    <a:pt x="277" y="323"/>
                  </a:cubicBezTo>
                  <a:cubicBezTo>
                    <a:pt x="276" y="328"/>
                    <a:pt x="281" y="330"/>
                    <a:pt x="277" y="333"/>
                  </a:cubicBezTo>
                  <a:cubicBezTo>
                    <a:pt x="280" y="332"/>
                    <a:pt x="280" y="336"/>
                    <a:pt x="280" y="336"/>
                  </a:cubicBezTo>
                  <a:cubicBezTo>
                    <a:pt x="281" y="337"/>
                    <a:pt x="283" y="336"/>
                    <a:pt x="283" y="336"/>
                  </a:cubicBezTo>
                  <a:cubicBezTo>
                    <a:pt x="287" y="337"/>
                    <a:pt x="287" y="340"/>
                    <a:pt x="289" y="338"/>
                  </a:cubicBezTo>
                  <a:cubicBezTo>
                    <a:pt x="289" y="338"/>
                    <a:pt x="292" y="338"/>
                    <a:pt x="292" y="338"/>
                  </a:cubicBezTo>
                  <a:cubicBezTo>
                    <a:pt x="298" y="337"/>
                    <a:pt x="296" y="337"/>
                    <a:pt x="298" y="335"/>
                  </a:cubicBezTo>
                  <a:cubicBezTo>
                    <a:pt x="301" y="335"/>
                    <a:pt x="301" y="337"/>
                    <a:pt x="304" y="336"/>
                  </a:cubicBezTo>
                  <a:cubicBezTo>
                    <a:pt x="304" y="335"/>
                    <a:pt x="304" y="334"/>
                    <a:pt x="306" y="333"/>
                  </a:cubicBezTo>
                  <a:cubicBezTo>
                    <a:pt x="309" y="333"/>
                    <a:pt x="316" y="333"/>
                    <a:pt x="319" y="333"/>
                  </a:cubicBezTo>
                  <a:cubicBezTo>
                    <a:pt x="321" y="334"/>
                    <a:pt x="322" y="336"/>
                    <a:pt x="325" y="336"/>
                  </a:cubicBezTo>
                  <a:cubicBezTo>
                    <a:pt x="326" y="337"/>
                    <a:pt x="327" y="335"/>
                    <a:pt x="328" y="335"/>
                  </a:cubicBezTo>
                  <a:cubicBezTo>
                    <a:pt x="327" y="335"/>
                    <a:pt x="329" y="336"/>
                    <a:pt x="329" y="336"/>
                  </a:cubicBezTo>
                  <a:cubicBezTo>
                    <a:pt x="333" y="337"/>
                    <a:pt x="333" y="338"/>
                    <a:pt x="337" y="338"/>
                  </a:cubicBezTo>
                  <a:cubicBezTo>
                    <a:pt x="343" y="338"/>
                    <a:pt x="351" y="337"/>
                    <a:pt x="357" y="338"/>
                  </a:cubicBezTo>
                  <a:cubicBezTo>
                    <a:pt x="357" y="334"/>
                    <a:pt x="358" y="332"/>
                    <a:pt x="359" y="330"/>
                  </a:cubicBezTo>
                  <a:cubicBezTo>
                    <a:pt x="354" y="324"/>
                    <a:pt x="350" y="317"/>
                    <a:pt x="340" y="316"/>
                  </a:cubicBezTo>
                  <a:cubicBezTo>
                    <a:pt x="340" y="313"/>
                    <a:pt x="338" y="313"/>
                    <a:pt x="337" y="311"/>
                  </a:cubicBezTo>
                  <a:cubicBezTo>
                    <a:pt x="337" y="309"/>
                    <a:pt x="336" y="308"/>
                    <a:pt x="335" y="307"/>
                  </a:cubicBezTo>
                  <a:cubicBezTo>
                    <a:pt x="336" y="303"/>
                    <a:pt x="340" y="302"/>
                    <a:pt x="340" y="296"/>
                  </a:cubicBezTo>
                  <a:cubicBezTo>
                    <a:pt x="331" y="295"/>
                    <a:pt x="327" y="299"/>
                    <a:pt x="320" y="301"/>
                  </a:cubicBezTo>
                  <a:close/>
                  <a:moveTo>
                    <a:pt x="423" y="369"/>
                  </a:moveTo>
                  <a:cubicBezTo>
                    <a:pt x="421" y="369"/>
                    <a:pt x="419" y="370"/>
                    <a:pt x="421" y="370"/>
                  </a:cubicBezTo>
                  <a:cubicBezTo>
                    <a:pt x="424" y="368"/>
                    <a:pt x="429" y="369"/>
                    <a:pt x="432" y="368"/>
                  </a:cubicBezTo>
                  <a:cubicBezTo>
                    <a:pt x="432" y="367"/>
                    <a:pt x="431" y="365"/>
                    <a:pt x="432" y="365"/>
                  </a:cubicBezTo>
                  <a:cubicBezTo>
                    <a:pt x="432" y="364"/>
                    <a:pt x="434" y="366"/>
                    <a:pt x="434" y="366"/>
                  </a:cubicBezTo>
                  <a:cubicBezTo>
                    <a:pt x="434" y="363"/>
                    <a:pt x="434" y="359"/>
                    <a:pt x="434" y="356"/>
                  </a:cubicBezTo>
                  <a:cubicBezTo>
                    <a:pt x="433" y="353"/>
                    <a:pt x="431" y="353"/>
                    <a:pt x="430" y="351"/>
                  </a:cubicBezTo>
                  <a:cubicBezTo>
                    <a:pt x="430" y="351"/>
                    <a:pt x="430" y="349"/>
                    <a:pt x="430" y="348"/>
                  </a:cubicBezTo>
                  <a:cubicBezTo>
                    <a:pt x="429" y="346"/>
                    <a:pt x="425" y="344"/>
                    <a:pt x="429" y="344"/>
                  </a:cubicBezTo>
                  <a:cubicBezTo>
                    <a:pt x="432" y="344"/>
                    <a:pt x="434" y="344"/>
                    <a:pt x="437" y="344"/>
                  </a:cubicBezTo>
                  <a:cubicBezTo>
                    <a:pt x="438" y="338"/>
                    <a:pt x="435" y="338"/>
                    <a:pt x="434" y="336"/>
                  </a:cubicBezTo>
                  <a:cubicBezTo>
                    <a:pt x="434" y="333"/>
                    <a:pt x="431" y="334"/>
                    <a:pt x="430" y="332"/>
                  </a:cubicBezTo>
                  <a:cubicBezTo>
                    <a:pt x="430" y="332"/>
                    <a:pt x="433" y="330"/>
                    <a:pt x="432" y="329"/>
                  </a:cubicBezTo>
                  <a:cubicBezTo>
                    <a:pt x="427" y="330"/>
                    <a:pt x="426" y="327"/>
                    <a:pt x="423" y="328"/>
                  </a:cubicBezTo>
                  <a:cubicBezTo>
                    <a:pt x="424" y="319"/>
                    <a:pt x="413" y="322"/>
                    <a:pt x="414" y="314"/>
                  </a:cubicBezTo>
                  <a:cubicBezTo>
                    <a:pt x="417" y="311"/>
                    <a:pt x="420" y="307"/>
                    <a:pt x="429" y="308"/>
                  </a:cubicBezTo>
                  <a:cubicBezTo>
                    <a:pt x="429" y="307"/>
                    <a:pt x="429" y="305"/>
                    <a:pt x="430" y="305"/>
                  </a:cubicBezTo>
                  <a:cubicBezTo>
                    <a:pt x="430" y="301"/>
                    <a:pt x="426" y="302"/>
                    <a:pt x="426" y="298"/>
                  </a:cubicBezTo>
                  <a:cubicBezTo>
                    <a:pt x="418" y="297"/>
                    <a:pt x="415" y="300"/>
                    <a:pt x="411" y="298"/>
                  </a:cubicBezTo>
                  <a:cubicBezTo>
                    <a:pt x="410" y="300"/>
                    <a:pt x="411" y="301"/>
                    <a:pt x="409" y="299"/>
                  </a:cubicBezTo>
                  <a:cubicBezTo>
                    <a:pt x="408" y="298"/>
                    <a:pt x="408" y="301"/>
                    <a:pt x="408" y="301"/>
                  </a:cubicBezTo>
                  <a:cubicBezTo>
                    <a:pt x="405" y="302"/>
                    <a:pt x="399" y="305"/>
                    <a:pt x="397" y="305"/>
                  </a:cubicBezTo>
                  <a:cubicBezTo>
                    <a:pt x="393" y="306"/>
                    <a:pt x="395" y="307"/>
                    <a:pt x="393" y="310"/>
                  </a:cubicBezTo>
                  <a:cubicBezTo>
                    <a:pt x="393" y="310"/>
                    <a:pt x="391" y="309"/>
                    <a:pt x="390" y="310"/>
                  </a:cubicBezTo>
                  <a:cubicBezTo>
                    <a:pt x="389" y="310"/>
                    <a:pt x="391" y="313"/>
                    <a:pt x="390" y="314"/>
                  </a:cubicBezTo>
                  <a:cubicBezTo>
                    <a:pt x="390" y="317"/>
                    <a:pt x="394" y="312"/>
                    <a:pt x="394" y="317"/>
                  </a:cubicBezTo>
                  <a:cubicBezTo>
                    <a:pt x="394" y="319"/>
                    <a:pt x="396" y="319"/>
                    <a:pt x="396" y="320"/>
                  </a:cubicBezTo>
                  <a:cubicBezTo>
                    <a:pt x="395" y="325"/>
                    <a:pt x="397" y="328"/>
                    <a:pt x="397" y="329"/>
                  </a:cubicBezTo>
                  <a:cubicBezTo>
                    <a:pt x="398" y="331"/>
                    <a:pt x="398" y="331"/>
                    <a:pt x="399" y="332"/>
                  </a:cubicBezTo>
                  <a:cubicBezTo>
                    <a:pt x="399" y="332"/>
                    <a:pt x="400" y="336"/>
                    <a:pt x="400" y="336"/>
                  </a:cubicBezTo>
                  <a:cubicBezTo>
                    <a:pt x="401" y="341"/>
                    <a:pt x="402" y="340"/>
                    <a:pt x="403" y="342"/>
                  </a:cubicBezTo>
                  <a:cubicBezTo>
                    <a:pt x="404" y="344"/>
                    <a:pt x="403" y="346"/>
                    <a:pt x="403" y="347"/>
                  </a:cubicBezTo>
                  <a:cubicBezTo>
                    <a:pt x="404" y="348"/>
                    <a:pt x="407" y="348"/>
                    <a:pt x="406" y="351"/>
                  </a:cubicBezTo>
                  <a:cubicBezTo>
                    <a:pt x="401" y="350"/>
                    <a:pt x="405" y="358"/>
                    <a:pt x="402" y="359"/>
                  </a:cubicBezTo>
                  <a:cubicBezTo>
                    <a:pt x="408" y="359"/>
                    <a:pt x="408" y="369"/>
                    <a:pt x="415" y="365"/>
                  </a:cubicBezTo>
                  <a:cubicBezTo>
                    <a:pt x="410" y="370"/>
                    <a:pt x="422" y="365"/>
                    <a:pt x="423" y="369"/>
                  </a:cubicBezTo>
                  <a:close/>
                  <a:moveTo>
                    <a:pt x="467" y="301"/>
                  </a:moveTo>
                  <a:cubicBezTo>
                    <a:pt x="466" y="302"/>
                    <a:pt x="467" y="304"/>
                    <a:pt x="466" y="305"/>
                  </a:cubicBezTo>
                  <a:cubicBezTo>
                    <a:pt x="465" y="307"/>
                    <a:pt x="462" y="306"/>
                    <a:pt x="461" y="308"/>
                  </a:cubicBezTo>
                  <a:cubicBezTo>
                    <a:pt x="462" y="309"/>
                    <a:pt x="466" y="312"/>
                    <a:pt x="466" y="314"/>
                  </a:cubicBezTo>
                  <a:cubicBezTo>
                    <a:pt x="466" y="314"/>
                    <a:pt x="463" y="314"/>
                    <a:pt x="464" y="316"/>
                  </a:cubicBezTo>
                  <a:cubicBezTo>
                    <a:pt x="465" y="317"/>
                    <a:pt x="468" y="316"/>
                    <a:pt x="470" y="319"/>
                  </a:cubicBezTo>
                  <a:cubicBezTo>
                    <a:pt x="470" y="317"/>
                    <a:pt x="472" y="316"/>
                    <a:pt x="473" y="316"/>
                  </a:cubicBezTo>
                  <a:cubicBezTo>
                    <a:pt x="474" y="311"/>
                    <a:pt x="471" y="311"/>
                    <a:pt x="470" y="308"/>
                  </a:cubicBezTo>
                  <a:cubicBezTo>
                    <a:pt x="472" y="307"/>
                    <a:pt x="475" y="306"/>
                    <a:pt x="474" y="302"/>
                  </a:cubicBezTo>
                  <a:cubicBezTo>
                    <a:pt x="472" y="302"/>
                    <a:pt x="471" y="301"/>
                    <a:pt x="473" y="299"/>
                  </a:cubicBezTo>
                  <a:cubicBezTo>
                    <a:pt x="471" y="300"/>
                    <a:pt x="469" y="300"/>
                    <a:pt x="467" y="301"/>
                  </a:cubicBezTo>
                  <a:close/>
                  <a:moveTo>
                    <a:pt x="273" y="341"/>
                  </a:moveTo>
                  <a:cubicBezTo>
                    <a:pt x="272" y="347"/>
                    <a:pt x="283" y="343"/>
                    <a:pt x="283" y="341"/>
                  </a:cubicBezTo>
                  <a:cubicBezTo>
                    <a:pt x="279" y="339"/>
                    <a:pt x="277" y="339"/>
                    <a:pt x="273" y="341"/>
                  </a:cubicBezTo>
                  <a:close/>
                  <a:moveTo>
                    <a:pt x="307" y="617"/>
                  </a:moveTo>
                  <a:cubicBezTo>
                    <a:pt x="309" y="611"/>
                    <a:pt x="317" y="611"/>
                    <a:pt x="316" y="602"/>
                  </a:cubicBezTo>
                  <a:cubicBezTo>
                    <a:pt x="312" y="605"/>
                    <a:pt x="304" y="599"/>
                    <a:pt x="300" y="603"/>
                  </a:cubicBezTo>
                  <a:cubicBezTo>
                    <a:pt x="306" y="604"/>
                    <a:pt x="299" y="604"/>
                    <a:pt x="298" y="606"/>
                  </a:cubicBezTo>
                  <a:cubicBezTo>
                    <a:pt x="299" y="605"/>
                    <a:pt x="300" y="609"/>
                    <a:pt x="300" y="611"/>
                  </a:cubicBezTo>
                  <a:cubicBezTo>
                    <a:pt x="300" y="612"/>
                    <a:pt x="300" y="615"/>
                    <a:pt x="298" y="615"/>
                  </a:cubicBezTo>
                  <a:cubicBezTo>
                    <a:pt x="298" y="614"/>
                    <a:pt x="297" y="613"/>
                    <a:pt x="297" y="615"/>
                  </a:cubicBezTo>
                  <a:cubicBezTo>
                    <a:pt x="299" y="617"/>
                    <a:pt x="303" y="617"/>
                    <a:pt x="307" y="6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8" name="Freeform 88"/>
            <p:cNvSpPr/>
            <p:nvPr/>
          </p:nvSpPr>
          <p:spPr bwMode="auto">
            <a:xfrm>
              <a:off x="6380194" y="1429860"/>
              <a:ext cx="51947" cy="27705"/>
            </a:xfrm>
            <a:custGeom>
              <a:avLst/>
              <a:gdLst>
                <a:gd name="T0" fmla="*/ 14 w 19"/>
                <a:gd name="T1" fmla="*/ 0 h 10"/>
                <a:gd name="T2" fmla="*/ 17 w 19"/>
                <a:gd name="T3" fmla="*/ 9 h 10"/>
                <a:gd name="T4" fmla="*/ 0 w 19"/>
                <a:gd name="T5" fmla="*/ 4 h 10"/>
                <a:gd name="T6" fmla="*/ 14 w 19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0">
                  <a:moveTo>
                    <a:pt x="14" y="0"/>
                  </a:moveTo>
                  <a:cubicBezTo>
                    <a:pt x="14" y="4"/>
                    <a:pt x="19" y="3"/>
                    <a:pt x="17" y="9"/>
                  </a:cubicBezTo>
                  <a:cubicBezTo>
                    <a:pt x="9" y="10"/>
                    <a:pt x="4" y="7"/>
                    <a:pt x="0" y="4"/>
                  </a:cubicBezTo>
                  <a:cubicBezTo>
                    <a:pt x="3" y="1"/>
                    <a:pt x="9" y="1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9" name="Freeform 89"/>
            <p:cNvSpPr>
              <a:spLocks noEditPoints="1"/>
            </p:cNvSpPr>
            <p:nvPr/>
          </p:nvSpPr>
          <p:spPr bwMode="auto">
            <a:xfrm>
              <a:off x="6484087" y="1478344"/>
              <a:ext cx="485991" cy="338231"/>
            </a:xfrm>
            <a:custGeom>
              <a:avLst/>
              <a:gdLst>
                <a:gd name="T0" fmla="*/ 17 w 178"/>
                <a:gd name="T1" fmla="*/ 7 h 124"/>
                <a:gd name="T2" fmla="*/ 23 w 178"/>
                <a:gd name="T3" fmla="*/ 5 h 124"/>
                <a:gd name="T4" fmla="*/ 23 w 178"/>
                <a:gd name="T5" fmla="*/ 8 h 124"/>
                <a:gd name="T6" fmla="*/ 23 w 178"/>
                <a:gd name="T7" fmla="*/ 14 h 124"/>
                <a:gd name="T8" fmla="*/ 28 w 178"/>
                <a:gd name="T9" fmla="*/ 26 h 124"/>
                <a:gd name="T10" fmla="*/ 38 w 178"/>
                <a:gd name="T11" fmla="*/ 7 h 124"/>
                <a:gd name="T12" fmla="*/ 51 w 178"/>
                <a:gd name="T13" fmla="*/ 5 h 124"/>
                <a:gd name="T14" fmla="*/ 60 w 178"/>
                <a:gd name="T15" fmla="*/ 20 h 124"/>
                <a:gd name="T16" fmla="*/ 71 w 178"/>
                <a:gd name="T17" fmla="*/ 17 h 124"/>
                <a:gd name="T18" fmla="*/ 86 w 178"/>
                <a:gd name="T19" fmla="*/ 16 h 124"/>
                <a:gd name="T20" fmla="*/ 91 w 178"/>
                <a:gd name="T21" fmla="*/ 22 h 124"/>
                <a:gd name="T22" fmla="*/ 97 w 178"/>
                <a:gd name="T23" fmla="*/ 25 h 124"/>
                <a:gd name="T24" fmla="*/ 100 w 178"/>
                <a:gd name="T25" fmla="*/ 26 h 124"/>
                <a:gd name="T26" fmla="*/ 114 w 178"/>
                <a:gd name="T27" fmla="*/ 29 h 124"/>
                <a:gd name="T28" fmla="*/ 126 w 178"/>
                <a:gd name="T29" fmla="*/ 35 h 124"/>
                <a:gd name="T30" fmla="*/ 130 w 178"/>
                <a:gd name="T31" fmla="*/ 39 h 124"/>
                <a:gd name="T32" fmla="*/ 139 w 178"/>
                <a:gd name="T33" fmla="*/ 47 h 124"/>
                <a:gd name="T34" fmla="*/ 133 w 178"/>
                <a:gd name="T35" fmla="*/ 59 h 124"/>
                <a:gd name="T36" fmla="*/ 146 w 178"/>
                <a:gd name="T37" fmla="*/ 60 h 124"/>
                <a:gd name="T38" fmla="*/ 149 w 178"/>
                <a:gd name="T39" fmla="*/ 68 h 124"/>
                <a:gd name="T40" fmla="*/ 161 w 178"/>
                <a:gd name="T41" fmla="*/ 69 h 124"/>
                <a:gd name="T42" fmla="*/ 169 w 178"/>
                <a:gd name="T43" fmla="*/ 77 h 124"/>
                <a:gd name="T44" fmla="*/ 172 w 178"/>
                <a:gd name="T45" fmla="*/ 82 h 124"/>
                <a:gd name="T46" fmla="*/ 164 w 178"/>
                <a:gd name="T47" fmla="*/ 93 h 124"/>
                <a:gd name="T48" fmla="*/ 154 w 178"/>
                <a:gd name="T49" fmla="*/ 91 h 124"/>
                <a:gd name="T50" fmla="*/ 145 w 178"/>
                <a:gd name="T51" fmla="*/ 82 h 124"/>
                <a:gd name="T52" fmla="*/ 137 w 178"/>
                <a:gd name="T53" fmla="*/ 90 h 124"/>
                <a:gd name="T54" fmla="*/ 148 w 178"/>
                <a:gd name="T55" fmla="*/ 96 h 124"/>
                <a:gd name="T56" fmla="*/ 154 w 178"/>
                <a:gd name="T57" fmla="*/ 106 h 124"/>
                <a:gd name="T58" fmla="*/ 149 w 178"/>
                <a:gd name="T59" fmla="*/ 117 h 124"/>
                <a:gd name="T60" fmla="*/ 130 w 178"/>
                <a:gd name="T61" fmla="*/ 109 h 124"/>
                <a:gd name="T62" fmla="*/ 136 w 178"/>
                <a:gd name="T63" fmla="*/ 117 h 124"/>
                <a:gd name="T64" fmla="*/ 143 w 178"/>
                <a:gd name="T65" fmla="*/ 121 h 124"/>
                <a:gd name="T66" fmla="*/ 136 w 178"/>
                <a:gd name="T67" fmla="*/ 121 h 124"/>
                <a:gd name="T68" fmla="*/ 120 w 178"/>
                <a:gd name="T69" fmla="*/ 115 h 124"/>
                <a:gd name="T70" fmla="*/ 111 w 178"/>
                <a:gd name="T71" fmla="*/ 111 h 124"/>
                <a:gd name="T72" fmla="*/ 106 w 178"/>
                <a:gd name="T73" fmla="*/ 103 h 124"/>
                <a:gd name="T74" fmla="*/ 97 w 178"/>
                <a:gd name="T75" fmla="*/ 87 h 124"/>
                <a:gd name="T76" fmla="*/ 99 w 178"/>
                <a:gd name="T77" fmla="*/ 82 h 124"/>
                <a:gd name="T78" fmla="*/ 102 w 178"/>
                <a:gd name="T79" fmla="*/ 77 h 124"/>
                <a:gd name="T80" fmla="*/ 106 w 178"/>
                <a:gd name="T81" fmla="*/ 69 h 124"/>
                <a:gd name="T82" fmla="*/ 102 w 178"/>
                <a:gd name="T83" fmla="*/ 60 h 124"/>
                <a:gd name="T84" fmla="*/ 96 w 178"/>
                <a:gd name="T85" fmla="*/ 56 h 124"/>
                <a:gd name="T86" fmla="*/ 91 w 178"/>
                <a:gd name="T87" fmla="*/ 56 h 124"/>
                <a:gd name="T88" fmla="*/ 86 w 178"/>
                <a:gd name="T89" fmla="*/ 54 h 124"/>
                <a:gd name="T90" fmla="*/ 74 w 178"/>
                <a:gd name="T91" fmla="*/ 41 h 124"/>
                <a:gd name="T92" fmla="*/ 62 w 178"/>
                <a:gd name="T93" fmla="*/ 44 h 124"/>
                <a:gd name="T94" fmla="*/ 51 w 178"/>
                <a:gd name="T95" fmla="*/ 44 h 124"/>
                <a:gd name="T96" fmla="*/ 40 w 178"/>
                <a:gd name="T97" fmla="*/ 44 h 124"/>
                <a:gd name="T98" fmla="*/ 17 w 178"/>
                <a:gd name="T99" fmla="*/ 39 h 124"/>
                <a:gd name="T100" fmla="*/ 7 w 178"/>
                <a:gd name="T101" fmla="*/ 34 h 124"/>
                <a:gd name="T102" fmla="*/ 4 w 178"/>
                <a:gd name="T103" fmla="*/ 26 h 124"/>
                <a:gd name="T104" fmla="*/ 5 w 178"/>
                <a:gd name="T105" fmla="*/ 20 h 124"/>
                <a:gd name="T106" fmla="*/ 115 w 178"/>
                <a:gd name="T107" fmla="*/ 85 h 124"/>
                <a:gd name="T108" fmla="*/ 123 w 178"/>
                <a:gd name="T109" fmla="*/ 79 h 124"/>
                <a:gd name="T110" fmla="*/ 115 w 178"/>
                <a:gd name="T111" fmla="*/ 85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78" h="124">
                  <a:moveTo>
                    <a:pt x="7" y="8"/>
                  </a:moveTo>
                  <a:cubicBezTo>
                    <a:pt x="10" y="13"/>
                    <a:pt x="16" y="3"/>
                    <a:pt x="17" y="7"/>
                  </a:cubicBezTo>
                  <a:cubicBezTo>
                    <a:pt x="19" y="7"/>
                    <a:pt x="18" y="4"/>
                    <a:pt x="19" y="4"/>
                  </a:cubicBezTo>
                  <a:cubicBezTo>
                    <a:pt x="21" y="3"/>
                    <a:pt x="22" y="6"/>
                    <a:pt x="23" y="5"/>
                  </a:cubicBezTo>
                  <a:cubicBezTo>
                    <a:pt x="25" y="5"/>
                    <a:pt x="25" y="0"/>
                    <a:pt x="29" y="4"/>
                  </a:cubicBezTo>
                  <a:cubicBezTo>
                    <a:pt x="29" y="11"/>
                    <a:pt x="26" y="6"/>
                    <a:pt x="23" y="8"/>
                  </a:cubicBezTo>
                  <a:cubicBezTo>
                    <a:pt x="22" y="10"/>
                    <a:pt x="26" y="10"/>
                    <a:pt x="26" y="10"/>
                  </a:cubicBezTo>
                  <a:cubicBezTo>
                    <a:pt x="26" y="12"/>
                    <a:pt x="24" y="12"/>
                    <a:pt x="23" y="14"/>
                  </a:cubicBezTo>
                  <a:cubicBezTo>
                    <a:pt x="23" y="16"/>
                    <a:pt x="24" y="17"/>
                    <a:pt x="25" y="19"/>
                  </a:cubicBezTo>
                  <a:cubicBezTo>
                    <a:pt x="25" y="21"/>
                    <a:pt x="24" y="26"/>
                    <a:pt x="28" y="26"/>
                  </a:cubicBezTo>
                  <a:cubicBezTo>
                    <a:pt x="31" y="25"/>
                    <a:pt x="28" y="18"/>
                    <a:pt x="29" y="14"/>
                  </a:cubicBezTo>
                  <a:cubicBezTo>
                    <a:pt x="36" y="16"/>
                    <a:pt x="36" y="10"/>
                    <a:pt x="38" y="7"/>
                  </a:cubicBezTo>
                  <a:cubicBezTo>
                    <a:pt x="40" y="10"/>
                    <a:pt x="44" y="4"/>
                    <a:pt x="45" y="8"/>
                  </a:cubicBezTo>
                  <a:cubicBezTo>
                    <a:pt x="48" y="8"/>
                    <a:pt x="47" y="4"/>
                    <a:pt x="51" y="5"/>
                  </a:cubicBezTo>
                  <a:cubicBezTo>
                    <a:pt x="51" y="11"/>
                    <a:pt x="55" y="12"/>
                    <a:pt x="59" y="13"/>
                  </a:cubicBezTo>
                  <a:cubicBezTo>
                    <a:pt x="57" y="17"/>
                    <a:pt x="58" y="17"/>
                    <a:pt x="60" y="20"/>
                  </a:cubicBezTo>
                  <a:cubicBezTo>
                    <a:pt x="63" y="18"/>
                    <a:pt x="64" y="18"/>
                    <a:pt x="66" y="20"/>
                  </a:cubicBezTo>
                  <a:cubicBezTo>
                    <a:pt x="69" y="21"/>
                    <a:pt x="69" y="18"/>
                    <a:pt x="71" y="17"/>
                  </a:cubicBezTo>
                  <a:cubicBezTo>
                    <a:pt x="72" y="16"/>
                    <a:pt x="75" y="18"/>
                    <a:pt x="75" y="16"/>
                  </a:cubicBezTo>
                  <a:cubicBezTo>
                    <a:pt x="79" y="17"/>
                    <a:pt x="81" y="17"/>
                    <a:pt x="86" y="16"/>
                  </a:cubicBezTo>
                  <a:cubicBezTo>
                    <a:pt x="85" y="19"/>
                    <a:pt x="89" y="18"/>
                    <a:pt x="88" y="17"/>
                  </a:cubicBezTo>
                  <a:cubicBezTo>
                    <a:pt x="90" y="18"/>
                    <a:pt x="90" y="20"/>
                    <a:pt x="91" y="22"/>
                  </a:cubicBezTo>
                  <a:cubicBezTo>
                    <a:pt x="92" y="23"/>
                    <a:pt x="95" y="23"/>
                    <a:pt x="96" y="23"/>
                  </a:cubicBezTo>
                  <a:cubicBezTo>
                    <a:pt x="97" y="24"/>
                    <a:pt x="96" y="25"/>
                    <a:pt x="97" y="25"/>
                  </a:cubicBezTo>
                  <a:cubicBezTo>
                    <a:pt x="101" y="25"/>
                    <a:pt x="96" y="27"/>
                    <a:pt x="99" y="29"/>
                  </a:cubicBezTo>
                  <a:cubicBezTo>
                    <a:pt x="100" y="30"/>
                    <a:pt x="100" y="27"/>
                    <a:pt x="100" y="26"/>
                  </a:cubicBezTo>
                  <a:cubicBezTo>
                    <a:pt x="103" y="28"/>
                    <a:pt x="103" y="30"/>
                    <a:pt x="106" y="31"/>
                  </a:cubicBezTo>
                  <a:cubicBezTo>
                    <a:pt x="109" y="31"/>
                    <a:pt x="110" y="29"/>
                    <a:pt x="114" y="29"/>
                  </a:cubicBezTo>
                  <a:cubicBezTo>
                    <a:pt x="113" y="35"/>
                    <a:pt x="122" y="31"/>
                    <a:pt x="123" y="36"/>
                  </a:cubicBezTo>
                  <a:cubicBezTo>
                    <a:pt x="124" y="37"/>
                    <a:pt x="125" y="36"/>
                    <a:pt x="126" y="35"/>
                  </a:cubicBezTo>
                  <a:cubicBezTo>
                    <a:pt x="128" y="36"/>
                    <a:pt x="128" y="38"/>
                    <a:pt x="128" y="41"/>
                  </a:cubicBezTo>
                  <a:cubicBezTo>
                    <a:pt x="130" y="41"/>
                    <a:pt x="130" y="40"/>
                    <a:pt x="130" y="39"/>
                  </a:cubicBezTo>
                  <a:cubicBezTo>
                    <a:pt x="132" y="42"/>
                    <a:pt x="134" y="45"/>
                    <a:pt x="139" y="44"/>
                  </a:cubicBezTo>
                  <a:cubicBezTo>
                    <a:pt x="138" y="45"/>
                    <a:pt x="137" y="47"/>
                    <a:pt x="139" y="47"/>
                  </a:cubicBezTo>
                  <a:cubicBezTo>
                    <a:pt x="140" y="50"/>
                    <a:pt x="134" y="52"/>
                    <a:pt x="139" y="53"/>
                  </a:cubicBezTo>
                  <a:cubicBezTo>
                    <a:pt x="137" y="55"/>
                    <a:pt x="133" y="55"/>
                    <a:pt x="133" y="59"/>
                  </a:cubicBezTo>
                  <a:cubicBezTo>
                    <a:pt x="136" y="64"/>
                    <a:pt x="143" y="57"/>
                    <a:pt x="145" y="63"/>
                  </a:cubicBezTo>
                  <a:cubicBezTo>
                    <a:pt x="146" y="63"/>
                    <a:pt x="146" y="61"/>
                    <a:pt x="146" y="60"/>
                  </a:cubicBezTo>
                  <a:cubicBezTo>
                    <a:pt x="148" y="60"/>
                    <a:pt x="147" y="63"/>
                    <a:pt x="148" y="65"/>
                  </a:cubicBezTo>
                  <a:cubicBezTo>
                    <a:pt x="148" y="65"/>
                    <a:pt x="149" y="68"/>
                    <a:pt x="149" y="68"/>
                  </a:cubicBezTo>
                  <a:cubicBezTo>
                    <a:pt x="151" y="68"/>
                    <a:pt x="153" y="64"/>
                    <a:pt x="152" y="71"/>
                  </a:cubicBezTo>
                  <a:cubicBezTo>
                    <a:pt x="156" y="71"/>
                    <a:pt x="157" y="68"/>
                    <a:pt x="161" y="69"/>
                  </a:cubicBezTo>
                  <a:cubicBezTo>
                    <a:pt x="162" y="70"/>
                    <a:pt x="163" y="72"/>
                    <a:pt x="163" y="74"/>
                  </a:cubicBezTo>
                  <a:cubicBezTo>
                    <a:pt x="165" y="74"/>
                    <a:pt x="170" y="72"/>
                    <a:pt x="169" y="77"/>
                  </a:cubicBezTo>
                  <a:cubicBezTo>
                    <a:pt x="174" y="74"/>
                    <a:pt x="171" y="77"/>
                    <a:pt x="176" y="78"/>
                  </a:cubicBezTo>
                  <a:cubicBezTo>
                    <a:pt x="178" y="81"/>
                    <a:pt x="171" y="83"/>
                    <a:pt x="172" y="82"/>
                  </a:cubicBezTo>
                  <a:cubicBezTo>
                    <a:pt x="171" y="83"/>
                    <a:pt x="173" y="84"/>
                    <a:pt x="173" y="84"/>
                  </a:cubicBezTo>
                  <a:cubicBezTo>
                    <a:pt x="169" y="88"/>
                    <a:pt x="166" y="87"/>
                    <a:pt x="164" y="93"/>
                  </a:cubicBezTo>
                  <a:cubicBezTo>
                    <a:pt x="162" y="93"/>
                    <a:pt x="161" y="93"/>
                    <a:pt x="161" y="94"/>
                  </a:cubicBezTo>
                  <a:cubicBezTo>
                    <a:pt x="160" y="93"/>
                    <a:pt x="154" y="94"/>
                    <a:pt x="154" y="91"/>
                  </a:cubicBezTo>
                  <a:cubicBezTo>
                    <a:pt x="154" y="88"/>
                    <a:pt x="146" y="91"/>
                    <a:pt x="148" y="85"/>
                  </a:cubicBezTo>
                  <a:cubicBezTo>
                    <a:pt x="145" y="86"/>
                    <a:pt x="145" y="84"/>
                    <a:pt x="145" y="82"/>
                  </a:cubicBezTo>
                  <a:cubicBezTo>
                    <a:pt x="143" y="82"/>
                    <a:pt x="141" y="82"/>
                    <a:pt x="139" y="82"/>
                  </a:cubicBezTo>
                  <a:cubicBezTo>
                    <a:pt x="136" y="82"/>
                    <a:pt x="138" y="88"/>
                    <a:pt x="137" y="90"/>
                  </a:cubicBezTo>
                  <a:cubicBezTo>
                    <a:pt x="138" y="93"/>
                    <a:pt x="141" y="93"/>
                    <a:pt x="142" y="96"/>
                  </a:cubicBezTo>
                  <a:cubicBezTo>
                    <a:pt x="145" y="94"/>
                    <a:pt x="147" y="100"/>
                    <a:pt x="148" y="96"/>
                  </a:cubicBezTo>
                  <a:cubicBezTo>
                    <a:pt x="150" y="98"/>
                    <a:pt x="151" y="101"/>
                    <a:pt x="151" y="105"/>
                  </a:cubicBezTo>
                  <a:cubicBezTo>
                    <a:pt x="150" y="106"/>
                    <a:pt x="153" y="105"/>
                    <a:pt x="154" y="106"/>
                  </a:cubicBezTo>
                  <a:cubicBezTo>
                    <a:pt x="156" y="110"/>
                    <a:pt x="152" y="116"/>
                    <a:pt x="152" y="119"/>
                  </a:cubicBezTo>
                  <a:cubicBezTo>
                    <a:pt x="149" y="121"/>
                    <a:pt x="150" y="117"/>
                    <a:pt x="149" y="117"/>
                  </a:cubicBezTo>
                  <a:cubicBezTo>
                    <a:pt x="147" y="115"/>
                    <a:pt x="142" y="116"/>
                    <a:pt x="142" y="112"/>
                  </a:cubicBezTo>
                  <a:cubicBezTo>
                    <a:pt x="136" y="113"/>
                    <a:pt x="137" y="107"/>
                    <a:pt x="130" y="109"/>
                  </a:cubicBezTo>
                  <a:cubicBezTo>
                    <a:pt x="130" y="112"/>
                    <a:pt x="135" y="110"/>
                    <a:pt x="136" y="112"/>
                  </a:cubicBezTo>
                  <a:cubicBezTo>
                    <a:pt x="131" y="117"/>
                    <a:pt x="141" y="114"/>
                    <a:pt x="136" y="117"/>
                  </a:cubicBezTo>
                  <a:cubicBezTo>
                    <a:pt x="136" y="119"/>
                    <a:pt x="140" y="118"/>
                    <a:pt x="142" y="119"/>
                  </a:cubicBezTo>
                  <a:cubicBezTo>
                    <a:pt x="143" y="120"/>
                    <a:pt x="142" y="121"/>
                    <a:pt x="143" y="121"/>
                  </a:cubicBezTo>
                  <a:cubicBezTo>
                    <a:pt x="146" y="121"/>
                    <a:pt x="146" y="122"/>
                    <a:pt x="146" y="124"/>
                  </a:cubicBezTo>
                  <a:cubicBezTo>
                    <a:pt x="142" y="124"/>
                    <a:pt x="139" y="123"/>
                    <a:pt x="136" y="121"/>
                  </a:cubicBezTo>
                  <a:cubicBezTo>
                    <a:pt x="134" y="120"/>
                    <a:pt x="130" y="120"/>
                    <a:pt x="127" y="118"/>
                  </a:cubicBezTo>
                  <a:cubicBezTo>
                    <a:pt x="125" y="117"/>
                    <a:pt x="122" y="115"/>
                    <a:pt x="120" y="115"/>
                  </a:cubicBezTo>
                  <a:cubicBezTo>
                    <a:pt x="118" y="115"/>
                    <a:pt x="118" y="113"/>
                    <a:pt x="117" y="112"/>
                  </a:cubicBezTo>
                  <a:cubicBezTo>
                    <a:pt x="115" y="111"/>
                    <a:pt x="112" y="112"/>
                    <a:pt x="111" y="111"/>
                  </a:cubicBezTo>
                  <a:cubicBezTo>
                    <a:pt x="109" y="109"/>
                    <a:pt x="110" y="108"/>
                    <a:pt x="109" y="106"/>
                  </a:cubicBezTo>
                  <a:cubicBezTo>
                    <a:pt x="109" y="105"/>
                    <a:pt x="105" y="106"/>
                    <a:pt x="106" y="103"/>
                  </a:cubicBezTo>
                  <a:cubicBezTo>
                    <a:pt x="100" y="103"/>
                    <a:pt x="99" y="97"/>
                    <a:pt x="96" y="94"/>
                  </a:cubicBezTo>
                  <a:cubicBezTo>
                    <a:pt x="97" y="94"/>
                    <a:pt x="95" y="89"/>
                    <a:pt x="97" y="87"/>
                  </a:cubicBezTo>
                  <a:cubicBezTo>
                    <a:pt x="98" y="87"/>
                    <a:pt x="100" y="87"/>
                    <a:pt x="100" y="87"/>
                  </a:cubicBezTo>
                  <a:cubicBezTo>
                    <a:pt x="101" y="86"/>
                    <a:pt x="98" y="84"/>
                    <a:pt x="99" y="82"/>
                  </a:cubicBezTo>
                  <a:cubicBezTo>
                    <a:pt x="99" y="82"/>
                    <a:pt x="102" y="83"/>
                    <a:pt x="102" y="82"/>
                  </a:cubicBezTo>
                  <a:cubicBezTo>
                    <a:pt x="103" y="82"/>
                    <a:pt x="101" y="78"/>
                    <a:pt x="102" y="77"/>
                  </a:cubicBezTo>
                  <a:cubicBezTo>
                    <a:pt x="102" y="76"/>
                    <a:pt x="104" y="77"/>
                    <a:pt x="105" y="77"/>
                  </a:cubicBezTo>
                  <a:cubicBezTo>
                    <a:pt x="107" y="75"/>
                    <a:pt x="105" y="70"/>
                    <a:pt x="106" y="69"/>
                  </a:cubicBezTo>
                  <a:cubicBezTo>
                    <a:pt x="106" y="67"/>
                    <a:pt x="104" y="68"/>
                    <a:pt x="102" y="68"/>
                  </a:cubicBezTo>
                  <a:cubicBezTo>
                    <a:pt x="102" y="65"/>
                    <a:pt x="102" y="63"/>
                    <a:pt x="102" y="60"/>
                  </a:cubicBezTo>
                  <a:cubicBezTo>
                    <a:pt x="100" y="60"/>
                    <a:pt x="99" y="61"/>
                    <a:pt x="99" y="62"/>
                  </a:cubicBezTo>
                  <a:cubicBezTo>
                    <a:pt x="96" y="61"/>
                    <a:pt x="98" y="57"/>
                    <a:pt x="96" y="56"/>
                  </a:cubicBezTo>
                  <a:cubicBezTo>
                    <a:pt x="95" y="55"/>
                    <a:pt x="94" y="57"/>
                    <a:pt x="93" y="57"/>
                  </a:cubicBezTo>
                  <a:cubicBezTo>
                    <a:pt x="93" y="57"/>
                    <a:pt x="92" y="56"/>
                    <a:pt x="91" y="56"/>
                  </a:cubicBezTo>
                  <a:cubicBezTo>
                    <a:pt x="90" y="55"/>
                    <a:pt x="89" y="53"/>
                    <a:pt x="88" y="53"/>
                  </a:cubicBezTo>
                  <a:cubicBezTo>
                    <a:pt x="88" y="52"/>
                    <a:pt x="87" y="55"/>
                    <a:pt x="86" y="54"/>
                  </a:cubicBezTo>
                  <a:cubicBezTo>
                    <a:pt x="85" y="54"/>
                    <a:pt x="83" y="51"/>
                    <a:pt x="80" y="51"/>
                  </a:cubicBezTo>
                  <a:cubicBezTo>
                    <a:pt x="86" y="45"/>
                    <a:pt x="71" y="48"/>
                    <a:pt x="74" y="41"/>
                  </a:cubicBezTo>
                  <a:cubicBezTo>
                    <a:pt x="70" y="41"/>
                    <a:pt x="66" y="41"/>
                    <a:pt x="66" y="45"/>
                  </a:cubicBezTo>
                  <a:cubicBezTo>
                    <a:pt x="64" y="47"/>
                    <a:pt x="62" y="44"/>
                    <a:pt x="62" y="44"/>
                  </a:cubicBezTo>
                  <a:cubicBezTo>
                    <a:pt x="61" y="44"/>
                    <a:pt x="59" y="46"/>
                    <a:pt x="57" y="45"/>
                  </a:cubicBezTo>
                  <a:cubicBezTo>
                    <a:pt x="55" y="45"/>
                    <a:pt x="54" y="44"/>
                    <a:pt x="51" y="44"/>
                  </a:cubicBezTo>
                  <a:cubicBezTo>
                    <a:pt x="49" y="44"/>
                    <a:pt x="48" y="46"/>
                    <a:pt x="45" y="45"/>
                  </a:cubicBezTo>
                  <a:cubicBezTo>
                    <a:pt x="42" y="45"/>
                    <a:pt x="42" y="44"/>
                    <a:pt x="40" y="44"/>
                  </a:cubicBezTo>
                  <a:cubicBezTo>
                    <a:pt x="33" y="43"/>
                    <a:pt x="27" y="45"/>
                    <a:pt x="20" y="42"/>
                  </a:cubicBezTo>
                  <a:cubicBezTo>
                    <a:pt x="20" y="42"/>
                    <a:pt x="18" y="40"/>
                    <a:pt x="17" y="39"/>
                  </a:cubicBezTo>
                  <a:cubicBezTo>
                    <a:pt x="15" y="39"/>
                    <a:pt x="12" y="40"/>
                    <a:pt x="13" y="36"/>
                  </a:cubicBezTo>
                  <a:cubicBezTo>
                    <a:pt x="10" y="36"/>
                    <a:pt x="5" y="38"/>
                    <a:pt x="7" y="34"/>
                  </a:cubicBezTo>
                  <a:cubicBezTo>
                    <a:pt x="12" y="35"/>
                    <a:pt x="13" y="32"/>
                    <a:pt x="16" y="31"/>
                  </a:cubicBezTo>
                  <a:cubicBezTo>
                    <a:pt x="14" y="27"/>
                    <a:pt x="6" y="30"/>
                    <a:pt x="4" y="26"/>
                  </a:cubicBezTo>
                  <a:cubicBezTo>
                    <a:pt x="3" y="26"/>
                    <a:pt x="3" y="27"/>
                    <a:pt x="3" y="28"/>
                  </a:cubicBezTo>
                  <a:cubicBezTo>
                    <a:pt x="0" y="27"/>
                    <a:pt x="4" y="21"/>
                    <a:pt x="5" y="20"/>
                  </a:cubicBezTo>
                  <a:cubicBezTo>
                    <a:pt x="4" y="15"/>
                    <a:pt x="8" y="14"/>
                    <a:pt x="7" y="8"/>
                  </a:cubicBezTo>
                  <a:close/>
                  <a:moveTo>
                    <a:pt x="115" y="85"/>
                  </a:moveTo>
                  <a:cubicBezTo>
                    <a:pt x="116" y="82"/>
                    <a:pt x="122" y="85"/>
                    <a:pt x="126" y="84"/>
                  </a:cubicBezTo>
                  <a:cubicBezTo>
                    <a:pt x="126" y="81"/>
                    <a:pt x="124" y="81"/>
                    <a:pt x="123" y="79"/>
                  </a:cubicBezTo>
                  <a:cubicBezTo>
                    <a:pt x="121" y="77"/>
                    <a:pt x="117" y="79"/>
                    <a:pt x="114" y="77"/>
                  </a:cubicBezTo>
                  <a:cubicBezTo>
                    <a:pt x="115" y="79"/>
                    <a:pt x="112" y="85"/>
                    <a:pt x="115" y="8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0" name="Freeform 90"/>
            <p:cNvSpPr/>
            <p:nvPr/>
          </p:nvSpPr>
          <p:spPr bwMode="auto">
            <a:xfrm>
              <a:off x="6009640" y="1495659"/>
              <a:ext cx="300137" cy="152377"/>
            </a:xfrm>
            <a:custGeom>
              <a:avLst/>
              <a:gdLst>
                <a:gd name="T0" fmla="*/ 12 w 110"/>
                <a:gd name="T1" fmla="*/ 42 h 56"/>
                <a:gd name="T2" fmla="*/ 13 w 110"/>
                <a:gd name="T3" fmla="*/ 38 h 56"/>
                <a:gd name="T4" fmla="*/ 19 w 110"/>
                <a:gd name="T5" fmla="*/ 36 h 56"/>
                <a:gd name="T6" fmla="*/ 22 w 110"/>
                <a:gd name="T7" fmla="*/ 35 h 56"/>
                <a:gd name="T8" fmla="*/ 39 w 110"/>
                <a:gd name="T9" fmla="*/ 33 h 56"/>
                <a:gd name="T10" fmla="*/ 22 w 110"/>
                <a:gd name="T11" fmla="*/ 32 h 56"/>
                <a:gd name="T12" fmla="*/ 21 w 110"/>
                <a:gd name="T13" fmla="*/ 30 h 56"/>
                <a:gd name="T14" fmla="*/ 16 w 110"/>
                <a:gd name="T15" fmla="*/ 32 h 56"/>
                <a:gd name="T16" fmla="*/ 8 w 110"/>
                <a:gd name="T17" fmla="*/ 30 h 56"/>
                <a:gd name="T18" fmla="*/ 15 w 110"/>
                <a:gd name="T19" fmla="*/ 25 h 56"/>
                <a:gd name="T20" fmla="*/ 19 w 110"/>
                <a:gd name="T21" fmla="*/ 25 h 56"/>
                <a:gd name="T22" fmla="*/ 3 w 110"/>
                <a:gd name="T23" fmla="*/ 22 h 56"/>
                <a:gd name="T24" fmla="*/ 0 w 110"/>
                <a:gd name="T25" fmla="*/ 17 h 56"/>
                <a:gd name="T26" fmla="*/ 8 w 110"/>
                <a:gd name="T27" fmla="*/ 11 h 56"/>
                <a:gd name="T28" fmla="*/ 8 w 110"/>
                <a:gd name="T29" fmla="*/ 10 h 56"/>
                <a:gd name="T30" fmla="*/ 22 w 110"/>
                <a:gd name="T31" fmla="*/ 4 h 56"/>
                <a:gd name="T32" fmla="*/ 27 w 110"/>
                <a:gd name="T33" fmla="*/ 1 h 56"/>
                <a:gd name="T34" fmla="*/ 30 w 110"/>
                <a:gd name="T35" fmla="*/ 2 h 56"/>
                <a:gd name="T36" fmla="*/ 33 w 110"/>
                <a:gd name="T37" fmla="*/ 8 h 56"/>
                <a:gd name="T38" fmla="*/ 30 w 110"/>
                <a:gd name="T39" fmla="*/ 10 h 56"/>
                <a:gd name="T40" fmla="*/ 33 w 110"/>
                <a:gd name="T41" fmla="*/ 11 h 56"/>
                <a:gd name="T42" fmla="*/ 34 w 110"/>
                <a:gd name="T43" fmla="*/ 8 h 56"/>
                <a:gd name="T44" fmla="*/ 43 w 110"/>
                <a:gd name="T45" fmla="*/ 7 h 56"/>
                <a:gd name="T46" fmla="*/ 48 w 110"/>
                <a:gd name="T47" fmla="*/ 14 h 56"/>
                <a:gd name="T48" fmla="*/ 54 w 110"/>
                <a:gd name="T49" fmla="*/ 11 h 56"/>
                <a:gd name="T50" fmla="*/ 58 w 110"/>
                <a:gd name="T51" fmla="*/ 7 h 56"/>
                <a:gd name="T52" fmla="*/ 62 w 110"/>
                <a:gd name="T53" fmla="*/ 8 h 56"/>
                <a:gd name="T54" fmla="*/ 64 w 110"/>
                <a:gd name="T55" fmla="*/ 14 h 56"/>
                <a:gd name="T56" fmla="*/ 67 w 110"/>
                <a:gd name="T57" fmla="*/ 20 h 56"/>
                <a:gd name="T58" fmla="*/ 73 w 110"/>
                <a:gd name="T59" fmla="*/ 16 h 56"/>
                <a:gd name="T60" fmla="*/ 68 w 110"/>
                <a:gd name="T61" fmla="*/ 13 h 56"/>
                <a:gd name="T62" fmla="*/ 68 w 110"/>
                <a:gd name="T63" fmla="*/ 4 h 56"/>
                <a:gd name="T64" fmla="*/ 74 w 110"/>
                <a:gd name="T65" fmla="*/ 2 h 56"/>
                <a:gd name="T66" fmla="*/ 80 w 110"/>
                <a:gd name="T67" fmla="*/ 13 h 56"/>
                <a:gd name="T68" fmla="*/ 85 w 110"/>
                <a:gd name="T69" fmla="*/ 16 h 56"/>
                <a:gd name="T70" fmla="*/ 88 w 110"/>
                <a:gd name="T71" fmla="*/ 20 h 56"/>
                <a:gd name="T72" fmla="*/ 86 w 110"/>
                <a:gd name="T73" fmla="*/ 25 h 56"/>
                <a:gd name="T74" fmla="*/ 91 w 110"/>
                <a:gd name="T75" fmla="*/ 30 h 56"/>
                <a:gd name="T76" fmla="*/ 104 w 110"/>
                <a:gd name="T77" fmla="*/ 32 h 56"/>
                <a:gd name="T78" fmla="*/ 108 w 110"/>
                <a:gd name="T79" fmla="*/ 36 h 56"/>
                <a:gd name="T80" fmla="*/ 110 w 110"/>
                <a:gd name="T81" fmla="*/ 39 h 56"/>
                <a:gd name="T82" fmla="*/ 98 w 110"/>
                <a:gd name="T83" fmla="*/ 39 h 56"/>
                <a:gd name="T84" fmla="*/ 101 w 110"/>
                <a:gd name="T85" fmla="*/ 50 h 56"/>
                <a:gd name="T86" fmla="*/ 85 w 110"/>
                <a:gd name="T87" fmla="*/ 50 h 56"/>
                <a:gd name="T88" fmla="*/ 64 w 110"/>
                <a:gd name="T89" fmla="*/ 50 h 56"/>
                <a:gd name="T90" fmla="*/ 56 w 110"/>
                <a:gd name="T91" fmla="*/ 51 h 56"/>
                <a:gd name="T92" fmla="*/ 55 w 110"/>
                <a:gd name="T93" fmla="*/ 54 h 56"/>
                <a:gd name="T94" fmla="*/ 36 w 110"/>
                <a:gd name="T95" fmla="*/ 54 h 56"/>
                <a:gd name="T96" fmla="*/ 30 w 110"/>
                <a:gd name="T97" fmla="*/ 45 h 56"/>
                <a:gd name="T98" fmla="*/ 18 w 110"/>
                <a:gd name="T99" fmla="*/ 42 h 56"/>
                <a:gd name="T100" fmla="*/ 16 w 110"/>
                <a:gd name="T101" fmla="*/ 44 h 56"/>
                <a:gd name="T102" fmla="*/ 16 w 110"/>
                <a:gd name="T103" fmla="*/ 41 h 56"/>
                <a:gd name="T104" fmla="*/ 12 w 110"/>
                <a:gd name="T105" fmla="*/ 4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10" h="56">
                  <a:moveTo>
                    <a:pt x="12" y="42"/>
                  </a:moveTo>
                  <a:cubicBezTo>
                    <a:pt x="9" y="43"/>
                    <a:pt x="12" y="38"/>
                    <a:pt x="13" y="38"/>
                  </a:cubicBezTo>
                  <a:cubicBezTo>
                    <a:pt x="14" y="36"/>
                    <a:pt x="17" y="37"/>
                    <a:pt x="19" y="36"/>
                  </a:cubicBezTo>
                  <a:cubicBezTo>
                    <a:pt x="21" y="36"/>
                    <a:pt x="21" y="35"/>
                    <a:pt x="22" y="35"/>
                  </a:cubicBezTo>
                  <a:cubicBezTo>
                    <a:pt x="28" y="34"/>
                    <a:pt x="35" y="37"/>
                    <a:pt x="39" y="33"/>
                  </a:cubicBezTo>
                  <a:cubicBezTo>
                    <a:pt x="38" y="30"/>
                    <a:pt x="28" y="33"/>
                    <a:pt x="22" y="32"/>
                  </a:cubicBezTo>
                  <a:cubicBezTo>
                    <a:pt x="22" y="32"/>
                    <a:pt x="20" y="30"/>
                    <a:pt x="21" y="30"/>
                  </a:cubicBezTo>
                  <a:cubicBezTo>
                    <a:pt x="20" y="31"/>
                    <a:pt x="19" y="32"/>
                    <a:pt x="16" y="32"/>
                  </a:cubicBezTo>
                  <a:cubicBezTo>
                    <a:pt x="14" y="32"/>
                    <a:pt x="11" y="30"/>
                    <a:pt x="8" y="30"/>
                  </a:cubicBezTo>
                  <a:cubicBezTo>
                    <a:pt x="4" y="26"/>
                    <a:pt x="15" y="28"/>
                    <a:pt x="15" y="25"/>
                  </a:cubicBezTo>
                  <a:cubicBezTo>
                    <a:pt x="15" y="22"/>
                    <a:pt x="18" y="24"/>
                    <a:pt x="19" y="25"/>
                  </a:cubicBezTo>
                  <a:cubicBezTo>
                    <a:pt x="19" y="16"/>
                    <a:pt x="10" y="24"/>
                    <a:pt x="3" y="22"/>
                  </a:cubicBezTo>
                  <a:cubicBezTo>
                    <a:pt x="0" y="19"/>
                    <a:pt x="6" y="17"/>
                    <a:pt x="0" y="17"/>
                  </a:cubicBezTo>
                  <a:cubicBezTo>
                    <a:pt x="2" y="14"/>
                    <a:pt x="2" y="10"/>
                    <a:pt x="8" y="11"/>
                  </a:cubicBezTo>
                  <a:cubicBezTo>
                    <a:pt x="10" y="11"/>
                    <a:pt x="8" y="9"/>
                    <a:pt x="8" y="10"/>
                  </a:cubicBezTo>
                  <a:cubicBezTo>
                    <a:pt x="11" y="6"/>
                    <a:pt x="17" y="5"/>
                    <a:pt x="22" y="4"/>
                  </a:cubicBezTo>
                  <a:cubicBezTo>
                    <a:pt x="24" y="3"/>
                    <a:pt x="24" y="0"/>
                    <a:pt x="27" y="1"/>
                  </a:cubicBezTo>
                  <a:cubicBezTo>
                    <a:pt x="27" y="2"/>
                    <a:pt x="29" y="2"/>
                    <a:pt x="30" y="2"/>
                  </a:cubicBezTo>
                  <a:cubicBezTo>
                    <a:pt x="29" y="6"/>
                    <a:pt x="27" y="8"/>
                    <a:pt x="33" y="8"/>
                  </a:cubicBezTo>
                  <a:cubicBezTo>
                    <a:pt x="33" y="10"/>
                    <a:pt x="31" y="9"/>
                    <a:pt x="30" y="10"/>
                  </a:cubicBezTo>
                  <a:cubicBezTo>
                    <a:pt x="30" y="11"/>
                    <a:pt x="32" y="12"/>
                    <a:pt x="33" y="11"/>
                  </a:cubicBezTo>
                  <a:cubicBezTo>
                    <a:pt x="34" y="11"/>
                    <a:pt x="33" y="9"/>
                    <a:pt x="34" y="8"/>
                  </a:cubicBezTo>
                  <a:cubicBezTo>
                    <a:pt x="37" y="7"/>
                    <a:pt x="40" y="7"/>
                    <a:pt x="43" y="7"/>
                  </a:cubicBezTo>
                  <a:cubicBezTo>
                    <a:pt x="45" y="9"/>
                    <a:pt x="48" y="10"/>
                    <a:pt x="48" y="14"/>
                  </a:cubicBezTo>
                  <a:cubicBezTo>
                    <a:pt x="51" y="14"/>
                    <a:pt x="49" y="10"/>
                    <a:pt x="54" y="11"/>
                  </a:cubicBezTo>
                  <a:cubicBezTo>
                    <a:pt x="55" y="10"/>
                    <a:pt x="57" y="8"/>
                    <a:pt x="58" y="7"/>
                  </a:cubicBezTo>
                  <a:cubicBezTo>
                    <a:pt x="59" y="8"/>
                    <a:pt x="60" y="8"/>
                    <a:pt x="62" y="8"/>
                  </a:cubicBezTo>
                  <a:cubicBezTo>
                    <a:pt x="63" y="10"/>
                    <a:pt x="63" y="12"/>
                    <a:pt x="64" y="14"/>
                  </a:cubicBezTo>
                  <a:cubicBezTo>
                    <a:pt x="65" y="16"/>
                    <a:pt x="69" y="16"/>
                    <a:pt x="67" y="20"/>
                  </a:cubicBezTo>
                  <a:cubicBezTo>
                    <a:pt x="70" y="20"/>
                    <a:pt x="70" y="16"/>
                    <a:pt x="73" y="16"/>
                  </a:cubicBezTo>
                  <a:cubicBezTo>
                    <a:pt x="73" y="14"/>
                    <a:pt x="69" y="14"/>
                    <a:pt x="68" y="13"/>
                  </a:cubicBezTo>
                  <a:cubicBezTo>
                    <a:pt x="67" y="10"/>
                    <a:pt x="69" y="8"/>
                    <a:pt x="68" y="4"/>
                  </a:cubicBezTo>
                  <a:cubicBezTo>
                    <a:pt x="71" y="4"/>
                    <a:pt x="71" y="2"/>
                    <a:pt x="74" y="2"/>
                  </a:cubicBezTo>
                  <a:cubicBezTo>
                    <a:pt x="75" y="5"/>
                    <a:pt x="78" y="9"/>
                    <a:pt x="80" y="13"/>
                  </a:cubicBezTo>
                  <a:cubicBezTo>
                    <a:pt x="80" y="13"/>
                    <a:pt x="84" y="19"/>
                    <a:pt x="85" y="16"/>
                  </a:cubicBezTo>
                  <a:cubicBezTo>
                    <a:pt x="87" y="16"/>
                    <a:pt x="85" y="20"/>
                    <a:pt x="88" y="20"/>
                  </a:cubicBezTo>
                  <a:cubicBezTo>
                    <a:pt x="88" y="22"/>
                    <a:pt x="88" y="24"/>
                    <a:pt x="86" y="25"/>
                  </a:cubicBezTo>
                  <a:cubicBezTo>
                    <a:pt x="87" y="27"/>
                    <a:pt x="92" y="26"/>
                    <a:pt x="91" y="30"/>
                  </a:cubicBezTo>
                  <a:cubicBezTo>
                    <a:pt x="96" y="27"/>
                    <a:pt x="97" y="33"/>
                    <a:pt x="104" y="32"/>
                  </a:cubicBezTo>
                  <a:cubicBezTo>
                    <a:pt x="101" y="38"/>
                    <a:pt x="108" y="36"/>
                    <a:pt x="108" y="36"/>
                  </a:cubicBezTo>
                  <a:cubicBezTo>
                    <a:pt x="109" y="37"/>
                    <a:pt x="106" y="41"/>
                    <a:pt x="110" y="39"/>
                  </a:cubicBezTo>
                  <a:cubicBezTo>
                    <a:pt x="107" y="46"/>
                    <a:pt x="104" y="37"/>
                    <a:pt x="98" y="39"/>
                  </a:cubicBezTo>
                  <a:cubicBezTo>
                    <a:pt x="97" y="45"/>
                    <a:pt x="103" y="43"/>
                    <a:pt x="101" y="50"/>
                  </a:cubicBezTo>
                  <a:cubicBezTo>
                    <a:pt x="96" y="51"/>
                    <a:pt x="89" y="53"/>
                    <a:pt x="85" y="50"/>
                  </a:cubicBezTo>
                  <a:cubicBezTo>
                    <a:pt x="80" y="47"/>
                    <a:pt x="70" y="46"/>
                    <a:pt x="64" y="50"/>
                  </a:cubicBezTo>
                  <a:cubicBezTo>
                    <a:pt x="62" y="51"/>
                    <a:pt x="60" y="50"/>
                    <a:pt x="56" y="51"/>
                  </a:cubicBezTo>
                  <a:cubicBezTo>
                    <a:pt x="55" y="52"/>
                    <a:pt x="55" y="53"/>
                    <a:pt x="55" y="54"/>
                  </a:cubicBezTo>
                  <a:cubicBezTo>
                    <a:pt x="51" y="52"/>
                    <a:pt x="43" y="56"/>
                    <a:pt x="36" y="54"/>
                  </a:cubicBezTo>
                  <a:cubicBezTo>
                    <a:pt x="34" y="51"/>
                    <a:pt x="32" y="48"/>
                    <a:pt x="30" y="45"/>
                  </a:cubicBezTo>
                  <a:cubicBezTo>
                    <a:pt x="25" y="45"/>
                    <a:pt x="18" y="47"/>
                    <a:pt x="18" y="42"/>
                  </a:cubicBezTo>
                  <a:cubicBezTo>
                    <a:pt x="17" y="42"/>
                    <a:pt x="17" y="43"/>
                    <a:pt x="16" y="44"/>
                  </a:cubicBezTo>
                  <a:cubicBezTo>
                    <a:pt x="15" y="43"/>
                    <a:pt x="15" y="41"/>
                    <a:pt x="16" y="41"/>
                  </a:cubicBezTo>
                  <a:cubicBezTo>
                    <a:pt x="17" y="38"/>
                    <a:pt x="12" y="41"/>
                    <a:pt x="12" y="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1" name="Freeform 91"/>
            <p:cNvSpPr>
              <a:spLocks noEditPoints="1"/>
            </p:cNvSpPr>
            <p:nvPr/>
          </p:nvSpPr>
          <p:spPr bwMode="auto">
            <a:xfrm>
              <a:off x="5210814" y="1530290"/>
              <a:ext cx="2143671" cy="2487673"/>
            </a:xfrm>
            <a:custGeom>
              <a:avLst/>
              <a:gdLst>
                <a:gd name="T0" fmla="*/ 514 w 786"/>
                <a:gd name="T1" fmla="*/ 60 h 912"/>
                <a:gd name="T2" fmla="*/ 462 w 786"/>
                <a:gd name="T3" fmla="*/ 96 h 912"/>
                <a:gd name="T4" fmla="*/ 456 w 786"/>
                <a:gd name="T5" fmla="*/ 149 h 912"/>
                <a:gd name="T6" fmla="*/ 520 w 786"/>
                <a:gd name="T7" fmla="*/ 192 h 912"/>
                <a:gd name="T8" fmla="*/ 541 w 786"/>
                <a:gd name="T9" fmla="*/ 135 h 912"/>
                <a:gd name="T10" fmla="*/ 594 w 786"/>
                <a:gd name="T11" fmla="*/ 133 h 912"/>
                <a:gd name="T12" fmla="*/ 643 w 786"/>
                <a:gd name="T13" fmla="*/ 146 h 912"/>
                <a:gd name="T14" fmla="*/ 662 w 786"/>
                <a:gd name="T15" fmla="*/ 197 h 912"/>
                <a:gd name="T16" fmla="*/ 601 w 786"/>
                <a:gd name="T17" fmla="*/ 219 h 912"/>
                <a:gd name="T18" fmla="*/ 639 w 786"/>
                <a:gd name="T19" fmla="*/ 241 h 912"/>
                <a:gd name="T20" fmla="*/ 624 w 786"/>
                <a:gd name="T21" fmla="*/ 249 h 912"/>
                <a:gd name="T22" fmla="*/ 557 w 786"/>
                <a:gd name="T23" fmla="*/ 298 h 912"/>
                <a:gd name="T24" fmla="*/ 529 w 786"/>
                <a:gd name="T25" fmla="*/ 381 h 912"/>
                <a:gd name="T26" fmla="*/ 471 w 786"/>
                <a:gd name="T27" fmla="*/ 348 h 912"/>
                <a:gd name="T28" fmla="*/ 425 w 786"/>
                <a:gd name="T29" fmla="*/ 410 h 912"/>
                <a:gd name="T30" fmla="*/ 477 w 786"/>
                <a:gd name="T31" fmla="*/ 435 h 912"/>
                <a:gd name="T32" fmla="*/ 550 w 786"/>
                <a:gd name="T33" fmla="*/ 484 h 912"/>
                <a:gd name="T34" fmla="*/ 609 w 786"/>
                <a:gd name="T35" fmla="*/ 475 h 912"/>
                <a:gd name="T36" fmla="*/ 702 w 786"/>
                <a:gd name="T37" fmla="*/ 515 h 912"/>
                <a:gd name="T38" fmla="*/ 785 w 786"/>
                <a:gd name="T39" fmla="*/ 566 h 912"/>
                <a:gd name="T40" fmla="*/ 750 w 786"/>
                <a:gd name="T41" fmla="*/ 680 h 912"/>
                <a:gd name="T42" fmla="*/ 704 w 786"/>
                <a:gd name="T43" fmla="*/ 730 h 912"/>
                <a:gd name="T44" fmla="*/ 659 w 786"/>
                <a:gd name="T45" fmla="*/ 779 h 912"/>
                <a:gd name="T46" fmla="*/ 619 w 786"/>
                <a:gd name="T47" fmla="*/ 825 h 912"/>
                <a:gd name="T48" fmla="*/ 601 w 786"/>
                <a:gd name="T49" fmla="*/ 861 h 912"/>
                <a:gd name="T50" fmla="*/ 569 w 786"/>
                <a:gd name="T51" fmla="*/ 896 h 912"/>
                <a:gd name="T52" fmla="*/ 558 w 786"/>
                <a:gd name="T53" fmla="*/ 847 h 912"/>
                <a:gd name="T54" fmla="*/ 584 w 786"/>
                <a:gd name="T55" fmla="*/ 745 h 912"/>
                <a:gd name="T56" fmla="*/ 581 w 786"/>
                <a:gd name="T57" fmla="*/ 647 h 912"/>
                <a:gd name="T58" fmla="*/ 529 w 786"/>
                <a:gd name="T59" fmla="*/ 581 h 912"/>
                <a:gd name="T60" fmla="*/ 539 w 786"/>
                <a:gd name="T61" fmla="*/ 526 h 912"/>
                <a:gd name="T62" fmla="*/ 493 w 786"/>
                <a:gd name="T63" fmla="*/ 468 h 912"/>
                <a:gd name="T64" fmla="*/ 444 w 786"/>
                <a:gd name="T65" fmla="*/ 438 h 912"/>
                <a:gd name="T66" fmla="*/ 369 w 786"/>
                <a:gd name="T67" fmla="*/ 395 h 912"/>
                <a:gd name="T68" fmla="*/ 326 w 786"/>
                <a:gd name="T69" fmla="*/ 351 h 912"/>
                <a:gd name="T70" fmla="*/ 326 w 786"/>
                <a:gd name="T71" fmla="*/ 369 h 912"/>
                <a:gd name="T72" fmla="*/ 281 w 786"/>
                <a:gd name="T73" fmla="*/ 312 h 912"/>
                <a:gd name="T74" fmla="*/ 253 w 786"/>
                <a:gd name="T75" fmla="*/ 213 h 912"/>
                <a:gd name="T76" fmla="*/ 237 w 786"/>
                <a:gd name="T77" fmla="*/ 186 h 912"/>
                <a:gd name="T78" fmla="*/ 194 w 786"/>
                <a:gd name="T79" fmla="*/ 139 h 912"/>
                <a:gd name="T80" fmla="*/ 120 w 786"/>
                <a:gd name="T81" fmla="*/ 115 h 912"/>
                <a:gd name="T82" fmla="*/ 83 w 786"/>
                <a:gd name="T83" fmla="*/ 135 h 912"/>
                <a:gd name="T84" fmla="*/ 46 w 786"/>
                <a:gd name="T85" fmla="*/ 158 h 912"/>
                <a:gd name="T86" fmla="*/ 19 w 786"/>
                <a:gd name="T87" fmla="*/ 123 h 912"/>
                <a:gd name="T88" fmla="*/ 7 w 786"/>
                <a:gd name="T89" fmla="*/ 78 h 912"/>
                <a:gd name="T90" fmla="*/ 22 w 786"/>
                <a:gd name="T91" fmla="*/ 50 h 912"/>
                <a:gd name="T92" fmla="*/ 75 w 786"/>
                <a:gd name="T93" fmla="*/ 17 h 912"/>
                <a:gd name="T94" fmla="*/ 203 w 786"/>
                <a:gd name="T95" fmla="*/ 31 h 912"/>
                <a:gd name="T96" fmla="*/ 264 w 786"/>
                <a:gd name="T97" fmla="*/ 34 h 912"/>
                <a:gd name="T98" fmla="*/ 358 w 786"/>
                <a:gd name="T99" fmla="*/ 59 h 912"/>
                <a:gd name="T100" fmla="*/ 427 w 786"/>
                <a:gd name="T101" fmla="*/ 43 h 912"/>
                <a:gd name="T102" fmla="*/ 446 w 786"/>
                <a:gd name="T103" fmla="*/ 10 h 912"/>
                <a:gd name="T104" fmla="*/ 481 w 786"/>
                <a:gd name="T105" fmla="*/ 41 h 912"/>
                <a:gd name="T106" fmla="*/ 258 w 786"/>
                <a:gd name="T107" fmla="*/ 69 h 912"/>
                <a:gd name="T108" fmla="*/ 332 w 786"/>
                <a:gd name="T109" fmla="*/ 108 h 912"/>
                <a:gd name="T110" fmla="*/ 320 w 786"/>
                <a:gd name="T111" fmla="*/ 106 h 912"/>
                <a:gd name="T112" fmla="*/ 424 w 786"/>
                <a:gd name="T113" fmla="*/ 200 h 912"/>
                <a:gd name="T114" fmla="*/ 458 w 786"/>
                <a:gd name="T115" fmla="*/ 235 h 912"/>
                <a:gd name="T116" fmla="*/ 487 w 786"/>
                <a:gd name="T117" fmla="*/ 216 h 912"/>
                <a:gd name="T118" fmla="*/ 481 w 786"/>
                <a:gd name="T119" fmla="*/ 271 h 912"/>
                <a:gd name="T120" fmla="*/ 533 w 786"/>
                <a:gd name="T121" fmla="*/ 253 h 912"/>
                <a:gd name="T122" fmla="*/ 518 w 786"/>
                <a:gd name="T123" fmla="*/ 269 h 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86" h="912">
                  <a:moveTo>
                    <a:pt x="478" y="50"/>
                  </a:moveTo>
                  <a:cubicBezTo>
                    <a:pt x="479" y="53"/>
                    <a:pt x="483" y="48"/>
                    <a:pt x="481" y="55"/>
                  </a:cubicBezTo>
                  <a:cubicBezTo>
                    <a:pt x="483" y="55"/>
                    <a:pt x="484" y="55"/>
                    <a:pt x="486" y="55"/>
                  </a:cubicBezTo>
                  <a:cubicBezTo>
                    <a:pt x="488" y="53"/>
                    <a:pt x="489" y="51"/>
                    <a:pt x="489" y="47"/>
                  </a:cubicBezTo>
                  <a:cubicBezTo>
                    <a:pt x="491" y="46"/>
                    <a:pt x="492" y="45"/>
                    <a:pt x="492" y="43"/>
                  </a:cubicBezTo>
                  <a:cubicBezTo>
                    <a:pt x="497" y="45"/>
                    <a:pt x="493" y="38"/>
                    <a:pt x="498" y="40"/>
                  </a:cubicBezTo>
                  <a:cubicBezTo>
                    <a:pt x="498" y="36"/>
                    <a:pt x="498" y="33"/>
                    <a:pt x="498" y="29"/>
                  </a:cubicBezTo>
                  <a:cubicBezTo>
                    <a:pt x="503" y="29"/>
                    <a:pt x="505" y="28"/>
                    <a:pt x="510" y="29"/>
                  </a:cubicBezTo>
                  <a:cubicBezTo>
                    <a:pt x="511" y="30"/>
                    <a:pt x="510" y="33"/>
                    <a:pt x="511" y="34"/>
                  </a:cubicBezTo>
                  <a:cubicBezTo>
                    <a:pt x="511" y="34"/>
                    <a:pt x="513" y="34"/>
                    <a:pt x="514" y="34"/>
                  </a:cubicBezTo>
                  <a:cubicBezTo>
                    <a:pt x="516" y="34"/>
                    <a:pt x="516" y="36"/>
                    <a:pt x="518" y="37"/>
                  </a:cubicBezTo>
                  <a:cubicBezTo>
                    <a:pt x="519" y="41"/>
                    <a:pt x="517" y="43"/>
                    <a:pt x="514" y="44"/>
                  </a:cubicBezTo>
                  <a:cubicBezTo>
                    <a:pt x="517" y="46"/>
                    <a:pt x="516" y="52"/>
                    <a:pt x="520" y="53"/>
                  </a:cubicBezTo>
                  <a:cubicBezTo>
                    <a:pt x="519" y="57"/>
                    <a:pt x="515" y="57"/>
                    <a:pt x="514" y="60"/>
                  </a:cubicBezTo>
                  <a:cubicBezTo>
                    <a:pt x="511" y="60"/>
                    <a:pt x="510" y="63"/>
                    <a:pt x="510" y="60"/>
                  </a:cubicBezTo>
                  <a:cubicBezTo>
                    <a:pt x="507" y="62"/>
                    <a:pt x="507" y="66"/>
                    <a:pt x="505" y="68"/>
                  </a:cubicBezTo>
                  <a:cubicBezTo>
                    <a:pt x="503" y="67"/>
                    <a:pt x="506" y="64"/>
                    <a:pt x="499" y="65"/>
                  </a:cubicBezTo>
                  <a:cubicBezTo>
                    <a:pt x="499" y="63"/>
                    <a:pt x="501" y="64"/>
                    <a:pt x="502" y="63"/>
                  </a:cubicBezTo>
                  <a:cubicBezTo>
                    <a:pt x="499" y="59"/>
                    <a:pt x="494" y="65"/>
                    <a:pt x="489" y="63"/>
                  </a:cubicBezTo>
                  <a:cubicBezTo>
                    <a:pt x="490" y="68"/>
                    <a:pt x="489" y="67"/>
                    <a:pt x="489" y="72"/>
                  </a:cubicBezTo>
                  <a:cubicBezTo>
                    <a:pt x="487" y="72"/>
                    <a:pt x="488" y="71"/>
                    <a:pt x="487" y="69"/>
                  </a:cubicBezTo>
                  <a:cubicBezTo>
                    <a:pt x="484" y="70"/>
                    <a:pt x="485" y="75"/>
                    <a:pt x="480" y="74"/>
                  </a:cubicBezTo>
                  <a:cubicBezTo>
                    <a:pt x="480" y="75"/>
                    <a:pt x="483" y="75"/>
                    <a:pt x="483" y="77"/>
                  </a:cubicBezTo>
                  <a:cubicBezTo>
                    <a:pt x="483" y="79"/>
                    <a:pt x="481" y="80"/>
                    <a:pt x="481" y="83"/>
                  </a:cubicBezTo>
                  <a:cubicBezTo>
                    <a:pt x="478" y="79"/>
                    <a:pt x="474" y="88"/>
                    <a:pt x="472" y="87"/>
                  </a:cubicBezTo>
                  <a:cubicBezTo>
                    <a:pt x="472" y="86"/>
                    <a:pt x="470" y="85"/>
                    <a:pt x="470" y="90"/>
                  </a:cubicBezTo>
                  <a:cubicBezTo>
                    <a:pt x="468" y="90"/>
                    <a:pt x="466" y="90"/>
                    <a:pt x="464" y="90"/>
                  </a:cubicBezTo>
                  <a:cubicBezTo>
                    <a:pt x="462" y="91"/>
                    <a:pt x="462" y="94"/>
                    <a:pt x="462" y="96"/>
                  </a:cubicBezTo>
                  <a:cubicBezTo>
                    <a:pt x="460" y="94"/>
                    <a:pt x="459" y="95"/>
                    <a:pt x="459" y="98"/>
                  </a:cubicBezTo>
                  <a:cubicBezTo>
                    <a:pt x="456" y="95"/>
                    <a:pt x="455" y="97"/>
                    <a:pt x="452" y="98"/>
                  </a:cubicBezTo>
                  <a:cubicBezTo>
                    <a:pt x="453" y="99"/>
                    <a:pt x="453" y="101"/>
                    <a:pt x="453" y="103"/>
                  </a:cubicBezTo>
                  <a:cubicBezTo>
                    <a:pt x="450" y="100"/>
                    <a:pt x="451" y="104"/>
                    <a:pt x="449" y="108"/>
                  </a:cubicBezTo>
                  <a:cubicBezTo>
                    <a:pt x="447" y="111"/>
                    <a:pt x="443" y="114"/>
                    <a:pt x="443" y="121"/>
                  </a:cubicBezTo>
                  <a:cubicBezTo>
                    <a:pt x="439" y="123"/>
                    <a:pt x="438" y="127"/>
                    <a:pt x="435" y="130"/>
                  </a:cubicBezTo>
                  <a:cubicBezTo>
                    <a:pt x="436" y="132"/>
                    <a:pt x="437" y="130"/>
                    <a:pt x="437" y="130"/>
                  </a:cubicBezTo>
                  <a:cubicBezTo>
                    <a:pt x="439" y="130"/>
                    <a:pt x="437" y="131"/>
                    <a:pt x="438" y="132"/>
                  </a:cubicBezTo>
                  <a:cubicBezTo>
                    <a:pt x="439" y="132"/>
                    <a:pt x="441" y="134"/>
                    <a:pt x="441" y="135"/>
                  </a:cubicBezTo>
                  <a:cubicBezTo>
                    <a:pt x="443" y="135"/>
                    <a:pt x="444" y="131"/>
                    <a:pt x="447" y="135"/>
                  </a:cubicBezTo>
                  <a:cubicBezTo>
                    <a:pt x="448" y="135"/>
                    <a:pt x="449" y="136"/>
                    <a:pt x="450" y="136"/>
                  </a:cubicBezTo>
                  <a:cubicBezTo>
                    <a:pt x="450" y="138"/>
                    <a:pt x="450" y="140"/>
                    <a:pt x="450" y="142"/>
                  </a:cubicBezTo>
                  <a:cubicBezTo>
                    <a:pt x="451" y="144"/>
                    <a:pt x="453" y="143"/>
                    <a:pt x="453" y="145"/>
                  </a:cubicBezTo>
                  <a:cubicBezTo>
                    <a:pt x="454" y="146"/>
                    <a:pt x="457" y="146"/>
                    <a:pt x="456" y="149"/>
                  </a:cubicBezTo>
                  <a:cubicBezTo>
                    <a:pt x="464" y="148"/>
                    <a:pt x="470" y="151"/>
                    <a:pt x="474" y="149"/>
                  </a:cubicBezTo>
                  <a:cubicBezTo>
                    <a:pt x="475" y="155"/>
                    <a:pt x="481" y="153"/>
                    <a:pt x="484" y="157"/>
                  </a:cubicBezTo>
                  <a:cubicBezTo>
                    <a:pt x="485" y="158"/>
                    <a:pt x="486" y="157"/>
                    <a:pt x="486" y="158"/>
                  </a:cubicBezTo>
                  <a:cubicBezTo>
                    <a:pt x="486" y="161"/>
                    <a:pt x="487" y="158"/>
                    <a:pt x="487" y="158"/>
                  </a:cubicBezTo>
                  <a:cubicBezTo>
                    <a:pt x="489" y="158"/>
                    <a:pt x="489" y="161"/>
                    <a:pt x="490" y="161"/>
                  </a:cubicBezTo>
                  <a:cubicBezTo>
                    <a:pt x="493" y="162"/>
                    <a:pt x="495" y="160"/>
                    <a:pt x="495" y="164"/>
                  </a:cubicBezTo>
                  <a:cubicBezTo>
                    <a:pt x="503" y="164"/>
                    <a:pt x="507" y="167"/>
                    <a:pt x="514" y="167"/>
                  </a:cubicBezTo>
                  <a:cubicBezTo>
                    <a:pt x="514" y="172"/>
                    <a:pt x="513" y="176"/>
                    <a:pt x="515" y="179"/>
                  </a:cubicBezTo>
                  <a:cubicBezTo>
                    <a:pt x="515" y="179"/>
                    <a:pt x="517" y="181"/>
                    <a:pt x="517" y="181"/>
                  </a:cubicBezTo>
                  <a:cubicBezTo>
                    <a:pt x="517" y="182"/>
                    <a:pt x="516" y="184"/>
                    <a:pt x="515" y="183"/>
                  </a:cubicBezTo>
                  <a:cubicBezTo>
                    <a:pt x="516" y="185"/>
                    <a:pt x="518" y="184"/>
                    <a:pt x="518" y="185"/>
                  </a:cubicBezTo>
                  <a:cubicBezTo>
                    <a:pt x="519" y="185"/>
                    <a:pt x="516" y="189"/>
                    <a:pt x="520" y="188"/>
                  </a:cubicBezTo>
                  <a:cubicBezTo>
                    <a:pt x="519" y="189"/>
                    <a:pt x="518" y="190"/>
                    <a:pt x="518" y="192"/>
                  </a:cubicBezTo>
                  <a:cubicBezTo>
                    <a:pt x="519" y="194"/>
                    <a:pt x="520" y="193"/>
                    <a:pt x="520" y="192"/>
                  </a:cubicBezTo>
                  <a:cubicBezTo>
                    <a:pt x="522" y="192"/>
                    <a:pt x="521" y="195"/>
                    <a:pt x="521" y="195"/>
                  </a:cubicBezTo>
                  <a:cubicBezTo>
                    <a:pt x="522" y="196"/>
                    <a:pt x="524" y="195"/>
                    <a:pt x="524" y="195"/>
                  </a:cubicBezTo>
                  <a:cubicBezTo>
                    <a:pt x="526" y="197"/>
                    <a:pt x="532" y="197"/>
                    <a:pt x="536" y="195"/>
                  </a:cubicBezTo>
                  <a:cubicBezTo>
                    <a:pt x="538" y="189"/>
                    <a:pt x="538" y="186"/>
                    <a:pt x="536" y="181"/>
                  </a:cubicBezTo>
                  <a:cubicBezTo>
                    <a:pt x="537" y="179"/>
                    <a:pt x="534" y="180"/>
                    <a:pt x="533" y="179"/>
                  </a:cubicBezTo>
                  <a:cubicBezTo>
                    <a:pt x="532" y="177"/>
                    <a:pt x="536" y="171"/>
                    <a:pt x="530" y="173"/>
                  </a:cubicBezTo>
                  <a:cubicBezTo>
                    <a:pt x="531" y="172"/>
                    <a:pt x="534" y="172"/>
                    <a:pt x="533" y="169"/>
                  </a:cubicBezTo>
                  <a:cubicBezTo>
                    <a:pt x="539" y="170"/>
                    <a:pt x="539" y="166"/>
                    <a:pt x="544" y="166"/>
                  </a:cubicBezTo>
                  <a:cubicBezTo>
                    <a:pt x="546" y="166"/>
                    <a:pt x="544" y="162"/>
                    <a:pt x="545" y="161"/>
                  </a:cubicBezTo>
                  <a:cubicBezTo>
                    <a:pt x="545" y="161"/>
                    <a:pt x="549" y="163"/>
                    <a:pt x="550" y="161"/>
                  </a:cubicBezTo>
                  <a:cubicBezTo>
                    <a:pt x="546" y="155"/>
                    <a:pt x="551" y="149"/>
                    <a:pt x="548" y="145"/>
                  </a:cubicBezTo>
                  <a:cubicBezTo>
                    <a:pt x="548" y="143"/>
                    <a:pt x="546" y="145"/>
                    <a:pt x="547" y="145"/>
                  </a:cubicBezTo>
                  <a:cubicBezTo>
                    <a:pt x="544" y="143"/>
                    <a:pt x="547" y="140"/>
                    <a:pt x="542" y="141"/>
                  </a:cubicBezTo>
                  <a:cubicBezTo>
                    <a:pt x="542" y="138"/>
                    <a:pt x="540" y="137"/>
                    <a:pt x="541" y="135"/>
                  </a:cubicBezTo>
                  <a:cubicBezTo>
                    <a:pt x="540" y="131"/>
                    <a:pt x="542" y="130"/>
                    <a:pt x="545" y="130"/>
                  </a:cubicBezTo>
                  <a:cubicBezTo>
                    <a:pt x="542" y="129"/>
                    <a:pt x="547" y="120"/>
                    <a:pt x="541" y="120"/>
                  </a:cubicBezTo>
                  <a:cubicBezTo>
                    <a:pt x="542" y="119"/>
                    <a:pt x="542" y="117"/>
                    <a:pt x="542" y="115"/>
                  </a:cubicBezTo>
                  <a:cubicBezTo>
                    <a:pt x="542" y="116"/>
                    <a:pt x="540" y="115"/>
                    <a:pt x="541" y="114"/>
                  </a:cubicBezTo>
                  <a:cubicBezTo>
                    <a:pt x="541" y="113"/>
                    <a:pt x="542" y="114"/>
                    <a:pt x="542" y="112"/>
                  </a:cubicBezTo>
                  <a:cubicBezTo>
                    <a:pt x="542" y="111"/>
                    <a:pt x="541" y="111"/>
                    <a:pt x="541" y="109"/>
                  </a:cubicBezTo>
                  <a:cubicBezTo>
                    <a:pt x="541" y="108"/>
                    <a:pt x="544" y="104"/>
                    <a:pt x="541" y="103"/>
                  </a:cubicBezTo>
                  <a:cubicBezTo>
                    <a:pt x="541" y="101"/>
                    <a:pt x="553" y="100"/>
                    <a:pt x="551" y="105"/>
                  </a:cubicBezTo>
                  <a:cubicBezTo>
                    <a:pt x="557" y="105"/>
                    <a:pt x="565" y="106"/>
                    <a:pt x="567" y="102"/>
                  </a:cubicBezTo>
                  <a:cubicBezTo>
                    <a:pt x="571" y="106"/>
                    <a:pt x="578" y="106"/>
                    <a:pt x="578" y="114"/>
                  </a:cubicBezTo>
                  <a:cubicBezTo>
                    <a:pt x="582" y="114"/>
                    <a:pt x="586" y="114"/>
                    <a:pt x="590" y="114"/>
                  </a:cubicBezTo>
                  <a:cubicBezTo>
                    <a:pt x="589" y="116"/>
                    <a:pt x="591" y="117"/>
                    <a:pt x="593" y="117"/>
                  </a:cubicBezTo>
                  <a:cubicBezTo>
                    <a:pt x="593" y="120"/>
                    <a:pt x="592" y="123"/>
                    <a:pt x="593" y="126"/>
                  </a:cubicBezTo>
                  <a:cubicBezTo>
                    <a:pt x="593" y="129"/>
                    <a:pt x="596" y="132"/>
                    <a:pt x="594" y="133"/>
                  </a:cubicBezTo>
                  <a:cubicBezTo>
                    <a:pt x="594" y="135"/>
                    <a:pt x="597" y="134"/>
                    <a:pt x="598" y="135"/>
                  </a:cubicBezTo>
                  <a:cubicBezTo>
                    <a:pt x="598" y="139"/>
                    <a:pt x="604" y="137"/>
                    <a:pt x="600" y="141"/>
                  </a:cubicBezTo>
                  <a:cubicBezTo>
                    <a:pt x="606" y="142"/>
                    <a:pt x="608" y="138"/>
                    <a:pt x="613" y="139"/>
                  </a:cubicBezTo>
                  <a:cubicBezTo>
                    <a:pt x="614" y="137"/>
                    <a:pt x="613" y="136"/>
                    <a:pt x="612" y="136"/>
                  </a:cubicBezTo>
                  <a:cubicBezTo>
                    <a:pt x="613" y="133"/>
                    <a:pt x="614" y="133"/>
                    <a:pt x="616" y="135"/>
                  </a:cubicBezTo>
                  <a:cubicBezTo>
                    <a:pt x="614" y="130"/>
                    <a:pt x="620" y="130"/>
                    <a:pt x="621" y="129"/>
                  </a:cubicBezTo>
                  <a:cubicBezTo>
                    <a:pt x="622" y="127"/>
                    <a:pt x="619" y="127"/>
                    <a:pt x="619" y="127"/>
                  </a:cubicBezTo>
                  <a:cubicBezTo>
                    <a:pt x="619" y="126"/>
                    <a:pt x="622" y="125"/>
                    <a:pt x="625" y="124"/>
                  </a:cubicBezTo>
                  <a:cubicBezTo>
                    <a:pt x="622" y="128"/>
                    <a:pt x="624" y="127"/>
                    <a:pt x="628" y="132"/>
                  </a:cubicBezTo>
                  <a:cubicBezTo>
                    <a:pt x="630" y="134"/>
                    <a:pt x="631" y="137"/>
                    <a:pt x="637" y="138"/>
                  </a:cubicBezTo>
                  <a:cubicBezTo>
                    <a:pt x="637" y="139"/>
                    <a:pt x="634" y="139"/>
                    <a:pt x="634" y="141"/>
                  </a:cubicBezTo>
                  <a:cubicBezTo>
                    <a:pt x="635" y="142"/>
                    <a:pt x="637" y="142"/>
                    <a:pt x="637" y="145"/>
                  </a:cubicBezTo>
                  <a:cubicBezTo>
                    <a:pt x="639" y="146"/>
                    <a:pt x="638" y="142"/>
                    <a:pt x="639" y="142"/>
                  </a:cubicBezTo>
                  <a:cubicBezTo>
                    <a:pt x="642" y="141"/>
                    <a:pt x="637" y="148"/>
                    <a:pt x="643" y="146"/>
                  </a:cubicBezTo>
                  <a:cubicBezTo>
                    <a:pt x="640" y="150"/>
                    <a:pt x="644" y="152"/>
                    <a:pt x="640" y="155"/>
                  </a:cubicBezTo>
                  <a:cubicBezTo>
                    <a:pt x="640" y="158"/>
                    <a:pt x="644" y="157"/>
                    <a:pt x="646" y="158"/>
                  </a:cubicBezTo>
                  <a:cubicBezTo>
                    <a:pt x="646" y="159"/>
                    <a:pt x="644" y="160"/>
                    <a:pt x="644" y="161"/>
                  </a:cubicBezTo>
                  <a:cubicBezTo>
                    <a:pt x="645" y="162"/>
                    <a:pt x="648" y="162"/>
                    <a:pt x="649" y="163"/>
                  </a:cubicBezTo>
                  <a:cubicBezTo>
                    <a:pt x="650" y="163"/>
                    <a:pt x="651" y="165"/>
                    <a:pt x="652" y="166"/>
                  </a:cubicBezTo>
                  <a:cubicBezTo>
                    <a:pt x="654" y="167"/>
                    <a:pt x="657" y="168"/>
                    <a:pt x="659" y="170"/>
                  </a:cubicBezTo>
                  <a:cubicBezTo>
                    <a:pt x="661" y="171"/>
                    <a:pt x="663" y="164"/>
                    <a:pt x="664" y="169"/>
                  </a:cubicBezTo>
                  <a:cubicBezTo>
                    <a:pt x="664" y="173"/>
                    <a:pt x="660" y="173"/>
                    <a:pt x="656" y="173"/>
                  </a:cubicBezTo>
                  <a:cubicBezTo>
                    <a:pt x="659" y="176"/>
                    <a:pt x="663" y="177"/>
                    <a:pt x="668" y="178"/>
                  </a:cubicBezTo>
                  <a:cubicBezTo>
                    <a:pt x="668" y="180"/>
                    <a:pt x="669" y="180"/>
                    <a:pt x="671" y="181"/>
                  </a:cubicBezTo>
                  <a:cubicBezTo>
                    <a:pt x="671" y="183"/>
                    <a:pt x="671" y="185"/>
                    <a:pt x="674" y="185"/>
                  </a:cubicBezTo>
                  <a:cubicBezTo>
                    <a:pt x="673" y="187"/>
                    <a:pt x="672" y="189"/>
                    <a:pt x="673" y="192"/>
                  </a:cubicBezTo>
                  <a:cubicBezTo>
                    <a:pt x="670" y="193"/>
                    <a:pt x="667" y="193"/>
                    <a:pt x="664" y="195"/>
                  </a:cubicBezTo>
                  <a:cubicBezTo>
                    <a:pt x="663" y="196"/>
                    <a:pt x="664" y="197"/>
                    <a:pt x="662" y="197"/>
                  </a:cubicBezTo>
                  <a:cubicBezTo>
                    <a:pt x="661" y="197"/>
                    <a:pt x="659" y="197"/>
                    <a:pt x="659" y="198"/>
                  </a:cubicBezTo>
                  <a:cubicBezTo>
                    <a:pt x="659" y="201"/>
                    <a:pt x="656" y="199"/>
                    <a:pt x="656" y="198"/>
                  </a:cubicBezTo>
                  <a:cubicBezTo>
                    <a:pt x="656" y="199"/>
                    <a:pt x="654" y="201"/>
                    <a:pt x="653" y="201"/>
                  </a:cubicBezTo>
                  <a:cubicBezTo>
                    <a:pt x="653" y="202"/>
                    <a:pt x="652" y="205"/>
                    <a:pt x="652" y="206"/>
                  </a:cubicBezTo>
                  <a:cubicBezTo>
                    <a:pt x="651" y="207"/>
                    <a:pt x="645" y="205"/>
                    <a:pt x="649" y="207"/>
                  </a:cubicBezTo>
                  <a:cubicBezTo>
                    <a:pt x="647" y="210"/>
                    <a:pt x="642" y="209"/>
                    <a:pt x="640" y="209"/>
                  </a:cubicBezTo>
                  <a:cubicBezTo>
                    <a:pt x="637" y="209"/>
                    <a:pt x="634" y="209"/>
                    <a:pt x="631" y="209"/>
                  </a:cubicBezTo>
                  <a:cubicBezTo>
                    <a:pt x="629" y="209"/>
                    <a:pt x="629" y="208"/>
                    <a:pt x="627" y="207"/>
                  </a:cubicBezTo>
                  <a:cubicBezTo>
                    <a:pt x="620" y="206"/>
                    <a:pt x="613" y="208"/>
                    <a:pt x="607" y="209"/>
                  </a:cubicBezTo>
                  <a:cubicBezTo>
                    <a:pt x="602" y="211"/>
                    <a:pt x="600" y="217"/>
                    <a:pt x="594" y="218"/>
                  </a:cubicBezTo>
                  <a:cubicBezTo>
                    <a:pt x="597" y="221"/>
                    <a:pt x="591" y="221"/>
                    <a:pt x="590" y="224"/>
                  </a:cubicBezTo>
                  <a:cubicBezTo>
                    <a:pt x="590" y="225"/>
                    <a:pt x="591" y="226"/>
                    <a:pt x="591" y="228"/>
                  </a:cubicBezTo>
                  <a:cubicBezTo>
                    <a:pt x="593" y="227"/>
                    <a:pt x="593" y="224"/>
                    <a:pt x="595" y="222"/>
                  </a:cubicBezTo>
                  <a:cubicBezTo>
                    <a:pt x="597" y="221"/>
                    <a:pt x="601" y="222"/>
                    <a:pt x="601" y="219"/>
                  </a:cubicBezTo>
                  <a:cubicBezTo>
                    <a:pt x="602" y="214"/>
                    <a:pt x="604" y="223"/>
                    <a:pt x="604" y="216"/>
                  </a:cubicBezTo>
                  <a:cubicBezTo>
                    <a:pt x="606" y="215"/>
                    <a:pt x="607" y="218"/>
                    <a:pt x="607" y="218"/>
                  </a:cubicBezTo>
                  <a:cubicBezTo>
                    <a:pt x="609" y="217"/>
                    <a:pt x="608" y="215"/>
                    <a:pt x="609" y="215"/>
                  </a:cubicBezTo>
                  <a:cubicBezTo>
                    <a:pt x="612" y="214"/>
                    <a:pt x="614" y="215"/>
                    <a:pt x="619" y="215"/>
                  </a:cubicBezTo>
                  <a:cubicBezTo>
                    <a:pt x="619" y="216"/>
                    <a:pt x="621" y="215"/>
                    <a:pt x="621" y="215"/>
                  </a:cubicBezTo>
                  <a:cubicBezTo>
                    <a:pt x="623" y="214"/>
                    <a:pt x="623" y="223"/>
                    <a:pt x="619" y="221"/>
                  </a:cubicBezTo>
                  <a:cubicBezTo>
                    <a:pt x="623" y="224"/>
                    <a:pt x="616" y="225"/>
                    <a:pt x="618" y="231"/>
                  </a:cubicBezTo>
                  <a:cubicBezTo>
                    <a:pt x="619" y="232"/>
                    <a:pt x="619" y="233"/>
                    <a:pt x="619" y="235"/>
                  </a:cubicBezTo>
                  <a:cubicBezTo>
                    <a:pt x="620" y="234"/>
                    <a:pt x="622" y="234"/>
                    <a:pt x="622" y="235"/>
                  </a:cubicBezTo>
                  <a:cubicBezTo>
                    <a:pt x="622" y="237"/>
                    <a:pt x="624" y="236"/>
                    <a:pt x="625" y="237"/>
                  </a:cubicBezTo>
                  <a:cubicBezTo>
                    <a:pt x="626" y="237"/>
                    <a:pt x="627" y="240"/>
                    <a:pt x="628" y="240"/>
                  </a:cubicBezTo>
                  <a:cubicBezTo>
                    <a:pt x="629" y="240"/>
                    <a:pt x="630" y="240"/>
                    <a:pt x="631" y="240"/>
                  </a:cubicBezTo>
                  <a:cubicBezTo>
                    <a:pt x="632" y="240"/>
                    <a:pt x="632" y="241"/>
                    <a:pt x="633" y="241"/>
                  </a:cubicBezTo>
                  <a:cubicBezTo>
                    <a:pt x="635" y="242"/>
                    <a:pt x="637" y="238"/>
                    <a:pt x="639" y="241"/>
                  </a:cubicBezTo>
                  <a:cubicBezTo>
                    <a:pt x="640" y="242"/>
                    <a:pt x="639" y="239"/>
                    <a:pt x="640" y="238"/>
                  </a:cubicBezTo>
                  <a:cubicBezTo>
                    <a:pt x="640" y="238"/>
                    <a:pt x="643" y="239"/>
                    <a:pt x="643" y="238"/>
                  </a:cubicBezTo>
                  <a:cubicBezTo>
                    <a:pt x="644" y="237"/>
                    <a:pt x="642" y="235"/>
                    <a:pt x="643" y="234"/>
                  </a:cubicBezTo>
                  <a:cubicBezTo>
                    <a:pt x="645" y="233"/>
                    <a:pt x="646" y="235"/>
                    <a:pt x="646" y="237"/>
                  </a:cubicBezTo>
                  <a:cubicBezTo>
                    <a:pt x="647" y="239"/>
                    <a:pt x="651" y="238"/>
                    <a:pt x="649" y="243"/>
                  </a:cubicBezTo>
                  <a:cubicBezTo>
                    <a:pt x="647" y="244"/>
                    <a:pt x="646" y="241"/>
                    <a:pt x="644" y="241"/>
                  </a:cubicBezTo>
                  <a:cubicBezTo>
                    <a:pt x="642" y="242"/>
                    <a:pt x="642" y="245"/>
                    <a:pt x="640" y="246"/>
                  </a:cubicBezTo>
                  <a:cubicBezTo>
                    <a:pt x="639" y="246"/>
                    <a:pt x="637" y="245"/>
                    <a:pt x="636" y="246"/>
                  </a:cubicBezTo>
                  <a:cubicBezTo>
                    <a:pt x="633" y="246"/>
                    <a:pt x="634" y="250"/>
                    <a:pt x="628" y="249"/>
                  </a:cubicBezTo>
                  <a:cubicBezTo>
                    <a:pt x="625" y="248"/>
                    <a:pt x="626" y="252"/>
                    <a:pt x="625" y="253"/>
                  </a:cubicBezTo>
                  <a:cubicBezTo>
                    <a:pt x="624" y="254"/>
                    <a:pt x="623" y="252"/>
                    <a:pt x="624" y="252"/>
                  </a:cubicBezTo>
                  <a:cubicBezTo>
                    <a:pt x="621" y="254"/>
                    <a:pt x="621" y="257"/>
                    <a:pt x="616" y="256"/>
                  </a:cubicBezTo>
                  <a:cubicBezTo>
                    <a:pt x="619" y="253"/>
                    <a:pt x="616" y="254"/>
                    <a:pt x="616" y="250"/>
                  </a:cubicBezTo>
                  <a:cubicBezTo>
                    <a:pt x="619" y="249"/>
                    <a:pt x="621" y="245"/>
                    <a:pt x="624" y="249"/>
                  </a:cubicBezTo>
                  <a:cubicBezTo>
                    <a:pt x="625" y="244"/>
                    <a:pt x="621" y="244"/>
                    <a:pt x="619" y="243"/>
                  </a:cubicBezTo>
                  <a:cubicBezTo>
                    <a:pt x="616" y="241"/>
                    <a:pt x="613" y="247"/>
                    <a:pt x="610" y="247"/>
                  </a:cubicBezTo>
                  <a:cubicBezTo>
                    <a:pt x="610" y="247"/>
                    <a:pt x="606" y="248"/>
                    <a:pt x="606" y="249"/>
                  </a:cubicBezTo>
                  <a:cubicBezTo>
                    <a:pt x="605" y="249"/>
                    <a:pt x="604" y="250"/>
                    <a:pt x="604" y="252"/>
                  </a:cubicBezTo>
                  <a:cubicBezTo>
                    <a:pt x="596" y="250"/>
                    <a:pt x="597" y="256"/>
                    <a:pt x="590" y="253"/>
                  </a:cubicBezTo>
                  <a:cubicBezTo>
                    <a:pt x="592" y="255"/>
                    <a:pt x="594" y="256"/>
                    <a:pt x="587" y="256"/>
                  </a:cubicBezTo>
                  <a:cubicBezTo>
                    <a:pt x="584" y="259"/>
                    <a:pt x="582" y="266"/>
                    <a:pt x="587" y="268"/>
                  </a:cubicBezTo>
                  <a:cubicBezTo>
                    <a:pt x="587" y="271"/>
                    <a:pt x="583" y="270"/>
                    <a:pt x="584" y="274"/>
                  </a:cubicBezTo>
                  <a:cubicBezTo>
                    <a:pt x="582" y="274"/>
                    <a:pt x="581" y="273"/>
                    <a:pt x="579" y="274"/>
                  </a:cubicBezTo>
                  <a:cubicBezTo>
                    <a:pt x="577" y="274"/>
                    <a:pt x="577" y="276"/>
                    <a:pt x="576" y="277"/>
                  </a:cubicBezTo>
                  <a:cubicBezTo>
                    <a:pt x="574" y="278"/>
                    <a:pt x="569" y="277"/>
                    <a:pt x="567" y="280"/>
                  </a:cubicBezTo>
                  <a:cubicBezTo>
                    <a:pt x="567" y="281"/>
                    <a:pt x="565" y="282"/>
                    <a:pt x="564" y="283"/>
                  </a:cubicBezTo>
                  <a:cubicBezTo>
                    <a:pt x="563" y="285"/>
                    <a:pt x="562" y="288"/>
                    <a:pt x="560" y="290"/>
                  </a:cubicBezTo>
                  <a:cubicBezTo>
                    <a:pt x="559" y="292"/>
                    <a:pt x="556" y="292"/>
                    <a:pt x="557" y="298"/>
                  </a:cubicBezTo>
                  <a:cubicBezTo>
                    <a:pt x="554" y="297"/>
                    <a:pt x="554" y="294"/>
                    <a:pt x="551" y="293"/>
                  </a:cubicBezTo>
                  <a:cubicBezTo>
                    <a:pt x="549" y="293"/>
                    <a:pt x="550" y="296"/>
                    <a:pt x="548" y="296"/>
                  </a:cubicBezTo>
                  <a:cubicBezTo>
                    <a:pt x="553" y="302"/>
                    <a:pt x="553" y="307"/>
                    <a:pt x="554" y="315"/>
                  </a:cubicBezTo>
                  <a:cubicBezTo>
                    <a:pt x="551" y="314"/>
                    <a:pt x="552" y="318"/>
                    <a:pt x="551" y="318"/>
                  </a:cubicBezTo>
                  <a:cubicBezTo>
                    <a:pt x="551" y="319"/>
                    <a:pt x="548" y="318"/>
                    <a:pt x="548" y="318"/>
                  </a:cubicBezTo>
                  <a:cubicBezTo>
                    <a:pt x="547" y="320"/>
                    <a:pt x="547" y="320"/>
                    <a:pt x="545" y="321"/>
                  </a:cubicBezTo>
                  <a:cubicBezTo>
                    <a:pt x="544" y="322"/>
                    <a:pt x="542" y="325"/>
                    <a:pt x="541" y="326"/>
                  </a:cubicBezTo>
                  <a:cubicBezTo>
                    <a:pt x="539" y="327"/>
                    <a:pt x="536" y="325"/>
                    <a:pt x="535" y="327"/>
                  </a:cubicBezTo>
                  <a:cubicBezTo>
                    <a:pt x="531" y="328"/>
                    <a:pt x="530" y="332"/>
                    <a:pt x="529" y="335"/>
                  </a:cubicBezTo>
                  <a:cubicBezTo>
                    <a:pt x="525" y="335"/>
                    <a:pt x="526" y="339"/>
                    <a:pt x="521" y="339"/>
                  </a:cubicBezTo>
                  <a:cubicBezTo>
                    <a:pt x="523" y="344"/>
                    <a:pt x="518" y="355"/>
                    <a:pt x="524" y="355"/>
                  </a:cubicBezTo>
                  <a:cubicBezTo>
                    <a:pt x="521" y="361"/>
                    <a:pt x="527" y="361"/>
                    <a:pt x="526" y="369"/>
                  </a:cubicBezTo>
                  <a:cubicBezTo>
                    <a:pt x="526" y="370"/>
                    <a:pt x="528" y="370"/>
                    <a:pt x="529" y="370"/>
                  </a:cubicBezTo>
                  <a:cubicBezTo>
                    <a:pt x="527" y="375"/>
                    <a:pt x="529" y="374"/>
                    <a:pt x="529" y="381"/>
                  </a:cubicBezTo>
                  <a:cubicBezTo>
                    <a:pt x="526" y="381"/>
                    <a:pt x="524" y="382"/>
                    <a:pt x="523" y="384"/>
                  </a:cubicBezTo>
                  <a:cubicBezTo>
                    <a:pt x="521" y="384"/>
                    <a:pt x="522" y="381"/>
                    <a:pt x="521" y="379"/>
                  </a:cubicBezTo>
                  <a:cubicBezTo>
                    <a:pt x="520" y="378"/>
                    <a:pt x="518" y="379"/>
                    <a:pt x="517" y="378"/>
                  </a:cubicBezTo>
                  <a:cubicBezTo>
                    <a:pt x="516" y="377"/>
                    <a:pt x="517" y="373"/>
                    <a:pt x="514" y="375"/>
                  </a:cubicBezTo>
                  <a:cubicBezTo>
                    <a:pt x="515" y="371"/>
                    <a:pt x="516" y="368"/>
                    <a:pt x="511" y="367"/>
                  </a:cubicBezTo>
                  <a:cubicBezTo>
                    <a:pt x="514" y="360"/>
                    <a:pt x="510" y="361"/>
                    <a:pt x="510" y="354"/>
                  </a:cubicBezTo>
                  <a:cubicBezTo>
                    <a:pt x="508" y="354"/>
                    <a:pt x="508" y="355"/>
                    <a:pt x="507" y="355"/>
                  </a:cubicBezTo>
                  <a:cubicBezTo>
                    <a:pt x="507" y="354"/>
                    <a:pt x="507" y="353"/>
                    <a:pt x="507" y="352"/>
                  </a:cubicBezTo>
                  <a:cubicBezTo>
                    <a:pt x="504" y="353"/>
                    <a:pt x="496" y="354"/>
                    <a:pt x="495" y="352"/>
                  </a:cubicBezTo>
                  <a:cubicBezTo>
                    <a:pt x="494" y="351"/>
                    <a:pt x="494" y="350"/>
                    <a:pt x="492" y="349"/>
                  </a:cubicBezTo>
                  <a:cubicBezTo>
                    <a:pt x="491" y="349"/>
                    <a:pt x="488" y="351"/>
                    <a:pt x="486" y="351"/>
                  </a:cubicBezTo>
                  <a:cubicBezTo>
                    <a:pt x="486" y="351"/>
                    <a:pt x="491" y="346"/>
                    <a:pt x="486" y="348"/>
                  </a:cubicBezTo>
                  <a:cubicBezTo>
                    <a:pt x="485" y="348"/>
                    <a:pt x="486" y="349"/>
                    <a:pt x="484" y="349"/>
                  </a:cubicBezTo>
                  <a:cubicBezTo>
                    <a:pt x="480" y="350"/>
                    <a:pt x="474" y="350"/>
                    <a:pt x="471" y="348"/>
                  </a:cubicBezTo>
                  <a:cubicBezTo>
                    <a:pt x="468" y="348"/>
                    <a:pt x="470" y="353"/>
                    <a:pt x="470" y="355"/>
                  </a:cubicBezTo>
                  <a:cubicBezTo>
                    <a:pt x="461" y="354"/>
                    <a:pt x="452" y="353"/>
                    <a:pt x="443" y="352"/>
                  </a:cubicBezTo>
                  <a:cubicBezTo>
                    <a:pt x="442" y="353"/>
                    <a:pt x="441" y="354"/>
                    <a:pt x="440" y="354"/>
                  </a:cubicBezTo>
                  <a:cubicBezTo>
                    <a:pt x="438" y="354"/>
                    <a:pt x="439" y="357"/>
                    <a:pt x="437" y="357"/>
                  </a:cubicBezTo>
                  <a:cubicBezTo>
                    <a:pt x="435" y="357"/>
                    <a:pt x="436" y="359"/>
                    <a:pt x="435" y="360"/>
                  </a:cubicBezTo>
                  <a:cubicBezTo>
                    <a:pt x="434" y="360"/>
                    <a:pt x="431" y="359"/>
                    <a:pt x="429" y="360"/>
                  </a:cubicBezTo>
                  <a:cubicBezTo>
                    <a:pt x="428" y="360"/>
                    <a:pt x="428" y="364"/>
                    <a:pt x="425" y="363"/>
                  </a:cubicBezTo>
                  <a:cubicBezTo>
                    <a:pt x="426" y="366"/>
                    <a:pt x="423" y="373"/>
                    <a:pt x="427" y="373"/>
                  </a:cubicBezTo>
                  <a:cubicBezTo>
                    <a:pt x="425" y="375"/>
                    <a:pt x="424" y="378"/>
                    <a:pt x="422" y="379"/>
                  </a:cubicBezTo>
                  <a:cubicBezTo>
                    <a:pt x="422" y="383"/>
                    <a:pt x="422" y="387"/>
                    <a:pt x="422" y="391"/>
                  </a:cubicBezTo>
                  <a:cubicBezTo>
                    <a:pt x="422" y="393"/>
                    <a:pt x="423" y="394"/>
                    <a:pt x="424" y="395"/>
                  </a:cubicBezTo>
                  <a:cubicBezTo>
                    <a:pt x="424" y="399"/>
                    <a:pt x="425" y="403"/>
                    <a:pt x="422" y="406"/>
                  </a:cubicBezTo>
                  <a:cubicBezTo>
                    <a:pt x="422" y="408"/>
                    <a:pt x="426" y="406"/>
                    <a:pt x="427" y="407"/>
                  </a:cubicBezTo>
                  <a:cubicBezTo>
                    <a:pt x="427" y="408"/>
                    <a:pt x="425" y="409"/>
                    <a:pt x="425" y="410"/>
                  </a:cubicBezTo>
                  <a:cubicBezTo>
                    <a:pt x="425" y="410"/>
                    <a:pt x="426" y="412"/>
                    <a:pt x="427" y="412"/>
                  </a:cubicBezTo>
                  <a:cubicBezTo>
                    <a:pt x="427" y="413"/>
                    <a:pt x="429" y="412"/>
                    <a:pt x="429" y="413"/>
                  </a:cubicBezTo>
                  <a:cubicBezTo>
                    <a:pt x="430" y="414"/>
                    <a:pt x="429" y="416"/>
                    <a:pt x="429" y="416"/>
                  </a:cubicBezTo>
                  <a:cubicBezTo>
                    <a:pt x="430" y="416"/>
                    <a:pt x="431" y="416"/>
                    <a:pt x="431" y="416"/>
                  </a:cubicBezTo>
                  <a:cubicBezTo>
                    <a:pt x="431" y="417"/>
                    <a:pt x="431" y="419"/>
                    <a:pt x="431" y="419"/>
                  </a:cubicBezTo>
                  <a:cubicBezTo>
                    <a:pt x="432" y="420"/>
                    <a:pt x="435" y="422"/>
                    <a:pt x="435" y="425"/>
                  </a:cubicBezTo>
                  <a:cubicBezTo>
                    <a:pt x="447" y="426"/>
                    <a:pt x="453" y="423"/>
                    <a:pt x="459" y="425"/>
                  </a:cubicBezTo>
                  <a:cubicBezTo>
                    <a:pt x="461" y="425"/>
                    <a:pt x="461" y="423"/>
                    <a:pt x="462" y="422"/>
                  </a:cubicBezTo>
                  <a:cubicBezTo>
                    <a:pt x="464" y="420"/>
                    <a:pt x="465" y="418"/>
                    <a:pt x="467" y="415"/>
                  </a:cubicBezTo>
                  <a:cubicBezTo>
                    <a:pt x="467" y="413"/>
                    <a:pt x="469" y="412"/>
                    <a:pt x="467" y="412"/>
                  </a:cubicBezTo>
                  <a:cubicBezTo>
                    <a:pt x="471" y="407"/>
                    <a:pt x="481" y="404"/>
                    <a:pt x="489" y="407"/>
                  </a:cubicBezTo>
                  <a:cubicBezTo>
                    <a:pt x="485" y="411"/>
                    <a:pt x="485" y="417"/>
                    <a:pt x="481" y="421"/>
                  </a:cubicBezTo>
                  <a:cubicBezTo>
                    <a:pt x="480" y="425"/>
                    <a:pt x="483" y="424"/>
                    <a:pt x="483" y="428"/>
                  </a:cubicBezTo>
                  <a:cubicBezTo>
                    <a:pt x="480" y="429"/>
                    <a:pt x="478" y="432"/>
                    <a:pt x="477" y="435"/>
                  </a:cubicBezTo>
                  <a:cubicBezTo>
                    <a:pt x="477" y="436"/>
                    <a:pt x="477" y="437"/>
                    <a:pt x="475" y="437"/>
                  </a:cubicBezTo>
                  <a:cubicBezTo>
                    <a:pt x="475" y="440"/>
                    <a:pt x="482" y="436"/>
                    <a:pt x="480" y="441"/>
                  </a:cubicBezTo>
                  <a:cubicBezTo>
                    <a:pt x="483" y="441"/>
                    <a:pt x="484" y="439"/>
                    <a:pt x="489" y="440"/>
                  </a:cubicBezTo>
                  <a:cubicBezTo>
                    <a:pt x="488" y="443"/>
                    <a:pt x="492" y="442"/>
                    <a:pt x="492" y="444"/>
                  </a:cubicBezTo>
                  <a:cubicBezTo>
                    <a:pt x="499" y="441"/>
                    <a:pt x="501" y="447"/>
                    <a:pt x="510" y="446"/>
                  </a:cubicBezTo>
                  <a:cubicBezTo>
                    <a:pt x="506" y="450"/>
                    <a:pt x="512" y="454"/>
                    <a:pt x="507" y="456"/>
                  </a:cubicBezTo>
                  <a:cubicBezTo>
                    <a:pt x="509" y="460"/>
                    <a:pt x="508" y="469"/>
                    <a:pt x="507" y="472"/>
                  </a:cubicBezTo>
                  <a:cubicBezTo>
                    <a:pt x="507" y="475"/>
                    <a:pt x="509" y="476"/>
                    <a:pt x="512" y="475"/>
                  </a:cubicBezTo>
                  <a:cubicBezTo>
                    <a:pt x="512" y="479"/>
                    <a:pt x="515" y="478"/>
                    <a:pt x="515" y="480"/>
                  </a:cubicBezTo>
                  <a:cubicBezTo>
                    <a:pt x="516" y="482"/>
                    <a:pt x="520" y="480"/>
                    <a:pt x="520" y="483"/>
                  </a:cubicBezTo>
                  <a:cubicBezTo>
                    <a:pt x="525" y="479"/>
                    <a:pt x="534" y="484"/>
                    <a:pt x="538" y="481"/>
                  </a:cubicBezTo>
                  <a:cubicBezTo>
                    <a:pt x="538" y="482"/>
                    <a:pt x="538" y="483"/>
                    <a:pt x="538" y="484"/>
                  </a:cubicBezTo>
                  <a:cubicBezTo>
                    <a:pt x="540" y="484"/>
                    <a:pt x="545" y="481"/>
                    <a:pt x="545" y="486"/>
                  </a:cubicBezTo>
                  <a:cubicBezTo>
                    <a:pt x="546" y="485"/>
                    <a:pt x="548" y="484"/>
                    <a:pt x="550" y="484"/>
                  </a:cubicBezTo>
                  <a:cubicBezTo>
                    <a:pt x="550" y="483"/>
                    <a:pt x="552" y="482"/>
                    <a:pt x="553" y="481"/>
                  </a:cubicBezTo>
                  <a:cubicBezTo>
                    <a:pt x="553" y="481"/>
                    <a:pt x="554" y="482"/>
                    <a:pt x="554" y="480"/>
                  </a:cubicBezTo>
                  <a:cubicBezTo>
                    <a:pt x="554" y="478"/>
                    <a:pt x="556" y="481"/>
                    <a:pt x="557" y="478"/>
                  </a:cubicBezTo>
                  <a:cubicBezTo>
                    <a:pt x="557" y="478"/>
                    <a:pt x="557" y="476"/>
                    <a:pt x="557" y="475"/>
                  </a:cubicBezTo>
                  <a:cubicBezTo>
                    <a:pt x="558" y="475"/>
                    <a:pt x="559" y="477"/>
                    <a:pt x="558" y="477"/>
                  </a:cubicBezTo>
                  <a:cubicBezTo>
                    <a:pt x="560" y="476"/>
                    <a:pt x="560" y="475"/>
                    <a:pt x="561" y="474"/>
                  </a:cubicBezTo>
                  <a:cubicBezTo>
                    <a:pt x="563" y="473"/>
                    <a:pt x="565" y="472"/>
                    <a:pt x="567" y="469"/>
                  </a:cubicBezTo>
                  <a:cubicBezTo>
                    <a:pt x="568" y="469"/>
                    <a:pt x="569" y="468"/>
                    <a:pt x="569" y="467"/>
                  </a:cubicBezTo>
                  <a:cubicBezTo>
                    <a:pt x="570" y="468"/>
                    <a:pt x="585" y="469"/>
                    <a:pt x="578" y="471"/>
                  </a:cubicBezTo>
                  <a:cubicBezTo>
                    <a:pt x="578" y="473"/>
                    <a:pt x="581" y="472"/>
                    <a:pt x="584" y="472"/>
                  </a:cubicBezTo>
                  <a:cubicBezTo>
                    <a:pt x="585" y="472"/>
                    <a:pt x="585" y="471"/>
                    <a:pt x="585" y="469"/>
                  </a:cubicBezTo>
                  <a:cubicBezTo>
                    <a:pt x="589" y="469"/>
                    <a:pt x="593" y="469"/>
                    <a:pt x="597" y="469"/>
                  </a:cubicBezTo>
                  <a:cubicBezTo>
                    <a:pt x="595" y="474"/>
                    <a:pt x="603" y="472"/>
                    <a:pt x="607" y="474"/>
                  </a:cubicBezTo>
                  <a:cubicBezTo>
                    <a:pt x="608" y="474"/>
                    <a:pt x="607" y="475"/>
                    <a:pt x="609" y="475"/>
                  </a:cubicBezTo>
                  <a:cubicBezTo>
                    <a:pt x="610" y="475"/>
                    <a:pt x="610" y="477"/>
                    <a:pt x="612" y="477"/>
                  </a:cubicBezTo>
                  <a:cubicBezTo>
                    <a:pt x="615" y="477"/>
                    <a:pt x="616" y="476"/>
                    <a:pt x="618" y="475"/>
                  </a:cubicBezTo>
                  <a:cubicBezTo>
                    <a:pt x="625" y="475"/>
                    <a:pt x="633" y="477"/>
                    <a:pt x="640" y="477"/>
                  </a:cubicBezTo>
                  <a:cubicBezTo>
                    <a:pt x="639" y="480"/>
                    <a:pt x="641" y="482"/>
                    <a:pt x="641" y="480"/>
                  </a:cubicBezTo>
                  <a:cubicBezTo>
                    <a:pt x="643" y="480"/>
                    <a:pt x="642" y="481"/>
                    <a:pt x="641" y="481"/>
                  </a:cubicBezTo>
                  <a:cubicBezTo>
                    <a:pt x="641" y="485"/>
                    <a:pt x="645" y="482"/>
                    <a:pt x="647" y="484"/>
                  </a:cubicBezTo>
                  <a:cubicBezTo>
                    <a:pt x="648" y="485"/>
                    <a:pt x="647" y="487"/>
                    <a:pt x="647" y="487"/>
                  </a:cubicBezTo>
                  <a:cubicBezTo>
                    <a:pt x="649" y="488"/>
                    <a:pt x="652" y="487"/>
                    <a:pt x="653" y="487"/>
                  </a:cubicBezTo>
                  <a:cubicBezTo>
                    <a:pt x="652" y="491"/>
                    <a:pt x="654" y="491"/>
                    <a:pt x="656" y="493"/>
                  </a:cubicBezTo>
                  <a:cubicBezTo>
                    <a:pt x="659" y="495"/>
                    <a:pt x="661" y="497"/>
                    <a:pt x="662" y="501"/>
                  </a:cubicBezTo>
                  <a:cubicBezTo>
                    <a:pt x="671" y="500"/>
                    <a:pt x="675" y="505"/>
                    <a:pt x="683" y="502"/>
                  </a:cubicBezTo>
                  <a:cubicBezTo>
                    <a:pt x="681" y="508"/>
                    <a:pt x="691" y="502"/>
                    <a:pt x="689" y="508"/>
                  </a:cubicBezTo>
                  <a:cubicBezTo>
                    <a:pt x="694" y="506"/>
                    <a:pt x="694" y="512"/>
                    <a:pt x="698" y="512"/>
                  </a:cubicBezTo>
                  <a:cubicBezTo>
                    <a:pt x="699" y="513"/>
                    <a:pt x="699" y="517"/>
                    <a:pt x="702" y="515"/>
                  </a:cubicBezTo>
                  <a:cubicBezTo>
                    <a:pt x="698" y="519"/>
                    <a:pt x="704" y="519"/>
                    <a:pt x="704" y="523"/>
                  </a:cubicBezTo>
                  <a:cubicBezTo>
                    <a:pt x="704" y="526"/>
                    <a:pt x="707" y="525"/>
                    <a:pt x="708" y="526"/>
                  </a:cubicBezTo>
                  <a:cubicBezTo>
                    <a:pt x="709" y="527"/>
                    <a:pt x="708" y="530"/>
                    <a:pt x="711" y="529"/>
                  </a:cubicBezTo>
                  <a:cubicBezTo>
                    <a:pt x="706" y="534"/>
                    <a:pt x="719" y="536"/>
                    <a:pt x="714" y="541"/>
                  </a:cubicBezTo>
                  <a:cubicBezTo>
                    <a:pt x="717" y="540"/>
                    <a:pt x="719" y="541"/>
                    <a:pt x="719" y="544"/>
                  </a:cubicBezTo>
                  <a:cubicBezTo>
                    <a:pt x="726" y="542"/>
                    <a:pt x="736" y="544"/>
                    <a:pt x="739" y="551"/>
                  </a:cubicBezTo>
                  <a:cubicBezTo>
                    <a:pt x="747" y="551"/>
                    <a:pt x="750" y="554"/>
                    <a:pt x="759" y="553"/>
                  </a:cubicBezTo>
                  <a:cubicBezTo>
                    <a:pt x="759" y="553"/>
                    <a:pt x="756" y="554"/>
                    <a:pt x="756" y="554"/>
                  </a:cubicBezTo>
                  <a:cubicBezTo>
                    <a:pt x="757" y="557"/>
                    <a:pt x="767" y="555"/>
                    <a:pt x="772" y="555"/>
                  </a:cubicBezTo>
                  <a:cubicBezTo>
                    <a:pt x="772" y="557"/>
                    <a:pt x="774" y="557"/>
                    <a:pt x="775" y="557"/>
                  </a:cubicBezTo>
                  <a:cubicBezTo>
                    <a:pt x="775" y="560"/>
                    <a:pt x="778" y="559"/>
                    <a:pt x="779" y="560"/>
                  </a:cubicBezTo>
                  <a:cubicBezTo>
                    <a:pt x="780" y="560"/>
                    <a:pt x="779" y="562"/>
                    <a:pt x="779" y="563"/>
                  </a:cubicBezTo>
                  <a:cubicBezTo>
                    <a:pt x="780" y="563"/>
                    <a:pt x="782" y="562"/>
                    <a:pt x="782" y="563"/>
                  </a:cubicBezTo>
                  <a:cubicBezTo>
                    <a:pt x="783" y="564"/>
                    <a:pt x="782" y="567"/>
                    <a:pt x="785" y="566"/>
                  </a:cubicBezTo>
                  <a:cubicBezTo>
                    <a:pt x="785" y="581"/>
                    <a:pt x="785" y="596"/>
                    <a:pt x="785" y="612"/>
                  </a:cubicBezTo>
                  <a:cubicBezTo>
                    <a:pt x="779" y="609"/>
                    <a:pt x="786" y="620"/>
                    <a:pt x="779" y="618"/>
                  </a:cubicBezTo>
                  <a:cubicBezTo>
                    <a:pt x="779" y="623"/>
                    <a:pt x="778" y="628"/>
                    <a:pt x="778" y="633"/>
                  </a:cubicBezTo>
                  <a:cubicBezTo>
                    <a:pt x="778" y="635"/>
                    <a:pt x="780" y="641"/>
                    <a:pt x="779" y="647"/>
                  </a:cubicBezTo>
                  <a:cubicBezTo>
                    <a:pt x="779" y="647"/>
                    <a:pt x="778" y="648"/>
                    <a:pt x="778" y="649"/>
                  </a:cubicBezTo>
                  <a:cubicBezTo>
                    <a:pt x="778" y="650"/>
                    <a:pt x="778" y="651"/>
                    <a:pt x="778" y="652"/>
                  </a:cubicBezTo>
                  <a:cubicBezTo>
                    <a:pt x="777" y="653"/>
                    <a:pt x="773" y="654"/>
                    <a:pt x="775" y="659"/>
                  </a:cubicBezTo>
                  <a:cubicBezTo>
                    <a:pt x="772" y="660"/>
                    <a:pt x="770" y="662"/>
                    <a:pt x="767" y="664"/>
                  </a:cubicBezTo>
                  <a:cubicBezTo>
                    <a:pt x="767" y="665"/>
                    <a:pt x="768" y="667"/>
                    <a:pt x="767" y="668"/>
                  </a:cubicBezTo>
                  <a:cubicBezTo>
                    <a:pt x="767" y="669"/>
                    <a:pt x="765" y="668"/>
                    <a:pt x="764" y="668"/>
                  </a:cubicBezTo>
                  <a:cubicBezTo>
                    <a:pt x="764" y="669"/>
                    <a:pt x="765" y="671"/>
                    <a:pt x="764" y="671"/>
                  </a:cubicBezTo>
                  <a:cubicBezTo>
                    <a:pt x="763" y="672"/>
                    <a:pt x="759" y="671"/>
                    <a:pt x="759" y="674"/>
                  </a:cubicBezTo>
                  <a:cubicBezTo>
                    <a:pt x="758" y="676"/>
                    <a:pt x="755" y="675"/>
                    <a:pt x="753" y="677"/>
                  </a:cubicBezTo>
                  <a:cubicBezTo>
                    <a:pt x="752" y="678"/>
                    <a:pt x="750" y="680"/>
                    <a:pt x="750" y="680"/>
                  </a:cubicBezTo>
                  <a:cubicBezTo>
                    <a:pt x="749" y="680"/>
                    <a:pt x="748" y="678"/>
                    <a:pt x="747" y="678"/>
                  </a:cubicBezTo>
                  <a:cubicBezTo>
                    <a:pt x="747" y="678"/>
                    <a:pt x="746" y="680"/>
                    <a:pt x="745" y="680"/>
                  </a:cubicBezTo>
                  <a:cubicBezTo>
                    <a:pt x="743" y="680"/>
                    <a:pt x="742" y="681"/>
                    <a:pt x="742" y="683"/>
                  </a:cubicBezTo>
                  <a:cubicBezTo>
                    <a:pt x="737" y="680"/>
                    <a:pt x="733" y="687"/>
                    <a:pt x="730" y="689"/>
                  </a:cubicBezTo>
                  <a:cubicBezTo>
                    <a:pt x="730" y="689"/>
                    <a:pt x="728" y="688"/>
                    <a:pt x="727" y="689"/>
                  </a:cubicBezTo>
                  <a:cubicBezTo>
                    <a:pt x="727" y="690"/>
                    <a:pt x="725" y="691"/>
                    <a:pt x="724" y="692"/>
                  </a:cubicBezTo>
                  <a:cubicBezTo>
                    <a:pt x="724" y="693"/>
                    <a:pt x="722" y="694"/>
                    <a:pt x="721" y="695"/>
                  </a:cubicBezTo>
                  <a:cubicBezTo>
                    <a:pt x="721" y="695"/>
                    <a:pt x="724" y="699"/>
                    <a:pt x="720" y="698"/>
                  </a:cubicBezTo>
                  <a:cubicBezTo>
                    <a:pt x="721" y="705"/>
                    <a:pt x="718" y="707"/>
                    <a:pt x="719" y="714"/>
                  </a:cubicBezTo>
                  <a:cubicBezTo>
                    <a:pt x="715" y="713"/>
                    <a:pt x="717" y="717"/>
                    <a:pt x="716" y="718"/>
                  </a:cubicBezTo>
                  <a:cubicBezTo>
                    <a:pt x="715" y="719"/>
                    <a:pt x="713" y="718"/>
                    <a:pt x="713" y="718"/>
                  </a:cubicBezTo>
                  <a:cubicBezTo>
                    <a:pt x="712" y="719"/>
                    <a:pt x="715" y="721"/>
                    <a:pt x="713" y="721"/>
                  </a:cubicBezTo>
                  <a:cubicBezTo>
                    <a:pt x="710" y="722"/>
                    <a:pt x="711" y="727"/>
                    <a:pt x="707" y="727"/>
                  </a:cubicBezTo>
                  <a:cubicBezTo>
                    <a:pt x="706" y="727"/>
                    <a:pt x="704" y="730"/>
                    <a:pt x="704" y="730"/>
                  </a:cubicBezTo>
                  <a:cubicBezTo>
                    <a:pt x="702" y="732"/>
                    <a:pt x="700" y="737"/>
                    <a:pt x="696" y="739"/>
                  </a:cubicBezTo>
                  <a:cubicBezTo>
                    <a:pt x="696" y="741"/>
                    <a:pt x="696" y="743"/>
                    <a:pt x="696" y="745"/>
                  </a:cubicBezTo>
                  <a:cubicBezTo>
                    <a:pt x="694" y="746"/>
                    <a:pt x="692" y="747"/>
                    <a:pt x="692" y="751"/>
                  </a:cubicBezTo>
                  <a:cubicBezTo>
                    <a:pt x="689" y="751"/>
                    <a:pt x="687" y="751"/>
                    <a:pt x="684" y="751"/>
                  </a:cubicBezTo>
                  <a:cubicBezTo>
                    <a:pt x="684" y="753"/>
                    <a:pt x="686" y="752"/>
                    <a:pt x="687" y="753"/>
                  </a:cubicBezTo>
                  <a:cubicBezTo>
                    <a:pt x="687" y="754"/>
                    <a:pt x="685" y="754"/>
                    <a:pt x="683" y="754"/>
                  </a:cubicBezTo>
                  <a:cubicBezTo>
                    <a:pt x="681" y="755"/>
                    <a:pt x="680" y="757"/>
                    <a:pt x="680" y="760"/>
                  </a:cubicBezTo>
                  <a:cubicBezTo>
                    <a:pt x="678" y="758"/>
                    <a:pt x="677" y="759"/>
                    <a:pt x="677" y="761"/>
                  </a:cubicBezTo>
                  <a:cubicBezTo>
                    <a:pt x="676" y="761"/>
                    <a:pt x="676" y="760"/>
                    <a:pt x="676" y="759"/>
                  </a:cubicBezTo>
                  <a:cubicBezTo>
                    <a:pt x="673" y="759"/>
                    <a:pt x="671" y="759"/>
                    <a:pt x="671" y="757"/>
                  </a:cubicBezTo>
                  <a:cubicBezTo>
                    <a:pt x="670" y="758"/>
                    <a:pt x="670" y="760"/>
                    <a:pt x="667" y="760"/>
                  </a:cubicBezTo>
                  <a:cubicBezTo>
                    <a:pt x="666" y="764"/>
                    <a:pt x="669" y="764"/>
                    <a:pt x="670" y="767"/>
                  </a:cubicBezTo>
                  <a:cubicBezTo>
                    <a:pt x="670" y="771"/>
                    <a:pt x="665" y="774"/>
                    <a:pt x="668" y="776"/>
                  </a:cubicBezTo>
                  <a:cubicBezTo>
                    <a:pt x="667" y="780"/>
                    <a:pt x="660" y="776"/>
                    <a:pt x="659" y="779"/>
                  </a:cubicBezTo>
                  <a:cubicBezTo>
                    <a:pt x="657" y="779"/>
                    <a:pt x="658" y="782"/>
                    <a:pt x="658" y="782"/>
                  </a:cubicBezTo>
                  <a:cubicBezTo>
                    <a:pt x="656" y="784"/>
                    <a:pt x="651" y="782"/>
                    <a:pt x="652" y="787"/>
                  </a:cubicBezTo>
                  <a:cubicBezTo>
                    <a:pt x="649" y="784"/>
                    <a:pt x="638" y="784"/>
                    <a:pt x="637" y="788"/>
                  </a:cubicBezTo>
                  <a:cubicBezTo>
                    <a:pt x="637" y="790"/>
                    <a:pt x="639" y="789"/>
                    <a:pt x="639" y="788"/>
                  </a:cubicBezTo>
                  <a:cubicBezTo>
                    <a:pt x="642" y="788"/>
                    <a:pt x="638" y="792"/>
                    <a:pt x="636" y="791"/>
                  </a:cubicBezTo>
                  <a:cubicBezTo>
                    <a:pt x="636" y="794"/>
                    <a:pt x="631" y="799"/>
                    <a:pt x="634" y="800"/>
                  </a:cubicBezTo>
                  <a:cubicBezTo>
                    <a:pt x="634" y="801"/>
                    <a:pt x="632" y="802"/>
                    <a:pt x="631" y="801"/>
                  </a:cubicBezTo>
                  <a:cubicBezTo>
                    <a:pt x="631" y="801"/>
                    <a:pt x="629" y="800"/>
                    <a:pt x="630" y="800"/>
                  </a:cubicBezTo>
                  <a:cubicBezTo>
                    <a:pt x="628" y="800"/>
                    <a:pt x="624" y="804"/>
                    <a:pt x="625" y="799"/>
                  </a:cubicBezTo>
                  <a:cubicBezTo>
                    <a:pt x="624" y="799"/>
                    <a:pt x="623" y="803"/>
                    <a:pt x="622" y="800"/>
                  </a:cubicBezTo>
                  <a:cubicBezTo>
                    <a:pt x="620" y="801"/>
                    <a:pt x="623" y="809"/>
                    <a:pt x="624" y="812"/>
                  </a:cubicBezTo>
                  <a:cubicBezTo>
                    <a:pt x="624" y="816"/>
                    <a:pt x="621" y="815"/>
                    <a:pt x="621" y="818"/>
                  </a:cubicBezTo>
                  <a:cubicBezTo>
                    <a:pt x="620" y="820"/>
                    <a:pt x="621" y="823"/>
                    <a:pt x="616" y="822"/>
                  </a:cubicBezTo>
                  <a:cubicBezTo>
                    <a:pt x="616" y="824"/>
                    <a:pt x="619" y="825"/>
                    <a:pt x="619" y="825"/>
                  </a:cubicBezTo>
                  <a:cubicBezTo>
                    <a:pt x="620" y="828"/>
                    <a:pt x="617" y="825"/>
                    <a:pt x="616" y="825"/>
                  </a:cubicBezTo>
                  <a:cubicBezTo>
                    <a:pt x="615" y="826"/>
                    <a:pt x="615" y="830"/>
                    <a:pt x="616" y="830"/>
                  </a:cubicBezTo>
                  <a:cubicBezTo>
                    <a:pt x="616" y="832"/>
                    <a:pt x="615" y="830"/>
                    <a:pt x="613" y="830"/>
                  </a:cubicBezTo>
                  <a:cubicBezTo>
                    <a:pt x="614" y="830"/>
                    <a:pt x="613" y="832"/>
                    <a:pt x="612" y="831"/>
                  </a:cubicBezTo>
                  <a:cubicBezTo>
                    <a:pt x="609" y="828"/>
                    <a:pt x="613" y="832"/>
                    <a:pt x="610" y="834"/>
                  </a:cubicBezTo>
                  <a:cubicBezTo>
                    <a:pt x="608" y="837"/>
                    <a:pt x="607" y="833"/>
                    <a:pt x="604" y="836"/>
                  </a:cubicBezTo>
                  <a:cubicBezTo>
                    <a:pt x="602" y="839"/>
                    <a:pt x="611" y="839"/>
                    <a:pt x="606" y="841"/>
                  </a:cubicBezTo>
                  <a:cubicBezTo>
                    <a:pt x="606" y="843"/>
                    <a:pt x="609" y="843"/>
                    <a:pt x="610" y="843"/>
                  </a:cubicBezTo>
                  <a:cubicBezTo>
                    <a:pt x="610" y="846"/>
                    <a:pt x="611" y="848"/>
                    <a:pt x="613" y="847"/>
                  </a:cubicBezTo>
                  <a:cubicBezTo>
                    <a:pt x="616" y="851"/>
                    <a:pt x="611" y="852"/>
                    <a:pt x="610" y="853"/>
                  </a:cubicBezTo>
                  <a:cubicBezTo>
                    <a:pt x="610" y="854"/>
                    <a:pt x="611" y="855"/>
                    <a:pt x="612" y="855"/>
                  </a:cubicBezTo>
                  <a:cubicBezTo>
                    <a:pt x="610" y="857"/>
                    <a:pt x="611" y="855"/>
                    <a:pt x="610" y="855"/>
                  </a:cubicBezTo>
                  <a:cubicBezTo>
                    <a:pt x="608" y="855"/>
                    <a:pt x="609" y="858"/>
                    <a:pt x="604" y="858"/>
                  </a:cubicBezTo>
                  <a:cubicBezTo>
                    <a:pt x="607" y="860"/>
                    <a:pt x="606" y="861"/>
                    <a:pt x="601" y="861"/>
                  </a:cubicBezTo>
                  <a:cubicBezTo>
                    <a:pt x="603" y="865"/>
                    <a:pt x="599" y="865"/>
                    <a:pt x="600" y="868"/>
                  </a:cubicBezTo>
                  <a:cubicBezTo>
                    <a:pt x="594" y="869"/>
                    <a:pt x="601" y="875"/>
                    <a:pt x="595" y="871"/>
                  </a:cubicBezTo>
                  <a:cubicBezTo>
                    <a:pt x="596" y="874"/>
                    <a:pt x="595" y="878"/>
                    <a:pt x="595" y="882"/>
                  </a:cubicBezTo>
                  <a:cubicBezTo>
                    <a:pt x="596" y="882"/>
                    <a:pt x="597" y="883"/>
                    <a:pt x="597" y="883"/>
                  </a:cubicBezTo>
                  <a:cubicBezTo>
                    <a:pt x="597" y="885"/>
                    <a:pt x="594" y="886"/>
                    <a:pt x="597" y="889"/>
                  </a:cubicBezTo>
                  <a:cubicBezTo>
                    <a:pt x="599" y="891"/>
                    <a:pt x="597" y="892"/>
                    <a:pt x="598" y="896"/>
                  </a:cubicBezTo>
                  <a:cubicBezTo>
                    <a:pt x="600" y="899"/>
                    <a:pt x="603" y="900"/>
                    <a:pt x="604" y="904"/>
                  </a:cubicBezTo>
                  <a:cubicBezTo>
                    <a:pt x="608" y="907"/>
                    <a:pt x="610" y="901"/>
                    <a:pt x="613" y="905"/>
                  </a:cubicBezTo>
                  <a:cubicBezTo>
                    <a:pt x="615" y="910"/>
                    <a:pt x="609" y="907"/>
                    <a:pt x="606" y="908"/>
                  </a:cubicBezTo>
                  <a:cubicBezTo>
                    <a:pt x="600" y="910"/>
                    <a:pt x="593" y="912"/>
                    <a:pt x="588" y="911"/>
                  </a:cubicBezTo>
                  <a:cubicBezTo>
                    <a:pt x="588" y="911"/>
                    <a:pt x="588" y="908"/>
                    <a:pt x="588" y="908"/>
                  </a:cubicBezTo>
                  <a:cubicBezTo>
                    <a:pt x="581" y="910"/>
                    <a:pt x="580" y="906"/>
                    <a:pt x="575" y="905"/>
                  </a:cubicBezTo>
                  <a:cubicBezTo>
                    <a:pt x="575" y="904"/>
                    <a:pt x="575" y="902"/>
                    <a:pt x="575" y="901"/>
                  </a:cubicBezTo>
                  <a:cubicBezTo>
                    <a:pt x="574" y="897"/>
                    <a:pt x="569" y="900"/>
                    <a:pt x="569" y="896"/>
                  </a:cubicBezTo>
                  <a:cubicBezTo>
                    <a:pt x="569" y="895"/>
                    <a:pt x="567" y="895"/>
                    <a:pt x="567" y="893"/>
                  </a:cubicBezTo>
                  <a:cubicBezTo>
                    <a:pt x="567" y="892"/>
                    <a:pt x="566" y="892"/>
                    <a:pt x="566" y="892"/>
                  </a:cubicBezTo>
                  <a:cubicBezTo>
                    <a:pt x="566" y="891"/>
                    <a:pt x="569" y="888"/>
                    <a:pt x="566" y="887"/>
                  </a:cubicBezTo>
                  <a:cubicBezTo>
                    <a:pt x="564" y="887"/>
                    <a:pt x="566" y="886"/>
                    <a:pt x="566" y="884"/>
                  </a:cubicBezTo>
                  <a:cubicBezTo>
                    <a:pt x="566" y="883"/>
                    <a:pt x="563" y="883"/>
                    <a:pt x="563" y="882"/>
                  </a:cubicBezTo>
                  <a:cubicBezTo>
                    <a:pt x="563" y="881"/>
                    <a:pt x="565" y="880"/>
                    <a:pt x="564" y="879"/>
                  </a:cubicBezTo>
                  <a:cubicBezTo>
                    <a:pt x="564" y="879"/>
                    <a:pt x="563" y="878"/>
                    <a:pt x="563" y="877"/>
                  </a:cubicBezTo>
                  <a:cubicBezTo>
                    <a:pt x="562" y="876"/>
                    <a:pt x="561" y="873"/>
                    <a:pt x="560" y="873"/>
                  </a:cubicBezTo>
                  <a:cubicBezTo>
                    <a:pt x="559" y="870"/>
                    <a:pt x="562" y="870"/>
                    <a:pt x="561" y="868"/>
                  </a:cubicBezTo>
                  <a:cubicBezTo>
                    <a:pt x="561" y="868"/>
                    <a:pt x="558" y="866"/>
                    <a:pt x="558" y="867"/>
                  </a:cubicBezTo>
                  <a:cubicBezTo>
                    <a:pt x="559" y="866"/>
                    <a:pt x="564" y="864"/>
                    <a:pt x="560" y="862"/>
                  </a:cubicBezTo>
                  <a:cubicBezTo>
                    <a:pt x="560" y="861"/>
                    <a:pt x="562" y="861"/>
                    <a:pt x="563" y="861"/>
                  </a:cubicBezTo>
                  <a:cubicBezTo>
                    <a:pt x="563" y="857"/>
                    <a:pt x="563" y="854"/>
                    <a:pt x="563" y="850"/>
                  </a:cubicBezTo>
                  <a:cubicBezTo>
                    <a:pt x="562" y="849"/>
                    <a:pt x="560" y="848"/>
                    <a:pt x="558" y="847"/>
                  </a:cubicBezTo>
                  <a:cubicBezTo>
                    <a:pt x="560" y="843"/>
                    <a:pt x="564" y="839"/>
                    <a:pt x="561" y="834"/>
                  </a:cubicBezTo>
                  <a:cubicBezTo>
                    <a:pt x="566" y="835"/>
                    <a:pt x="565" y="832"/>
                    <a:pt x="569" y="833"/>
                  </a:cubicBezTo>
                  <a:cubicBezTo>
                    <a:pt x="569" y="828"/>
                    <a:pt x="569" y="824"/>
                    <a:pt x="569" y="819"/>
                  </a:cubicBezTo>
                  <a:cubicBezTo>
                    <a:pt x="576" y="819"/>
                    <a:pt x="573" y="810"/>
                    <a:pt x="576" y="806"/>
                  </a:cubicBezTo>
                  <a:cubicBezTo>
                    <a:pt x="575" y="807"/>
                    <a:pt x="574" y="808"/>
                    <a:pt x="573" y="806"/>
                  </a:cubicBezTo>
                  <a:cubicBezTo>
                    <a:pt x="570" y="807"/>
                    <a:pt x="569" y="810"/>
                    <a:pt x="569" y="815"/>
                  </a:cubicBezTo>
                  <a:cubicBezTo>
                    <a:pt x="567" y="814"/>
                    <a:pt x="564" y="813"/>
                    <a:pt x="564" y="809"/>
                  </a:cubicBezTo>
                  <a:cubicBezTo>
                    <a:pt x="562" y="807"/>
                    <a:pt x="569" y="804"/>
                    <a:pt x="567" y="803"/>
                  </a:cubicBezTo>
                  <a:cubicBezTo>
                    <a:pt x="564" y="801"/>
                    <a:pt x="568" y="804"/>
                    <a:pt x="570" y="801"/>
                  </a:cubicBezTo>
                  <a:cubicBezTo>
                    <a:pt x="572" y="794"/>
                    <a:pt x="568" y="787"/>
                    <a:pt x="569" y="781"/>
                  </a:cubicBezTo>
                  <a:cubicBezTo>
                    <a:pt x="569" y="781"/>
                    <a:pt x="572" y="781"/>
                    <a:pt x="572" y="781"/>
                  </a:cubicBezTo>
                  <a:cubicBezTo>
                    <a:pt x="571" y="773"/>
                    <a:pt x="572" y="773"/>
                    <a:pt x="572" y="764"/>
                  </a:cubicBezTo>
                  <a:cubicBezTo>
                    <a:pt x="575" y="760"/>
                    <a:pt x="580" y="755"/>
                    <a:pt x="578" y="750"/>
                  </a:cubicBezTo>
                  <a:cubicBezTo>
                    <a:pt x="583" y="756"/>
                    <a:pt x="578" y="739"/>
                    <a:pt x="584" y="745"/>
                  </a:cubicBezTo>
                  <a:cubicBezTo>
                    <a:pt x="583" y="742"/>
                    <a:pt x="583" y="739"/>
                    <a:pt x="582" y="735"/>
                  </a:cubicBezTo>
                  <a:cubicBezTo>
                    <a:pt x="582" y="733"/>
                    <a:pt x="579" y="731"/>
                    <a:pt x="579" y="729"/>
                  </a:cubicBezTo>
                  <a:cubicBezTo>
                    <a:pt x="579" y="726"/>
                    <a:pt x="580" y="726"/>
                    <a:pt x="581" y="724"/>
                  </a:cubicBezTo>
                  <a:cubicBezTo>
                    <a:pt x="581" y="721"/>
                    <a:pt x="580" y="716"/>
                    <a:pt x="584" y="720"/>
                  </a:cubicBezTo>
                  <a:cubicBezTo>
                    <a:pt x="583" y="716"/>
                    <a:pt x="584" y="712"/>
                    <a:pt x="585" y="708"/>
                  </a:cubicBezTo>
                  <a:cubicBezTo>
                    <a:pt x="586" y="705"/>
                    <a:pt x="586" y="707"/>
                    <a:pt x="585" y="704"/>
                  </a:cubicBezTo>
                  <a:cubicBezTo>
                    <a:pt x="585" y="702"/>
                    <a:pt x="589" y="698"/>
                    <a:pt x="587" y="696"/>
                  </a:cubicBezTo>
                  <a:cubicBezTo>
                    <a:pt x="585" y="695"/>
                    <a:pt x="586" y="695"/>
                    <a:pt x="587" y="692"/>
                  </a:cubicBezTo>
                  <a:cubicBezTo>
                    <a:pt x="587" y="690"/>
                    <a:pt x="586" y="688"/>
                    <a:pt x="587" y="686"/>
                  </a:cubicBezTo>
                  <a:cubicBezTo>
                    <a:pt x="587" y="684"/>
                    <a:pt x="588" y="683"/>
                    <a:pt x="588" y="681"/>
                  </a:cubicBezTo>
                  <a:cubicBezTo>
                    <a:pt x="588" y="676"/>
                    <a:pt x="587" y="671"/>
                    <a:pt x="588" y="665"/>
                  </a:cubicBezTo>
                  <a:cubicBezTo>
                    <a:pt x="588" y="663"/>
                    <a:pt x="590" y="662"/>
                    <a:pt x="590" y="661"/>
                  </a:cubicBezTo>
                  <a:cubicBezTo>
                    <a:pt x="589" y="656"/>
                    <a:pt x="585" y="652"/>
                    <a:pt x="585" y="647"/>
                  </a:cubicBezTo>
                  <a:cubicBezTo>
                    <a:pt x="584" y="645"/>
                    <a:pt x="583" y="648"/>
                    <a:pt x="581" y="647"/>
                  </a:cubicBezTo>
                  <a:cubicBezTo>
                    <a:pt x="579" y="644"/>
                    <a:pt x="574" y="640"/>
                    <a:pt x="570" y="640"/>
                  </a:cubicBezTo>
                  <a:cubicBezTo>
                    <a:pt x="570" y="640"/>
                    <a:pt x="568" y="636"/>
                    <a:pt x="567" y="637"/>
                  </a:cubicBezTo>
                  <a:cubicBezTo>
                    <a:pt x="565" y="639"/>
                    <a:pt x="567" y="636"/>
                    <a:pt x="566" y="636"/>
                  </a:cubicBezTo>
                  <a:cubicBezTo>
                    <a:pt x="564" y="634"/>
                    <a:pt x="559" y="637"/>
                    <a:pt x="563" y="633"/>
                  </a:cubicBezTo>
                  <a:cubicBezTo>
                    <a:pt x="563" y="630"/>
                    <a:pt x="559" y="632"/>
                    <a:pt x="557" y="631"/>
                  </a:cubicBezTo>
                  <a:cubicBezTo>
                    <a:pt x="556" y="631"/>
                    <a:pt x="557" y="628"/>
                    <a:pt x="557" y="628"/>
                  </a:cubicBezTo>
                  <a:cubicBezTo>
                    <a:pt x="556" y="628"/>
                    <a:pt x="555" y="627"/>
                    <a:pt x="554" y="627"/>
                  </a:cubicBezTo>
                  <a:cubicBezTo>
                    <a:pt x="552" y="625"/>
                    <a:pt x="550" y="621"/>
                    <a:pt x="550" y="616"/>
                  </a:cubicBezTo>
                  <a:cubicBezTo>
                    <a:pt x="550" y="614"/>
                    <a:pt x="547" y="615"/>
                    <a:pt x="547" y="615"/>
                  </a:cubicBezTo>
                  <a:cubicBezTo>
                    <a:pt x="545" y="614"/>
                    <a:pt x="546" y="607"/>
                    <a:pt x="544" y="607"/>
                  </a:cubicBezTo>
                  <a:cubicBezTo>
                    <a:pt x="541" y="607"/>
                    <a:pt x="540" y="599"/>
                    <a:pt x="538" y="596"/>
                  </a:cubicBezTo>
                  <a:cubicBezTo>
                    <a:pt x="536" y="593"/>
                    <a:pt x="534" y="590"/>
                    <a:pt x="532" y="587"/>
                  </a:cubicBezTo>
                  <a:cubicBezTo>
                    <a:pt x="531" y="585"/>
                    <a:pt x="529" y="585"/>
                    <a:pt x="529" y="584"/>
                  </a:cubicBezTo>
                  <a:cubicBezTo>
                    <a:pt x="528" y="583"/>
                    <a:pt x="529" y="581"/>
                    <a:pt x="529" y="581"/>
                  </a:cubicBezTo>
                  <a:cubicBezTo>
                    <a:pt x="528" y="579"/>
                    <a:pt x="527" y="580"/>
                    <a:pt x="526" y="579"/>
                  </a:cubicBezTo>
                  <a:cubicBezTo>
                    <a:pt x="526" y="579"/>
                    <a:pt x="524" y="568"/>
                    <a:pt x="523" y="576"/>
                  </a:cubicBezTo>
                  <a:cubicBezTo>
                    <a:pt x="519" y="575"/>
                    <a:pt x="522" y="567"/>
                    <a:pt x="521" y="563"/>
                  </a:cubicBezTo>
                  <a:cubicBezTo>
                    <a:pt x="526" y="563"/>
                    <a:pt x="525" y="559"/>
                    <a:pt x="527" y="557"/>
                  </a:cubicBezTo>
                  <a:cubicBezTo>
                    <a:pt x="528" y="553"/>
                    <a:pt x="524" y="554"/>
                    <a:pt x="523" y="553"/>
                  </a:cubicBezTo>
                  <a:cubicBezTo>
                    <a:pt x="523" y="548"/>
                    <a:pt x="526" y="546"/>
                    <a:pt x="524" y="541"/>
                  </a:cubicBezTo>
                  <a:cubicBezTo>
                    <a:pt x="526" y="540"/>
                    <a:pt x="527" y="539"/>
                    <a:pt x="529" y="539"/>
                  </a:cubicBezTo>
                  <a:cubicBezTo>
                    <a:pt x="529" y="538"/>
                    <a:pt x="528" y="536"/>
                    <a:pt x="529" y="535"/>
                  </a:cubicBezTo>
                  <a:cubicBezTo>
                    <a:pt x="529" y="534"/>
                    <a:pt x="531" y="535"/>
                    <a:pt x="532" y="535"/>
                  </a:cubicBezTo>
                  <a:cubicBezTo>
                    <a:pt x="532" y="534"/>
                    <a:pt x="532" y="534"/>
                    <a:pt x="532" y="533"/>
                  </a:cubicBezTo>
                  <a:cubicBezTo>
                    <a:pt x="532" y="533"/>
                    <a:pt x="535" y="531"/>
                    <a:pt x="535" y="530"/>
                  </a:cubicBezTo>
                  <a:cubicBezTo>
                    <a:pt x="535" y="530"/>
                    <a:pt x="533" y="530"/>
                    <a:pt x="533" y="530"/>
                  </a:cubicBezTo>
                  <a:cubicBezTo>
                    <a:pt x="533" y="530"/>
                    <a:pt x="534" y="528"/>
                    <a:pt x="535" y="529"/>
                  </a:cubicBezTo>
                  <a:cubicBezTo>
                    <a:pt x="538" y="533"/>
                    <a:pt x="536" y="526"/>
                    <a:pt x="539" y="526"/>
                  </a:cubicBezTo>
                  <a:cubicBezTo>
                    <a:pt x="542" y="526"/>
                    <a:pt x="540" y="523"/>
                    <a:pt x="542" y="520"/>
                  </a:cubicBezTo>
                  <a:cubicBezTo>
                    <a:pt x="542" y="520"/>
                    <a:pt x="549" y="515"/>
                    <a:pt x="545" y="511"/>
                  </a:cubicBezTo>
                  <a:cubicBezTo>
                    <a:pt x="543" y="509"/>
                    <a:pt x="545" y="511"/>
                    <a:pt x="545" y="508"/>
                  </a:cubicBezTo>
                  <a:cubicBezTo>
                    <a:pt x="545" y="505"/>
                    <a:pt x="542" y="494"/>
                    <a:pt x="544" y="490"/>
                  </a:cubicBezTo>
                  <a:cubicBezTo>
                    <a:pt x="536" y="492"/>
                    <a:pt x="537" y="485"/>
                    <a:pt x="529" y="487"/>
                  </a:cubicBezTo>
                  <a:cubicBezTo>
                    <a:pt x="527" y="489"/>
                    <a:pt x="529" y="490"/>
                    <a:pt x="527" y="493"/>
                  </a:cubicBezTo>
                  <a:cubicBezTo>
                    <a:pt x="520" y="493"/>
                    <a:pt x="516" y="489"/>
                    <a:pt x="510" y="489"/>
                  </a:cubicBezTo>
                  <a:cubicBezTo>
                    <a:pt x="510" y="486"/>
                    <a:pt x="505" y="487"/>
                    <a:pt x="507" y="483"/>
                  </a:cubicBezTo>
                  <a:cubicBezTo>
                    <a:pt x="505" y="482"/>
                    <a:pt x="502" y="483"/>
                    <a:pt x="501" y="481"/>
                  </a:cubicBezTo>
                  <a:cubicBezTo>
                    <a:pt x="500" y="481"/>
                    <a:pt x="501" y="479"/>
                    <a:pt x="501" y="478"/>
                  </a:cubicBezTo>
                  <a:cubicBezTo>
                    <a:pt x="500" y="478"/>
                    <a:pt x="498" y="479"/>
                    <a:pt x="498" y="478"/>
                  </a:cubicBezTo>
                  <a:cubicBezTo>
                    <a:pt x="496" y="477"/>
                    <a:pt x="498" y="474"/>
                    <a:pt x="495" y="474"/>
                  </a:cubicBezTo>
                  <a:cubicBezTo>
                    <a:pt x="495" y="470"/>
                    <a:pt x="497" y="471"/>
                    <a:pt x="495" y="468"/>
                  </a:cubicBezTo>
                  <a:cubicBezTo>
                    <a:pt x="494" y="466"/>
                    <a:pt x="493" y="467"/>
                    <a:pt x="493" y="468"/>
                  </a:cubicBezTo>
                  <a:cubicBezTo>
                    <a:pt x="491" y="466"/>
                    <a:pt x="490" y="463"/>
                    <a:pt x="486" y="464"/>
                  </a:cubicBezTo>
                  <a:cubicBezTo>
                    <a:pt x="488" y="459"/>
                    <a:pt x="481" y="462"/>
                    <a:pt x="483" y="458"/>
                  </a:cubicBezTo>
                  <a:cubicBezTo>
                    <a:pt x="481" y="457"/>
                    <a:pt x="473" y="457"/>
                    <a:pt x="475" y="458"/>
                  </a:cubicBezTo>
                  <a:cubicBezTo>
                    <a:pt x="474" y="457"/>
                    <a:pt x="475" y="456"/>
                    <a:pt x="474" y="455"/>
                  </a:cubicBezTo>
                  <a:cubicBezTo>
                    <a:pt x="473" y="454"/>
                    <a:pt x="472" y="455"/>
                    <a:pt x="471" y="455"/>
                  </a:cubicBezTo>
                  <a:cubicBezTo>
                    <a:pt x="470" y="454"/>
                    <a:pt x="467" y="452"/>
                    <a:pt x="462" y="453"/>
                  </a:cubicBezTo>
                  <a:cubicBezTo>
                    <a:pt x="464" y="448"/>
                    <a:pt x="459" y="451"/>
                    <a:pt x="456" y="449"/>
                  </a:cubicBezTo>
                  <a:cubicBezTo>
                    <a:pt x="456" y="448"/>
                    <a:pt x="457" y="446"/>
                    <a:pt x="456" y="446"/>
                  </a:cubicBezTo>
                  <a:cubicBezTo>
                    <a:pt x="456" y="445"/>
                    <a:pt x="454" y="446"/>
                    <a:pt x="453" y="446"/>
                  </a:cubicBezTo>
                  <a:cubicBezTo>
                    <a:pt x="453" y="445"/>
                    <a:pt x="454" y="443"/>
                    <a:pt x="453" y="443"/>
                  </a:cubicBezTo>
                  <a:cubicBezTo>
                    <a:pt x="453" y="442"/>
                    <a:pt x="451" y="443"/>
                    <a:pt x="450" y="443"/>
                  </a:cubicBezTo>
                  <a:cubicBezTo>
                    <a:pt x="450" y="442"/>
                    <a:pt x="451" y="440"/>
                    <a:pt x="450" y="440"/>
                  </a:cubicBezTo>
                  <a:cubicBezTo>
                    <a:pt x="449" y="439"/>
                    <a:pt x="449" y="441"/>
                    <a:pt x="449" y="441"/>
                  </a:cubicBezTo>
                  <a:cubicBezTo>
                    <a:pt x="448" y="442"/>
                    <a:pt x="445" y="439"/>
                    <a:pt x="444" y="438"/>
                  </a:cubicBezTo>
                  <a:cubicBezTo>
                    <a:pt x="442" y="441"/>
                    <a:pt x="442" y="438"/>
                    <a:pt x="440" y="438"/>
                  </a:cubicBezTo>
                  <a:cubicBezTo>
                    <a:pt x="438" y="439"/>
                    <a:pt x="435" y="441"/>
                    <a:pt x="432" y="441"/>
                  </a:cubicBezTo>
                  <a:cubicBezTo>
                    <a:pt x="429" y="442"/>
                    <a:pt x="429" y="440"/>
                    <a:pt x="427" y="440"/>
                  </a:cubicBezTo>
                  <a:cubicBezTo>
                    <a:pt x="423" y="440"/>
                    <a:pt x="424" y="442"/>
                    <a:pt x="421" y="440"/>
                  </a:cubicBezTo>
                  <a:cubicBezTo>
                    <a:pt x="419" y="439"/>
                    <a:pt x="417" y="440"/>
                    <a:pt x="413" y="438"/>
                  </a:cubicBezTo>
                  <a:cubicBezTo>
                    <a:pt x="412" y="438"/>
                    <a:pt x="412" y="436"/>
                    <a:pt x="412" y="435"/>
                  </a:cubicBezTo>
                  <a:cubicBezTo>
                    <a:pt x="411" y="435"/>
                    <a:pt x="410" y="436"/>
                    <a:pt x="409" y="435"/>
                  </a:cubicBezTo>
                  <a:cubicBezTo>
                    <a:pt x="407" y="435"/>
                    <a:pt x="400" y="434"/>
                    <a:pt x="404" y="431"/>
                  </a:cubicBezTo>
                  <a:cubicBezTo>
                    <a:pt x="400" y="431"/>
                    <a:pt x="400" y="428"/>
                    <a:pt x="395" y="428"/>
                  </a:cubicBezTo>
                  <a:cubicBezTo>
                    <a:pt x="395" y="427"/>
                    <a:pt x="394" y="426"/>
                    <a:pt x="394" y="424"/>
                  </a:cubicBezTo>
                  <a:cubicBezTo>
                    <a:pt x="388" y="423"/>
                    <a:pt x="386" y="418"/>
                    <a:pt x="379" y="418"/>
                  </a:cubicBezTo>
                  <a:cubicBezTo>
                    <a:pt x="378" y="413"/>
                    <a:pt x="375" y="410"/>
                    <a:pt x="376" y="403"/>
                  </a:cubicBezTo>
                  <a:cubicBezTo>
                    <a:pt x="376" y="397"/>
                    <a:pt x="368" y="400"/>
                    <a:pt x="372" y="394"/>
                  </a:cubicBezTo>
                  <a:cubicBezTo>
                    <a:pt x="370" y="394"/>
                    <a:pt x="369" y="394"/>
                    <a:pt x="369" y="395"/>
                  </a:cubicBezTo>
                  <a:cubicBezTo>
                    <a:pt x="367" y="396"/>
                    <a:pt x="368" y="393"/>
                    <a:pt x="367" y="392"/>
                  </a:cubicBezTo>
                  <a:cubicBezTo>
                    <a:pt x="366" y="391"/>
                    <a:pt x="363" y="391"/>
                    <a:pt x="363" y="388"/>
                  </a:cubicBezTo>
                  <a:cubicBezTo>
                    <a:pt x="363" y="386"/>
                    <a:pt x="360" y="387"/>
                    <a:pt x="358" y="387"/>
                  </a:cubicBezTo>
                  <a:cubicBezTo>
                    <a:pt x="358" y="385"/>
                    <a:pt x="360" y="385"/>
                    <a:pt x="360" y="384"/>
                  </a:cubicBezTo>
                  <a:cubicBezTo>
                    <a:pt x="360" y="383"/>
                    <a:pt x="358" y="381"/>
                    <a:pt x="358" y="381"/>
                  </a:cubicBezTo>
                  <a:cubicBezTo>
                    <a:pt x="358" y="380"/>
                    <a:pt x="356" y="381"/>
                    <a:pt x="355" y="381"/>
                  </a:cubicBezTo>
                  <a:cubicBezTo>
                    <a:pt x="354" y="379"/>
                    <a:pt x="355" y="377"/>
                    <a:pt x="354" y="376"/>
                  </a:cubicBezTo>
                  <a:cubicBezTo>
                    <a:pt x="351" y="373"/>
                    <a:pt x="346" y="372"/>
                    <a:pt x="345" y="366"/>
                  </a:cubicBezTo>
                  <a:cubicBezTo>
                    <a:pt x="342" y="363"/>
                    <a:pt x="342" y="367"/>
                    <a:pt x="339" y="364"/>
                  </a:cubicBezTo>
                  <a:cubicBezTo>
                    <a:pt x="340" y="361"/>
                    <a:pt x="337" y="361"/>
                    <a:pt x="336" y="360"/>
                  </a:cubicBezTo>
                  <a:cubicBezTo>
                    <a:pt x="335" y="357"/>
                    <a:pt x="336" y="352"/>
                    <a:pt x="332" y="352"/>
                  </a:cubicBezTo>
                  <a:cubicBezTo>
                    <a:pt x="332" y="345"/>
                    <a:pt x="329" y="342"/>
                    <a:pt x="324" y="341"/>
                  </a:cubicBezTo>
                  <a:cubicBezTo>
                    <a:pt x="323" y="342"/>
                    <a:pt x="322" y="343"/>
                    <a:pt x="321" y="345"/>
                  </a:cubicBezTo>
                  <a:cubicBezTo>
                    <a:pt x="320" y="349"/>
                    <a:pt x="324" y="349"/>
                    <a:pt x="326" y="351"/>
                  </a:cubicBezTo>
                  <a:cubicBezTo>
                    <a:pt x="326" y="351"/>
                    <a:pt x="325" y="354"/>
                    <a:pt x="326" y="354"/>
                  </a:cubicBezTo>
                  <a:cubicBezTo>
                    <a:pt x="326" y="354"/>
                    <a:pt x="327" y="354"/>
                    <a:pt x="327" y="354"/>
                  </a:cubicBezTo>
                  <a:cubicBezTo>
                    <a:pt x="328" y="356"/>
                    <a:pt x="326" y="360"/>
                    <a:pt x="329" y="360"/>
                  </a:cubicBezTo>
                  <a:cubicBezTo>
                    <a:pt x="331" y="360"/>
                    <a:pt x="330" y="364"/>
                    <a:pt x="332" y="367"/>
                  </a:cubicBezTo>
                  <a:cubicBezTo>
                    <a:pt x="332" y="368"/>
                    <a:pt x="333" y="367"/>
                    <a:pt x="333" y="369"/>
                  </a:cubicBezTo>
                  <a:cubicBezTo>
                    <a:pt x="333" y="372"/>
                    <a:pt x="337" y="371"/>
                    <a:pt x="336" y="376"/>
                  </a:cubicBezTo>
                  <a:cubicBezTo>
                    <a:pt x="336" y="378"/>
                    <a:pt x="339" y="377"/>
                    <a:pt x="341" y="378"/>
                  </a:cubicBezTo>
                  <a:cubicBezTo>
                    <a:pt x="339" y="379"/>
                    <a:pt x="342" y="380"/>
                    <a:pt x="342" y="381"/>
                  </a:cubicBezTo>
                  <a:cubicBezTo>
                    <a:pt x="342" y="382"/>
                    <a:pt x="341" y="384"/>
                    <a:pt x="341" y="384"/>
                  </a:cubicBezTo>
                  <a:cubicBezTo>
                    <a:pt x="341" y="386"/>
                    <a:pt x="345" y="385"/>
                    <a:pt x="344" y="390"/>
                  </a:cubicBezTo>
                  <a:cubicBezTo>
                    <a:pt x="342" y="388"/>
                    <a:pt x="341" y="385"/>
                    <a:pt x="336" y="387"/>
                  </a:cubicBezTo>
                  <a:cubicBezTo>
                    <a:pt x="338" y="381"/>
                    <a:pt x="333" y="382"/>
                    <a:pt x="333" y="378"/>
                  </a:cubicBezTo>
                  <a:cubicBezTo>
                    <a:pt x="333" y="375"/>
                    <a:pt x="330" y="375"/>
                    <a:pt x="329" y="373"/>
                  </a:cubicBezTo>
                  <a:cubicBezTo>
                    <a:pt x="328" y="372"/>
                    <a:pt x="327" y="370"/>
                    <a:pt x="326" y="369"/>
                  </a:cubicBezTo>
                  <a:cubicBezTo>
                    <a:pt x="323" y="369"/>
                    <a:pt x="321" y="368"/>
                    <a:pt x="320" y="366"/>
                  </a:cubicBezTo>
                  <a:cubicBezTo>
                    <a:pt x="320" y="362"/>
                    <a:pt x="321" y="364"/>
                    <a:pt x="323" y="364"/>
                  </a:cubicBezTo>
                  <a:cubicBezTo>
                    <a:pt x="324" y="358"/>
                    <a:pt x="318" y="359"/>
                    <a:pt x="318" y="354"/>
                  </a:cubicBezTo>
                  <a:cubicBezTo>
                    <a:pt x="316" y="353"/>
                    <a:pt x="315" y="351"/>
                    <a:pt x="311" y="351"/>
                  </a:cubicBezTo>
                  <a:cubicBezTo>
                    <a:pt x="311" y="347"/>
                    <a:pt x="313" y="347"/>
                    <a:pt x="311" y="344"/>
                  </a:cubicBezTo>
                  <a:cubicBezTo>
                    <a:pt x="311" y="343"/>
                    <a:pt x="310" y="342"/>
                    <a:pt x="309" y="342"/>
                  </a:cubicBezTo>
                  <a:cubicBezTo>
                    <a:pt x="308" y="339"/>
                    <a:pt x="309" y="334"/>
                    <a:pt x="302" y="335"/>
                  </a:cubicBezTo>
                  <a:cubicBezTo>
                    <a:pt x="303" y="333"/>
                    <a:pt x="303" y="332"/>
                    <a:pt x="302" y="330"/>
                  </a:cubicBezTo>
                  <a:cubicBezTo>
                    <a:pt x="302" y="330"/>
                    <a:pt x="301" y="327"/>
                    <a:pt x="301" y="327"/>
                  </a:cubicBezTo>
                  <a:cubicBezTo>
                    <a:pt x="300" y="327"/>
                    <a:pt x="297" y="328"/>
                    <a:pt x="296" y="327"/>
                  </a:cubicBezTo>
                  <a:cubicBezTo>
                    <a:pt x="295" y="326"/>
                    <a:pt x="299" y="326"/>
                    <a:pt x="299" y="326"/>
                  </a:cubicBezTo>
                  <a:cubicBezTo>
                    <a:pt x="298" y="323"/>
                    <a:pt x="290" y="321"/>
                    <a:pt x="286" y="320"/>
                  </a:cubicBezTo>
                  <a:cubicBezTo>
                    <a:pt x="285" y="319"/>
                    <a:pt x="285" y="318"/>
                    <a:pt x="284" y="317"/>
                  </a:cubicBezTo>
                  <a:cubicBezTo>
                    <a:pt x="283" y="315"/>
                    <a:pt x="283" y="314"/>
                    <a:pt x="281" y="312"/>
                  </a:cubicBezTo>
                  <a:cubicBezTo>
                    <a:pt x="280" y="311"/>
                    <a:pt x="280" y="307"/>
                    <a:pt x="278" y="304"/>
                  </a:cubicBezTo>
                  <a:cubicBezTo>
                    <a:pt x="278" y="303"/>
                    <a:pt x="276" y="303"/>
                    <a:pt x="275" y="302"/>
                  </a:cubicBezTo>
                  <a:cubicBezTo>
                    <a:pt x="274" y="300"/>
                    <a:pt x="276" y="297"/>
                    <a:pt x="272" y="298"/>
                  </a:cubicBezTo>
                  <a:cubicBezTo>
                    <a:pt x="273" y="292"/>
                    <a:pt x="270" y="288"/>
                    <a:pt x="266" y="284"/>
                  </a:cubicBezTo>
                  <a:cubicBezTo>
                    <a:pt x="265" y="283"/>
                    <a:pt x="265" y="278"/>
                    <a:pt x="262" y="280"/>
                  </a:cubicBezTo>
                  <a:cubicBezTo>
                    <a:pt x="264" y="262"/>
                    <a:pt x="262" y="252"/>
                    <a:pt x="262" y="231"/>
                  </a:cubicBezTo>
                  <a:cubicBezTo>
                    <a:pt x="262" y="230"/>
                    <a:pt x="261" y="229"/>
                    <a:pt x="261" y="228"/>
                  </a:cubicBezTo>
                  <a:cubicBezTo>
                    <a:pt x="259" y="227"/>
                    <a:pt x="259" y="226"/>
                    <a:pt x="258" y="225"/>
                  </a:cubicBezTo>
                  <a:cubicBezTo>
                    <a:pt x="257" y="224"/>
                    <a:pt x="256" y="223"/>
                    <a:pt x="255" y="224"/>
                  </a:cubicBezTo>
                  <a:cubicBezTo>
                    <a:pt x="254" y="216"/>
                    <a:pt x="248" y="212"/>
                    <a:pt x="243" y="207"/>
                  </a:cubicBezTo>
                  <a:cubicBezTo>
                    <a:pt x="242" y="206"/>
                    <a:pt x="241" y="206"/>
                    <a:pt x="241" y="204"/>
                  </a:cubicBezTo>
                  <a:cubicBezTo>
                    <a:pt x="242" y="205"/>
                    <a:pt x="245" y="207"/>
                    <a:pt x="246" y="204"/>
                  </a:cubicBezTo>
                  <a:cubicBezTo>
                    <a:pt x="249" y="204"/>
                    <a:pt x="248" y="208"/>
                    <a:pt x="252" y="207"/>
                  </a:cubicBezTo>
                  <a:cubicBezTo>
                    <a:pt x="253" y="209"/>
                    <a:pt x="253" y="211"/>
                    <a:pt x="253" y="213"/>
                  </a:cubicBezTo>
                  <a:cubicBezTo>
                    <a:pt x="261" y="212"/>
                    <a:pt x="262" y="217"/>
                    <a:pt x="266" y="219"/>
                  </a:cubicBezTo>
                  <a:cubicBezTo>
                    <a:pt x="266" y="224"/>
                    <a:pt x="269" y="226"/>
                    <a:pt x="271" y="228"/>
                  </a:cubicBezTo>
                  <a:cubicBezTo>
                    <a:pt x="272" y="228"/>
                    <a:pt x="273" y="225"/>
                    <a:pt x="272" y="224"/>
                  </a:cubicBezTo>
                  <a:cubicBezTo>
                    <a:pt x="272" y="222"/>
                    <a:pt x="270" y="221"/>
                    <a:pt x="269" y="221"/>
                  </a:cubicBezTo>
                  <a:cubicBezTo>
                    <a:pt x="269" y="218"/>
                    <a:pt x="269" y="217"/>
                    <a:pt x="268" y="215"/>
                  </a:cubicBezTo>
                  <a:cubicBezTo>
                    <a:pt x="268" y="214"/>
                    <a:pt x="266" y="213"/>
                    <a:pt x="266" y="213"/>
                  </a:cubicBezTo>
                  <a:cubicBezTo>
                    <a:pt x="266" y="212"/>
                    <a:pt x="268" y="211"/>
                    <a:pt x="268" y="212"/>
                  </a:cubicBezTo>
                  <a:cubicBezTo>
                    <a:pt x="266" y="208"/>
                    <a:pt x="263" y="209"/>
                    <a:pt x="264" y="206"/>
                  </a:cubicBezTo>
                  <a:cubicBezTo>
                    <a:pt x="256" y="206"/>
                    <a:pt x="255" y="201"/>
                    <a:pt x="249" y="201"/>
                  </a:cubicBezTo>
                  <a:cubicBezTo>
                    <a:pt x="251" y="196"/>
                    <a:pt x="244" y="200"/>
                    <a:pt x="246" y="195"/>
                  </a:cubicBezTo>
                  <a:cubicBezTo>
                    <a:pt x="244" y="194"/>
                    <a:pt x="242" y="195"/>
                    <a:pt x="240" y="192"/>
                  </a:cubicBezTo>
                  <a:cubicBezTo>
                    <a:pt x="240" y="191"/>
                    <a:pt x="242" y="191"/>
                    <a:pt x="243" y="191"/>
                  </a:cubicBezTo>
                  <a:cubicBezTo>
                    <a:pt x="245" y="187"/>
                    <a:pt x="238" y="189"/>
                    <a:pt x="238" y="189"/>
                  </a:cubicBezTo>
                  <a:cubicBezTo>
                    <a:pt x="237" y="189"/>
                    <a:pt x="238" y="187"/>
                    <a:pt x="237" y="186"/>
                  </a:cubicBezTo>
                  <a:cubicBezTo>
                    <a:pt x="237" y="186"/>
                    <a:pt x="234" y="187"/>
                    <a:pt x="234" y="186"/>
                  </a:cubicBezTo>
                  <a:cubicBezTo>
                    <a:pt x="234" y="185"/>
                    <a:pt x="236" y="185"/>
                    <a:pt x="235" y="183"/>
                  </a:cubicBezTo>
                  <a:cubicBezTo>
                    <a:pt x="235" y="181"/>
                    <a:pt x="233" y="184"/>
                    <a:pt x="231" y="183"/>
                  </a:cubicBezTo>
                  <a:cubicBezTo>
                    <a:pt x="228" y="181"/>
                    <a:pt x="230" y="178"/>
                    <a:pt x="228" y="176"/>
                  </a:cubicBezTo>
                  <a:cubicBezTo>
                    <a:pt x="227" y="175"/>
                    <a:pt x="226" y="174"/>
                    <a:pt x="224" y="175"/>
                  </a:cubicBezTo>
                  <a:cubicBezTo>
                    <a:pt x="229" y="166"/>
                    <a:pt x="212" y="172"/>
                    <a:pt x="213" y="163"/>
                  </a:cubicBezTo>
                  <a:cubicBezTo>
                    <a:pt x="215" y="163"/>
                    <a:pt x="216" y="163"/>
                    <a:pt x="218" y="163"/>
                  </a:cubicBezTo>
                  <a:cubicBezTo>
                    <a:pt x="218" y="159"/>
                    <a:pt x="211" y="164"/>
                    <a:pt x="213" y="158"/>
                  </a:cubicBezTo>
                  <a:cubicBezTo>
                    <a:pt x="210" y="158"/>
                    <a:pt x="207" y="158"/>
                    <a:pt x="204" y="158"/>
                  </a:cubicBezTo>
                  <a:cubicBezTo>
                    <a:pt x="208" y="156"/>
                    <a:pt x="202" y="155"/>
                    <a:pt x="206" y="154"/>
                  </a:cubicBezTo>
                  <a:cubicBezTo>
                    <a:pt x="206" y="151"/>
                    <a:pt x="202" y="151"/>
                    <a:pt x="203" y="152"/>
                  </a:cubicBezTo>
                  <a:cubicBezTo>
                    <a:pt x="200" y="149"/>
                    <a:pt x="202" y="149"/>
                    <a:pt x="200" y="145"/>
                  </a:cubicBezTo>
                  <a:cubicBezTo>
                    <a:pt x="197" y="145"/>
                    <a:pt x="194" y="145"/>
                    <a:pt x="191" y="145"/>
                  </a:cubicBezTo>
                  <a:cubicBezTo>
                    <a:pt x="192" y="143"/>
                    <a:pt x="193" y="141"/>
                    <a:pt x="194" y="139"/>
                  </a:cubicBezTo>
                  <a:cubicBezTo>
                    <a:pt x="193" y="136"/>
                    <a:pt x="189" y="138"/>
                    <a:pt x="192" y="135"/>
                  </a:cubicBezTo>
                  <a:cubicBezTo>
                    <a:pt x="187" y="135"/>
                    <a:pt x="184" y="137"/>
                    <a:pt x="178" y="136"/>
                  </a:cubicBezTo>
                  <a:cubicBezTo>
                    <a:pt x="178" y="132"/>
                    <a:pt x="174" y="130"/>
                    <a:pt x="170" y="129"/>
                  </a:cubicBezTo>
                  <a:cubicBezTo>
                    <a:pt x="169" y="128"/>
                    <a:pt x="167" y="128"/>
                    <a:pt x="166" y="127"/>
                  </a:cubicBezTo>
                  <a:cubicBezTo>
                    <a:pt x="165" y="127"/>
                    <a:pt x="166" y="125"/>
                    <a:pt x="166" y="124"/>
                  </a:cubicBezTo>
                  <a:cubicBezTo>
                    <a:pt x="165" y="124"/>
                    <a:pt x="162" y="125"/>
                    <a:pt x="163" y="123"/>
                  </a:cubicBezTo>
                  <a:cubicBezTo>
                    <a:pt x="158" y="121"/>
                    <a:pt x="147" y="126"/>
                    <a:pt x="145" y="123"/>
                  </a:cubicBezTo>
                  <a:cubicBezTo>
                    <a:pt x="145" y="123"/>
                    <a:pt x="145" y="121"/>
                    <a:pt x="145" y="121"/>
                  </a:cubicBezTo>
                  <a:cubicBezTo>
                    <a:pt x="143" y="121"/>
                    <a:pt x="142" y="123"/>
                    <a:pt x="142" y="123"/>
                  </a:cubicBezTo>
                  <a:cubicBezTo>
                    <a:pt x="140" y="122"/>
                    <a:pt x="140" y="118"/>
                    <a:pt x="135" y="120"/>
                  </a:cubicBezTo>
                  <a:cubicBezTo>
                    <a:pt x="134" y="116"/>
                    <a:pt x="128" y="118"/>
                    <a:pt x="132" y="114"/>
                  </a:cubicBezTo>
                  <a:cubicBezTo>
                    <a:pt x="130" y="114"/>
                    <a:pt x="130" y="115"/>
                    <a:pt x="129" y="115"/>
                  </a:cubicBezTo>
                  <a:cubicBezTo>
                    <a:pt x="128" y="115"/>
                    <a:pt x="127" y="114"/>
                    <a:pt x="127" y="114"/>
                  </a:cubicBezTo>
                  <a:cubicBezTo>
                    <a:pt x="124" y="114"/>
                    <a:pt x="122" y="117"/>
                    <a:pt x="120" y="115"/>
                  </a:cubicBezTo>
                  <a:cubicBezTo>
                    <a:pt x="117" y="115"/>
                    <a:pt x="119" y="121"/>
                    <a:pt x="118" y="123"/>
                  </a:cubicBezTo>
                  <a:cubicBezTo>
                    <a:pt x="117" y="122"/>
                    <a:pt x="116" y="121"/>
                    <a:pt x="114" y="121"/>
                  </a:cubicBezTo>
                  <a:cubicBezTo>
                    <a:pt x="112" y="122"/>
                    <a:pt x="113" y="124"/>
                    <a:pt x="112" y="124"/>
                  </a:cubicBezTo>
                  <a:cubicBezTo>
                    <a:pt x="111" y="125"/>
                    <a:pt x="106" y="124"/>
                    <a:pt x="103" y="126"/>
                  </a:cubicBezTo>
                  <a:cubicBezTo>
                    <a:pt x="102" y="126"/>
                    <a:pt x="102" y="128"/>
                    <a:pt x="101" y="129"/>
                  </a:cubicBezTo>
                  <a:cubicBezTo>
                    <a:pt x="98" y="129"/>
                    <a:pt x="97" y="127"/>
                    <a:pt x="95" y="127"/>
                  </a:cubicBezTo>
                  <a:cubicBezTo>
                    <a:pt x="97" y="125"/>
                    <a:pt x="101" y="124"/>
                    <a:pt x="99" y="118"/>
                  </a:cubicBezTo>
                  <a:cubicBezTo>
                    <a:pt x="102" y="119"/>
                    <a:pt x="102" y="117"/>
                    <a:pt x="102" y="115"/>
                  </a:cubicBezTo>
                  <a:cubicBezTo>
                    <a:pt x="102" y="114"/>
                    <a:pt x="99" y="114"/>
                    <a:pt x="98" y="114"/>
                  </a:cubicBezTo>
                  <a:cubicBezTo>
                    <a:pt x="95" y="116"/>
                    <a:pt x="96" y="118"/>
                    <a:pt x="93" y="120"/>
                  </a:cubicBezTo>
                  <a:cubicBezTo>
                    <a:pt x="92" y="120"/>
                    <a:pt x="92" y="123"/>
                    <a:pt x="90" y="123"/>
                  </a:cubicBezTo>
                  <a:cubicBezTo>
                    <a:pt x="89" y="123"/>
                    <a:pt x="89" y="127"/>
                    <a:pt x="86" y="126"/>
                  </a:cubicBezTo>
                  <a:cubicBezTo>
                    <a:pt x="86" y="128"/>
                    <a:pt x="85" y="128"/>
                    <a:pt x="83" y="129"/>
                  </a:cubicBezTo>
                  <a:cubicBezTo>
                    <a:pt x="83" y="131"/>
                    <a:pt x="83" y="133"/>
                    <a:pt x="83" y="135"/>
                  </a:cubicBezTo>
                  <a:cubicBezTo>
                    <a:pt x="79" y="136"/>
                    <a:pt x="77" y="141"/>
                    <a:pt x="74" y="143"/>
                  </a:cubicBezTo>
                  <a:cubicBezTo>
                    <a:pt x="73" y="144"/>
                    <a:pt x="71" y="143"/>
                    <a:pt x="71" y="143"/>
                  </a:cubicBezTo>
                  <a:cubicBezTo>
                    <a:pt x="70" y="144"/>
                    <a:pt x="71" y="146"/>
                    <a:pt x="71" y="146"/>
                  </a:cubicBezTo>
                  <a:cubicBezTo>
                    <a:pt x="71" y="147"/>
                    <a:pt x="65" y="147"/>
                    <a:pt x="66" y="148"/>
                  </a:cubicBezTo>
                  <a:cubicBezTo>
                    <a:pt x="69" y="150"/>
                    <a:pt x="63" y="149"/>
                    <a:pt x="60" y="152"/>
                  </a:cubicBezTo>
                  <a:cubicBezTo>
                    <a:pt x="60" y="153"/>
                    <a:pt x="58" y="158"/>
                    <a:pt x="58" y="157"/>
                  </a:cubicBezTo>
                  <a:cubicBezTo>
                    <a:pt x="56" y="155"/>
                    <a:pt x="57" y="156"/>
                    <a:pt x="56" y="158"/>
                  </a:cubicBezTo>
                  <a:cubicBezTo>
                    <a:pt x="54" y="158"/>
                    <a:pt x="52" y="158"/>
                    <a:pt x="50" y="158"/>
                  </a:cubicBezTo>
                  <a:cubicBezTo>
                    <a:pt x="47" y="160"/>
                    <a:pt x="53" y="161"/>
                    <a:pt x="46" y="161"/>
                  </a:cubicBezTo>
                  <a:cubicBezTo>
                    <a:pt x="43" y="161"/>
                    <a:pt x="40" y="161"/>
                    <a:pt x="37" y="163"/>
                  </a:cubicBezTo>
                  <a:cubicBezTo>
                    <a:pt x="34" y="164"/>
                    <a:pt x="34" y="168"/>
                    <a:pt x="31" y="166"/>
                  </a:cubicBezTo>
                  <a:cubicBezTo>
                    <a:pt x="31" y="162"/>
                    <a:pt x="35" y="163"/>
                    <a:pt x="38" y="161"/>
                  </a:cubicBezTo>
                  <a:cubicBezTo>
                    <a:pt x="39" y="161"/>
                    <a:pt x="40" y="161"/>
                    <a:pt x="40" y="160"/>
                  </a:cubicBezTo>
                  <a:cubicBezTo>
                    <a:pt x="40" y="158"/>
                    <a:pt x="44" y="159"/>
                    <a:pt x="46" y="158"/>
                  </a:cubicBezTo>
                  <a:cubicBezTo>
                    <a:pt x="48" y="159"/>
                    <a:pt x="46" y="155"/>
                    <a:pt x="47" y="154"/>
                  </a:cubicBezTo>
                  <a:cubicBezTo>
                    <a:pt x="48" y="153"/>
                    <a:pt x="49" y="156"/>
                    <a:pt x="52" y="152"/>
                  </a:cubicBezTo>
                  <a:cubicBezTo>
                    <a:pt x="52" y="152"/>
                    <a:pt x="53" y="153"/>
                    <a:pt x="53" y="151"/>
                  </a:cubicBezTo>
                  <a:cubicBezTo>
                    <a:pt x="53" y="149"/>
                    <a:pt x="57" y="150"/>
                    <a:pt x="59" y="148"/>
                  </a:cubicBezTo>
                  <a:cubicBezTo>
                    <a:pt x="59" y="145"/>
                    <a:pt x="59" y="143"/>
                    <a:pt x="59" y="141"/>
                  </a:cubicBezTo>
                  <a:cubicBezTo>
                    <a:pt x="64" y="145"/>
                    <a:pt x="60" y="136"/>
                    <a:pt x="65" y="138"/>
                  </a:cubicBezTo>
                  <a:cubicBezTo>
                    <a:pt x="65" y="134"/>
                    <a:pt x="58" y="138"/>
                    <a:pt x="60" y="133"/>
                  </a:cubicBezTo>
                  <a:cubicBezTo>
                    <a:pt x="59" y="136"/>
                    <a:pt x="50" y="132"/>
                    <a:pt x="49" y="136"/>
                  </a:cubicBezTo>
                  <a:cubicBezTo>
                    <a:pt x="47" y="137"/>
                    <a:pt x="48" y="134"/>
                    <a:pt x="47" y="133"/>
                  </a:cubicBezTo>
                  <a:cubicBezTo>
                    <a:pt x="45" y="132"/>
                    <a:pt x="41" y="134"/>
                    <a:pt x="38" y="133"/>
                  </a:cubicBezTo>
                  <a:cubicBezTo>
                    <a:pt x="40" y="130"/>
                    <a:pt x="36" y="131"/>
                    <a:pt x="35" y="130"/>
                  </a:cubicBezTo>
                  <a:cubicBezTo>
                    <a:pt x="35" y="129"/>
                    <a:pt x="36" y="128"/>
                    <a:pt x="37" y="129"/>
                  </a:cubicBezTo>
                  <a:cubicBezTo>
                    <a:pt x="34" y="125"/>
                    <a:pt x="32" y="126"/>
                    <a:pt x="29" y="121"/>
                  </a:cubicBezTo>
                  <a:cubicBezTo>
                    <a:pt x="27" y="123"/>
                    <a:pt x="23" y="123"/>
                    <a:pt x="19" y="123"/>
                  </a:cubicBezTo>
                  <a:cubicBezTo>
                    <a:pt x="19" y="121"/>
                    <a:pt x="19" y="120"/>
                    <a:pt x="20" y="120"/>
                  </a:cubicBezTo>
                  <a:cubicBezTo>
                    <a:pt x="19" y="117"/>
                    <a:pt x="14" y="118"/>
                    <a:pt x="16" y="112"/>
                  </a:cubicBezTo>
                  <a:cubicBezTo>
                    <a:pt x="15" y="111"/>
                    <a:pt x="13" y="109"/>
                    <a:pt x="13" y="111"/>
                  </a:cubicBezTo>
                  <a:cubicBezTo>
                    <a:pt x="9" y="111"/>
                    <a:pt x="13" y="106"/>
                    <a:pt x="13" y="105"/>
                  </a:cubicBezTo>
                  <a:cubicBezTo>
                    <a:pt x="13" y="104"/>
                    <a:pt x="13" y="103"/>
                    <a:pt x="13" y="102"/>
                  </a:cubicBezTo>
                  <a:cubicBezTo>
                    <a:pt x="13" y="102"/>
                    <a:pt x="16" y="102"/>
                    <a:pt x="16" y="102"/>
                  </a:cubicBezTo>
                  <a:cubicBezTo>
                    <a:pt x="17" y="101"/>
                    <a:pt x="16" y="99"/>
                    <a:pt x="17" y="98"/>
                  </a:cubicBezTo>
                  <a:cubicBezTo>
                    <a:pt x="21" y="97"/>
                    <a:pt x="26" y="97"/>
                    <a:pt x="29" y="95"/>
                  </a:cubicBezTo>
                  <a:cubicBezTo>
                    <a:pt x="31" y="93"/>
                    <a:pt x="33" y="94"/>
                    <a:pt x="35" y="93"/>
                  </a:cubicBezTo>
                  <a:cubicBezTo>
                    <a:pt x="38" y="92"/>
                    <a:pt x="33" y="89"/>
                    <a:pt x="41" y="90"/>
                  </a:cubicBezTo>
                  <a:cubicBezTo>
                    <a:pt x="40" y="87"/>
                    <a:pt x="40" y="84"/>
                    <a:pt x="38" y="78"/>
                  </a:cubicBezTo>
                  <a:cubicBezTo>
                    <a:pt x="35" y="75"/>
                    <a:pt x="27" y="83"/>
                    <a:pt x="23" y="80"/>
                  </a:cubicBezTo>
                  <a:cubicBezTo>
                    <a:pt x="21" y="77"/>
                    <a:pt x="23" y="81"/>
                    <a:pt x="17" y="81"/>
                  </a:cubicBezTo>
                  <a:cubicBezTo>
                    <a:pt x="16" y="79"/>
                    <a:pt x="11" y="80"/>
                    <a:pt x="7" y="78"/>
                  </a:cubicBezTo>
                  <a:cubicBezTo>
                    <a:pt x="7" y="78"/>
                    <a:pt x="10" y="75"/>
                    <a:pt x="7" y="75"/>
                  </a:cubicBezTo>
                  <a:cubicBezTo>
                    <a:pt x="4" y="75"/>
                    <a:pt x="2" y="74"/>
                    <a:pt x="1" y="69"/>
                  </a:cubicBezTo>
                  <a:cubicBezTo>
                    <a:pt x="10" y="70"/>
                    <a:pt x="0" y="65"/>
                    <a:pt x="10" y="66"/>
                  </a:cubicBezTo>
                  <a:cubicBezTo>
                    <a:pt x="12" y="66"/>
                    <a:pt x="11" y="65"/>
                    <a:pt x="10" y="65"/>
                  </a:cubicBezTo>
                  <a:cubicBezTo>
                    <a:pt x="10" y="62"/>
                    <a:pt x="13" y="65"/>
                    <a:pt x="13" y="65"/>
                  </a:cubicBezTo>
                  <a:cubicBezTo>
                    <a:pt x="16" y="65"/>
                    <a:pt x="16" y="63"/>
                    <a:pt x="19" y="63"/>
                  </a:cubicBezTo>
                  <a:cubicBezTo>
                    <a:pt x="20" y="64"/>
                    <a:pt x="21" y="66"/>
                    <a:pt x="22" y="66"/>
                  </a:cubicBezTo>
                  <a:cubicBezTo>
                    <a:pt x="25" y="67"/>
                    <a:pt x="28" y="65"/>
                    <a:pt x="32" y="66"/>
                  </a:cubicBezTo>
                  <a:cubicBezTo>
                    <a:pt x="35" y="67"/>
                    <a:pt x="34" y="68"/>
                    <a:pt x="37" y="66"/>
                  </a:cubicBezTo>
                  <a:cubicBezTo>
                    <a:pt x="39" y="66"/>
                    <a:pt x="37" y="65"/>
                    <a:pt x="37" y="63"/>
                  </a:cubicBezTo>
                  <a:cubicBezTo>
                    <a:pt x="38" y="64"/>
                    <a:pt x="39" y="63"/>
                    <a:pt x="40" y="62"/>
                  </a:cubicBezTo>
                  <a:cubicBezTo>
                    <a:pt x="40" y="58"/>
                    <a:pt x="33" y="63"/>
                    <a:pt x="35" y="58"/>
                  </a:cubicBezTo>
                  <a:cubicBezTo>
                    <a:pt x="31" y="57"/>
                    <a:pt x="28" y="55"/>
                    <a:pt x="23" y="55"/>
                  </a:cubicBezTo>
                  <a:cubicBezTo>
                    <a:pt x="25" y="52"/>
                    <a:pt x="25" y="52"/>
                    <a:pt x="22" y="50"/>
                  </a:cubicBezTo>
                  <a:cubicBezTo>
                    <a:pt x="21" y="50"/>
                    <a:pt x="21" y="49"/>
                    <a:pt x="20" y="49"/>
                  </a:cubicBezTo>
                  <a:cubicBezTo>
                    <a:pt x="19" y="48"/>
                    <a:pt x="16" y="48"/>
                    <a:pt x="15" y="47"/>
                  </a:cubicBezTo>
                  <a:cubicBezTo>
                    <a:pt x="15" y="47"/>
                    <a:pt x="17" y="42"/>
                    <a:pt x="15" y="43"/>
                  </a:cubicBezTo>
                  <a:cubicBezTo>
                    <a:pt x="14" y="43"/>
                    <a:pt x="15" y="44"/>
                    <a:pt x="13" y="44"/>
                  </a:cubicBezTo>
                  <a:cubicBezTo>
                    <a:pt x="12" y="44"/>
                    <a:pt x="11" y="42"/>
                    <a:pt x="9" y="43"/>
                  </a:cubicBezTo>
                  <a:cubicBezTo>
                    <a:pt x="12" y="39"/>
                    <a:pt x="18" y="37"/>
                    <a:pt x="23" y="35"/>
                  </a:cubicBezTo>
                  <a:cubicBezTo>
                    <a:pt x="22" y="30"/>
                    <a:pt x="28" y="30"/>
                    <a:pt x="29" y="28"/>
                  </a:cubicBezTo>
                  <a:cubicBezTo>
                    <a:pt x="31" y="26"/>
                    <a:pt x="29" y="23"/>
                    <a:pt x="31" y="22"/>
                  </a:cubicBezTo>
                  <a:cubicBezTo>
                    <a:pt x="34" y="26"/>
                    <a:pt x="35" y="23"/>
                    <a:pt x="41" y="23"/>
                  </a:cubicBezTo>
                  <a:cubicBezTo>
                    <a:pt x="44" y="19"/>
                    <a:pt x="49" y="16"/>
                    <a:pt x="58" y="17"/>
                  </a:cubicBezTo>
                  <a:cubicBezTo>
                    <a:pt x="59" y="18"/>
                    <a:pt x="58" y="15"/>
                    <a:pt x="59" y="15"/>
                  </a:cubicBezTo>
                  <a:cubicBezTo>
                    <a:pt x="62" y="13"/>
                    <a:pt x="67" y="16"/>
                    <a:pt x="68" y="12"/>
                  </a:cubicBezTo>
                  <a:cubicBezTo>
                    <a:pt x="70" y="11"/>
                    <a:pt x="70" y="14"/>
                    <a:pt x="71" y="15"/>
                  </a:cubicBezTo>
                  <a:cubicBezTo>
                    <a:pt x="73" y="15"/>
                    <a:pt x="76" y="14"/>
                    <a:pt x="75" y="17"/>
                  </a:cubicBezTo>
                  <a:cubicBezTo>
                    <a:pt x="82" y="17"/>
                    <a:pt x="88" y="17"/>
                    <a:pt x="95" y="17"/>
                  </a:cubicBezTo>
                  <a:cubicBezTo>
                    <a:pt x="88" y="24"/>
                    <a:pt x="104" y="15"/>
                    <a:pt x="99" y="22"/>
                  </a:cubicBezTo>
                  <a:cubicBezTo>
                    <a:pt x="102" y="22"/>
                    <a:pt x="105" y="22"/>
                    <a:pt x="105" y="19"/>
                  </a:cubicBezTo>
                  <a:cubicBezTo>
                    <a:pt x="108" y="22"/>
                    <a:pt x="114" y="21"/>
                    <a:pt x="118" y="22"/>
                  </a:cubicBezTo>
                  <a:cubicBezTo>
                    <a:pt x="119" y="22"/>
                    <a:pt x="118" y="23"/>
                    <a:pt x="120" y="23"/>
                  </a:cubicBezTo>
                  <a:cubicBezTo>
                    <a:pt x="121" y="23"/>
                    <a:pt x="121" y="25"/>
                    <a:pt x="123" y="25"/>
                  </a:cubicBezTo>
                  <a:cubicBezTo>
                    <a:pt x="126" y="25"/>
                    <a:pt x="128" y="22"/>
                    <a:pt x="130" y="25"/>
                  </a:cubicBezTo>
                  <a:cubicBezTo>
                    <a:pt x="131" y="26"/>
                    <a:pt x="147" y="25"/>
                    <a:pt x="149" y="26"/>
                  </a:cubicBezTo>
                  <a:cubicBezTo>
                    <a:pt x="151" y="28"/>
                    <a:pt x="160" y="29"/>
                    <a:pt x="166" y="29"/>
                  </a:cubicBezTo>
                  <a:cubicBezTo>
                    <a:pt x="167" y="31"/>
                    <a:pt x="170" y="32"/>
                    <a:pt x="170" y="35"/>
                  </a:cubicBezTo>
                  <a:cubicBezTo>
                    <a:pt x="175" y="36"/>
                    <a:pt x="177" y="39"/>
                    <a:pt x="182" y="37"/>
                  </a:cubicBezTo>
                  <a:cubicBezTo>
                    <a:pt x="182" y="41"/>
                    <a:pt x="189" y="39"/>
                    <a:pt x="194" y="40"/>
                  </a:cubicBezTo>
                  <a:cubicBezTo>
                    <a:pt x="194" y="38"/>
                    <a:pt x="192" y="39"/>
                    <a:pt x="191" y="38"/>
                  </a:cubicBezTo>
                  <a:cubicBezTo>
                    <a:pt x="194" y="35"/>
                    <a:pt x="197" y="32"/>
                    <a:pt x="203" y="31"/>
                  </a:cubicBezTo>
                  <a:cubicBezTo>
                    <a:pt x="202" y="33"/>
                    <a:pt x="204" y="34"/>
                    <a:pt x="204" y="32"/>
                  </a:cubicBezTo>
                  <a:cubicBezTo>
                    <a:pt x="206" y="33"/>
                    <a:pt x="205" y="35"/>
                    <a:pt x="207" y="35"/>
                  </a:cubicBezTo>
                  <a:cubicBezTo>
                    <a:pt x="210" y="36"/>
                    <a:pt x="210" y="33"/>
                    <a:pt x="210" y="31"/>
                  </a:cubicBezTo>
                  <a:cubicBezTo>
                    <a:pt x="213" y="30"/>
                    <a:pt x="214" y="32"/>
                    <a:pt x="216" y="32"/>
                  </a:cubicBezTo>
                  <a:cubicBezTo>
                    <a:pt x="218" y="31"/>
                    <a:pt x="216" y="29"/>
                    <a:pt x="219" y="26"/>
                  </a:cubicBezTo>
                  <a:cubicBezTo>
                    <a:pt x="222" y="26"/>
                    <a:pt x="223" y="29"/>
                    <a:pt x="224" y="26"/>
                  </a:cubicBezTo>
                  <a:cubicBezTo>
                    <a:pt x="226" y="27"/>
                    <a:pt x="224" y="30"/>
                    <a:pt x="222" y="29"/>
                  </a:cubicBezTo>
                  <a:cubicBezTo>
                    <a:pt x="224" y="34"/>
                    <a:pt x="234" y="25"/>
                    <a:pt x="237" y="31"/>
                  </a:cubicBezTo>
                  <a:cubicBezTo>
                    <a:pt x="241" y="31"/>
                    <a:pt x="233" y="27"/>
                    <a:pt x="238" y="26"/>
                  </a:cubicBezTo>
                  <a:cubicBezTo>
                    <a:pt x="239" y="25"/>
                    <a:pt x="240" y="23"/>
                    <a:pt x="243" y="23"/>
                  </a:cubicBezTo>
                  <a:cubicBezTo>
                    <a:pt x="243" y="25"/>
                    <a:pt x="243" y="26"/>
                    <a:pt x="243" y="28"/>
                  </a:cubicBezTo>
                  <a:cubicBezTo>
                    <a:pt x="246" y="24"/>
                    <a:pt x="247" y="30"/>
                    <a:pt x="250" y="31"/>
                  </a:cubicBezTo>
                  <a:cubicBezTo>
                    <a:pt x="254" y="31"/>
                    <a:pt x="258" y="30"/>
                    <a:pt x="259" y="28"/>
                  </a:cubicBezTo>
                  <a:cubicBezTo>
                    <a:pt x="261" y="29"/>
                    <a:pt x="265" y="29"/>
                    <a:pt x="264" y="34"/>
                  </a:cubicBezTo>
                  <a:cubicBezTo>
                    <a:pt x="267" y="33"/>
                    <a:pt x="270" y="32"/>
                    <a:pt x="271" y="28"/>
                  </a:cubicBezTo>
                  <a:cubicBezTo>
                    <a:pt x="275" y="30"/>
                    <a:pt x="277" y="27"/>
                    <a:pt x="280" y="31"/>
                  </a:cubicBezTo>
                  <a:cubicBezTo>
                    <a:pt x="283" y="31"/>
                    <a:pt x="287" y="31"/>
                    <a:pt x="290" y="31"/>
                  </a:cubicBezTo>
                  <a:cubicBezTo>
                    <a:pt x="290" y="31"/>
                    <a:pt x="288" y="33"/>
                    <a:pt x="289" y="34"/>
                  </a:cubicBezTo>
                  <a:cubicBezTo>
                    <a:pt x="288" y="34"/>
                    <a:pt x="293" y="35"/>
                    <a:pt x="292" y="35"/>
                  </a:cubicBezTo>
                  <a:cubicBezTo>
                    <a:pt x="293" y="35"/>
                    <a:pt x="294" y="33"/>
                    <a:pt x="296" y="34"/>
                  </a:cubicBezTo>
                  <a:cubicBezTo>
                    <a:pt x="296" y="34"/>
                    <a:pt x="296" y="37"/>
                    <a:pt x="296" y="37"/>
                  </a:cubicBezTo>
                  <a:cubicBezTo>
                    <a:pt x="300" y="39"/>
                    <a:pt x="306" y="35"/>
                    <a:pt x="311" y="37"/>
                  </a:cubicBezTo>
                  <a:cubicBezTo>
                    <a:pt x="311" y="39"/>
                    <a:pt x="314" y="38"/>
                    <a:pt x="315" y="38"/>
                  </a:cubicBezTo>
                  <a:cubicBezTo>
                    <a:pt x="313" y="43"/>
                    <a:pt x="320" y="39"/>
                    <a:pt x="320" y="43"/>
                  </a:cubicBezTo>
                  <a:cubicBezTo>
                    <a:pt x="321" y="46"/>
                    <a:pt x="317" y="45"/>
                    <a:pt x="317" y="47"/>
                  </a:cubicBezTo>
                  <a:cubicBezTo>
                    <a:pt x="316" y="50"/>
                    <a:pt x="318" y="50"/>
                    <a:pt x="318" y="52"/>
                  </a:cubicBezTo>
                  <a:cubicBezTo>
                    <a:pt x="334" y="50"/>
                    <a:pt x="348" y="50"/>
                    <a:pt x="360" y="55"/>
                  </a:cubicBezTo>
                  <a:cubicBezTo>
                    <a:pt x="359" y="56"/>
                    <a:pt x="358" y="57"/>
                    <a:pt x="358" y="59"/>
                  </a:cubicBezTo>
                  <a:cubicBezTo>
                    <a:pt x="361" y="59"/>
                    <a:pt x="362" y="57"/>
                    <a:pt x="364" y="58"/>
                  </a:cubicBezTo>
                  <a:cubicBezTo>
                    <a:pt x="363" y="52"/>
                    <a:pt x="364" y="54"/>
                    <a:pt x="363" y="49"/>
                  </a:cubicBezTo>
                  <a:cubicBezTo>
                    <a:pt x="364" y="46"/>
                    <a:pt x="375" y="46"/>
                    <a:pt x="372" y="44"/>
                  </a:cubicBezTo>
                  <a:cubicBezTo>
                    <a:pt x="373" y="42"/>
                    <a:pt x="374" y="44"/>
                    <a:pt x="376" y="44"/>
                  </a:cubicBezTo>
                  <a:cubicBezTo>
                    <a:pt x="377" y="46"/>
                    <a:pt x="379" y="45"/>
                    <a:pt x="379" y="47"/>
                  </a:cubicBezTo>
                  <a:cubicBezTo>
                    <a:pt x="385" y="48"/>
                    <a:pt x="389" y="46"/>
                    <a:pt x="394" y="47"/>
                  </a:cubicBezTo>
                  <a:cubicBezTo>
                    <a:pt x="394" y="47"/>
                    <a:pt x="394" y="49"/>
                    <a:pt x="395" y="49"/>
                  </a:cubicBezTo>
                  <a:cubicBezTo>
                    <a:pt x="397" y="49"/>
                    <a:pt x="397" y="50"/>
                    <a:pt x="398" y="50"/>
                  </a:cubicBezTo>
                  <a:cubicBezTo>
                    <a:pt x="404" y="50"/>
                    <a:pt x="409" y="47"/>
                    <a:pt x="416" y="49"/>
                  </a:cubicBezTo>
                  <a:cubicBezTo>
                    <a:pt x="420" y="45"/>
                    <a:pt x="419" y="43"/>
                    <a:pt x="421" y="40"/>
                  </a:cubicBezTo>
                  <a:cubicBezTo>
                    <a:pt x="420" y="35"/>
                    <a:pt x="416" y="37"/>
                    <a:pt x="415" y="35"/>
                  </a:cubicBezTo>
                  <a:cubicBezTo>
                    <a:pt x="416" y="28"/>
                    <a:pt x="429" y="31"/>
                    <a:pt x="432" y="34"/>
                  </a:cubicBezTo>
                  <a:cubicBezTo>
                    <a:pt x="432" y="36"/>
                    <a:pt x="431" y="37"/>
                    <a:pt x="428" y="37"/>
                  </a:cubicBezTo>
                  <a:cubicBezTo>
                    <a:pt x="431" y="40"/>
                    <a:pt x="428" y="41"/>
                    <a:pt x="427" y="43"/>
                  </a:cubicBezTo>
                  <a:cubicBezTo>
                    <a:pt x="426" y="46"/>
                    <a:pt x="429" y="46"/>
                    <a:pt x="431" y="46"/>
                  </a:cubicBezTo>
                  <a:cubicBezTo>
                    <a:pt x="429" y="50"/>
                    <a:pt x="432" y="51"/>
                    <a:pt x="429" y="55"/>
                  </a:cubicBezTo>
                  <a:cubicBezTo>
                    <a:pt x="434" y="57"/>
                    <a:pt x="437" y="47"/>
                    <a:pt x="435" y="49"/>
                  </a:cubicBezTo>
                  <a:cubicBezTo>
                    <a:pt x="436" y="48"/>
                    <a:pt x="440" y="52"/>
                    <a:pt x="438" y="46"/>
                  </a:cubicBezTo>
                  <a:cubicBezTo>
                    <a:pt x="445" y="47"/>
                    <a:pt x="443" y="40"/>
                    <a:pt x="447" y="38"/>
                  </a:cubicBezTo>
                  <a:cubicBezTo>
                    <a:pt x="445" y="34"/>
                    <a:pt x="443" y="31"/>
                    <a:pt x="437" y="31"/>
                  </a:cubicBezTo>
                  <a:cubicBezTo>
                    <a:pt x="440" y="29"/>
                    <a:pt x="434" y="25"/>
                    <a:pt x="429" y="23"/>
                  </a:cubicBezTo>
                  <a:cubicBezTo>
                    <a:pt x="430" y="21"/>
                    <a:pt x="430" y="19"/>
                    <a:pt x="428" y="19"/>
                  </a:cubicBezTo>
                  <a:cubicBezTo>
                    <a:pt x="428" y="16"/>
                    <a:pt x="432" y="14"/>
                    <a:pt x="432" y="12"/>
                  </a:cubicBezTo>
                  <a:cubicBezTo>
                    <a:pt x="433" y="11"/>
                    <a:pt x="436" y="9"/>
                    <a:pt x="435" y="9"/>
                  </a:cubicBezTo>
                  <a:cubicBezTo>
                    <a:pt x="431" y="5"/>
                    <a:pt x="441" y="10"/>
                    <a:pt x="437" y="6"/>
                  </a:cubicBezTo>
                  <a:cubicBezTo>
                    <a:pt x="437" y="0"/>
                    <a:pt x="441" y="7"/>
                    <a:pt x="441" y="7"/>
                  </a:cubicBezTo>
                  <a:cubicBezTo>
                    <a:pt x="443" y="8"/>
                    <a:pt x="446" y="6"/>
                    <a:pt x="447" y="7"/>
                  </a:cubicBezTo>
                  <a:cubicBezTo>
                    <a:pt x="448" y="7"/>
                    <a:pt x="445" y="9"/>
                    <a:pt x="446" y="10"/>
                  </a:cubicBezTo>
                  <a:cubicBezTo>
                    <a:pt x="446" y="11"/>
                    <a:pt x="450" y="9"/>
                    <a:pt x="450" y="10"/>
                  </a:cubicBezTo>
                  <a:cubicBezTo>
                    <a:pt x="451" y="11"/>
                    <a:pt x="450" y="14"/>
                    <a:pt x="450" y="15"/>
                  </a:cubicBezTo>
                  <a:cubicBezTo>
                    <a:pt x="451" y="15"/>
                    <a:pt x="453" y="14"/>
                    <a:pt x="453" y="15"/>
                  </a:cubicBezTo>
                  <a:cubicBezTo>
                    <a:pt x="455" y="18"/>
                    <a:pt x="451" y="17"/>
                    <a:pt x="453" y="20"/>
                  </a:cubicBezTo>
                  <a:cubicBezTo>
                    <a:pt x="454" y="21"/>
                    <a:pt x="455" y="22"/>
                    <a:pt x="455" y="23"/>
                  </a:cubicBezTo>
                  <a:cubicBezTo>
                    <a:pt x="455" y="23"/>
                    <a:pt x="453" y="24"/>
                    <a:pt x="453" y="25"/>
                  </a:cubicBezTo>
                  <a:cubicBezTo>
                    <a:pt x="453" y="27"/>
                    <a:pt x="452" y="27"/>
                    <a:pt x="452" y="29"/>
                  </a:cubicBezTo>
                  <a:cubicBezTo>
                    <a:pt x="451" y="32"/>
                    <a:pt x="461" y="32"/>
                    <a:pt x="459" y="28"/>
                  </a:cubicBezTo>
                  <a:cubicBezTo>
                    <a:pt x="462" y="28"/>
                    <a:pt x="461" y="32"/>
                    <a:pt x="465" y="31"/>
                  </a:cubicBezTo>
                  <a:cubicBezTo>
                    <a:pt x="462" y="34"/>
                    <a:pt x="466" y="34"/>
                    <a:pt x="465" y="38"/>
                  </a:cubicBezTo>
                  <a:cubicBezTo>
                    <a:pt x="472" y="39"/>
                    <a:pt x="470" y="34"/>
                    <a:pt x="475" y="37"/>
                  </a:cubicBezTo>
                  <a:cubicBezTo>
                    <a:pt x="477" y="37"/>
                    <a:pt x="477" y="36"/>
                    <a:pt x="477" y="35"/>
                  </a:cubicBezTo>
                  <a:cubicBezTo>
                    <a:pt x="480" y="36"/>
                    <a:pt x="475" y="37"/>
                    <a:pt x="478" y="40"/>
                  </a:cubicBezTo>
                  <a:cubicBezTo>
                    <a:pt x="478" y="40"/>
                    <a:pt x="481" y="41"/>
                    <a:pt x="481" y="41"/>
                  </a:cubicBezTo>
                  <a:cubicBezTo>
                    <a:pt x="482" y="44"/>
                    <a:pt x="476" y="46"/>
                    <a:pt x="478" y="50"/>
                  </a:cubicBezTo>
                  <a:close/>
                  <a:moveTo>
                    <a:pt x="302" y="66"/>
                  </a:moveTo>
                  <a:cubicBezTo>
                    <a:pt x="301" y="64"/>
                    <a:pt x="304" y="63"/>
                    <a:pt x="302" y="62"/>
                  </a:cubicBezTo>
                  <a:cubicBezTo>
                    <a:pt x="302" y="63"/>
                    <a:pt x="302" y="64"/>
                    <a:pt x="301" y="63"/>
                  </a:cubicBezTo>
                  <a:cubicBezTo>
                    <a:pt x="300" y="62"/>
                    <a:pt x="301" y="59"/>
                    <a:pt x="299" y="59"/>
                  </a:cubicBezTo>
                  <a:cubicBezTo>
                    <a:pt x="297" y="61"/>
                    <a:pt x="290" y="66"/>
                    <a:pt x="287" y="62"/>
                  </a:cubicBezTo>
                  <a:cubicBezTo>
                    <a:pt x="287" y="58"/>
                    <a:pt x="294" y="63"/>
                    <a:pt x="292" y="58"/>
                  </a:cubicBezTo>
                  <a:cubicBezTo>
                    <a:pt x="291" y="57"/>
                    <a:pt x="289" y="57"/>
                    <a:pt x="289" y="56"/>
                  </a:cubicBezTo>
                  <a:cubicBezTo>
                    <a:pt x="286" y="55"/>
                    <a:pt x="285" y="58"/>
                    <a:pt x="283" y="59"/>
                  </a:cubicBezTo>
                  <a:cubicBezTo>
                    <a:pt x="280" y="60"/>
                    <a:pt x="276" y="60"/>
                    <a:pt x="272" y="60"/>
                  </a:cubicBezTo>
                  <a:cubicBezTo>
                    <a:pt x="272" y="61"/>
                    <a:pt x="272" y="62"/>
                    <a:pt x="271" y="62"/>
                  </a:cubicBezTo>
                  <a:cubicBezTo>
                    <a:pt x="266" y="63"/>
                    <a:pt x="261" y="64"/>
                    <a:pt x="256" y="63"/>
                  </a:cubicBezTo>
                  <a:cubicBezTo>
                    <a:pt x="257" y="66"/>
                    <a:pt x="254" y="67"/>
                    <a:pt x="256" y="68"/>
                  </a:cubicBezTo>
                  <a:cubicBezTo>
                    <a:pt x="256" y="66"/>
                    <a:pt x="258" y="67"/>
                    <a:pt x="258" y="69"/>
                  </a:cubicBezTo>
                  <a:cubicBezTo>
                    <a:pt x="264" y="70"/>
                    <a:pt x="274" y="64"/>
                    <a:pt x="275" y="69"/>
                  </a:cubicBezTo>
                  <a:cubicBezTo>
                    <a:pt x="272" y="66"/>
                    <a:pt x="274" y="70"/>
                    <a:pt x="271" y="71"/>
                  </a:cubicBezTo>
                  <a:cubicBezTo>
                    <a:pt x="268" y="71"/>
                    <a:pt x="266" y="72"/>
                    <a:pt x="265" y="74"/>
                  </a:cubicBezTo>
                  <a:cubicBezTo>
                    <a:pt x="273" y="75"/>
                    <a:pt x="277" y="72"/>
                    <a:pt x="284" y="72"/>
                  </a:cubicBezTo>
                  <a:cubicBezTo>
                    <a:pt x="285" y="74"/>
                    <a:pt x="284" y="77"/>
                    <a:pt x="286" y="77"/>
                  </a:cubicBezTo>
                  <a:cubicBezTo>
                    <a:pt x="286" y="75"/>
                    <a:pt x="288" y="75"/>
                    <a:pt x="290" y="75"/>
                  </a:cubicBezTo>
                  <a:cubicBezTo>
                    <a:pt x="290" y="73"/>
                    <a:pt x="291" y="70"/>
                    <a:pt x="293" y="69"/>
                  </a:cubicBezTo>
                  <a:cubicBezTo>
                    <a:pt x="296" y="67"/>
                    <a:pt x="295" y="69"/>
                    <a:pt x="299" y="69"/>
                  </a:cubicBezTo>
                  <a:cubicBezTo>
                    <a:pt x="299" y="68"/>
                    <a:pt x="300" y="66"/>
                    <a:pt x="302" y="66"/>
                  </a:cubicBezTo>
                  <a:close/>
                  <a:moveTo>
                    <a:pt x="312" y="117"/>
                  </a:moveTo>
                  <a:cubicBezTo>
                    <a:pt x="313" y="113"/>
                    <a:pt x="318" y="114"/>
                    <a:pt x="320" y="112"/>
                  </a:cubicBezTo>
                  <a:cubicBezTo>
                    <a:pt x="320" y="112"/>
                    <a:pt x="322" y="113"/>
                    <a:pt x="323" y="112"/>
                  </a:cubicBezTo>
                  <a:cubicBezTo>
                    <a:pt x="325" y="111"/>
                    <a:pt x="328" y="112"/>
                    <a:pt x="330" y="111"/>
                  </a:cubicBezTo>
                  <a:cubicBezTo>
                    <a:pt x="331" y="111"/>
                    <a:pt x="331" y="108"/>
                    <a:pt x="332" y="108"/>
                  </a:cubicBezTo>
                  <a:cubicBezTo>
                    <a:pt x="336" y="105"/>
                    <a:pt x="339" y="109"/>
                    <a:pt x="339" y="106"/>
                  </a:cubicBezTo>
                  <a:cubicBezTo>
                    <a:pt x="338" y="106"/>
                    <a:pt x="337" y="105"/>
                    <a:pt x="339" y="105"/>
                  </a:cubicBezTo>
                  <a:cubicBezTo>
                    <a:pt x="342" y="105"/>
                    <a:pt x="342" y="103"/>
                    <a:pt x="344" y="105"/>
                  </a:cubicBezTo>
                  <a:cubicBezTo>
                    <a:pt x="344" y="106"/>
                    <a:pt x="345" y="103"/>
                    <a:pt x="345" y="103"/>
                  </a:cubicBezTo>
                  <a:cubicBezTo>
                    <a:pt x="342" y="104"/>
                    <a:pt x="346" y="100"/>
                    <a:pt x="348" y="103"/>
                  </a:cubicBezTo>
                  <a:cubicBezTo>
                    <a:pt x="349" y="101"/>
                    <a:pt x="351" y="100"/>
                    <a:pt x="351" y="96"/>
                  </a:cubicBezTo>
                  <a:cubicBezTo>
                    <a:pt x="345" y="95"/>
                    <a:pt x="345" y="99"/>
                    <a:pt x="339" y="98"/>
                  </a:cubicBezTo>
                  <a:cubicBezTo>
                    <a:pt x="339" y="100"/>
                    <a:pt x="338" y="101"/>
                    <a:pt x="336" y="102"/>
                  </a:cubicBezTo>
                  <a:cubicBezTo>
                    <a:pt x="331" y="104"/>
                    <a:pt x="333" y="101"/>
                    <a:pt x="329" y="102"/>
                  </a:cubicBezTo>
                  <a:cubicBezTo>
                    <a:pt x="328" y="102"/>
                    <a:pt x="328" y="104"/>
                    <a:pt x="326" y="103"/>
                  </a:cubicBezTo>
                  <a:cubicBezTo>
                    <a:pt x="324" y="103"/>
                    <a:pt x="323" y="101"/>
                    <a:pt x="320" y="102"/>
                  </a:cubicBezTo>
                  <a:cubicBezTo>
                    <a:pt x="320" y="101"/>
                    <a:pt x="320" y="99"/>
                    <a:pt x="318" y="99"/>
                  </a:cubicBezTo>
                  <a:cubicBezTo>
                    <a:pt x="318" y="101"/>
                    <a:pt x="318" y="102"/>
                    <a:pt x="317" y="103"/>
                  </a:cubicBezTo>
                  <a:cubicBezTo>
                    <a:pt x="317" y="105"/>
                    <a:pt x="319" y="105"/>
                    <a:pt x="320" y="106"/>
                  </a:cubicBezTo>
                  <a:cubicBezTo>
                    <a:pt x="315" y="105"/>
                    <a:pt x="315" y="108"/>
                    <a:pt x="314" y="109"/>
                  </a:cubicBezTo>
                  <a:cubicBezTo>
                    <a:pt x="312" y="111"/>
                    <a:pt x="308" y="110"/>
                    <a:pt x="308" y="112"/>
                  </a:cubicBezTo>
                  <a:cubicBezTo>
                    <a:pt x="308" y="116"/>
                    <a:pt x="301" y="112"/>
                    <a:pt x="304" y="117"/>
                  </a:cubicBezTo>
                  <a:cubicBezTo>
                    <a:pt x="306" y="117"/>
                    <a:pt x="309" y="117"/>
                    <a:pt x="312" y="117"/>
                  </a:cubicBezTo>
                  <a:close/>
                  <a:moveTo>
                    <a:pt x="421" y="175"/>
                  </a:moveTo>
                  <a:cubicBezTo>
                    <a:pt x="419" y="175"/>
                    <a:pt x="420" y="176"/>
                    <a:pt x="419" y="176"/>
                  </a:cubicBezTo>
                  <a:cubicBezTo>
                    <a:pt x="419" y="176"/>
                    <a:pt x="415" y="177"/>
                    <a:pt x="415" y="178"/>
                  </a:cubicBezTo>
                  <a:cubicBezTo>
                    <a:pt x="414" y="179"/>
                    <a:pt x="416" y="183"/>
                    <a:pt x="413" y="183"/>
                  </a:cubicBezTo>
                  <a:cubicBezTo>
                    <a:pt x="413" y="182"/>
                    <a:pt x="413" y="179"/>
                    <a:pt x="412" y="179"/>
                  </a:cubicBezTo>
                  <a:cubicBezTo>
                    <a:pt x="412" y="181"/>
                    <a:pt x="412" y="183"/>
                    <a:pt x="412" y="185"/>
                  </a:cubicBezTo>
                  <a:cubicBezTo>
                    <a:pt x="414" y="185"/>
                    <a:pt x="417" y="185"/>
                    <a:pt x="419" y="185"/>
                  </a:cubicBezTo>
                  <a:cubicBezTo>
                    <a:pt x="418" y="187"/>
                    <a:pt x="422" y="189"/>
                    <a:pt x="422" y="191"/>
                  </a:cubicBezTo>
                  <a:cubicBezTo>
                    <a:pt x="424" y="196"/>
                    <a:pt x="424" y="194"/>
                    <a:pt x="427" y="197"/>
                  </a:cubicBezTo>
                  <a:cubicBezTo>
                    <a:pt x="425" y="197"/>
                    <a:pt x="423" y="197"/>
                    <a:pt x="424" y="200"/>
                  </a:cubicBezTo>
                  <a:cubicBezTo>
                    <a:pt x="424" y="202"/>
                    <a:pt x="425" y="202"/>
                    <a:pt x="425" y="204"/>
                  </a:cubicBezTo>
                  <a:cubicBezTo>
                    <a:pt x="427" y="204"/>
                    <a:pt x="429" y="204"/>
                    <a:pt x="431" y="204"/>
                  </a:cubicBezTo>
                  <a:cubicBezTo>
                    <a:pt x="433" y="202"/>
                    <a:pt x="433" y="199"/>
                    <a:pt x="432" y="195"/>
                  </a:cubicBezTo>
                  <a:cubicBezTo>
                    <a:pt x="431" y="195"/>
                    <a:pt x="429" y="194"/>
                    <a:pt x="428" y="192"/>
                  </a:cubicBezTo>
                  <a:cubicBezTo>
                    <a:pt x="431" y="184"/>
                    <a:pt x="428" y="189"/>
                    <a:pt x="427" y="186"/>
                  </a:cubicBezTo>
                  <a:cubicBezTo>
                    <a:pt x="425" y="184"/>
                    <a:pt x="425" y="178"/>
                    <a:pt x="424" y="175"/>
                  </a:cubicBezTo>
                  <a:cubicBezTo>
                    <a:pt x="423" y="175"/>
                    <a:pt x="422" y="174"/>
                    <a:pt x="421" y="175"/>
                  </a:cubicBezTo>
                  <a:close/>
                  <a:moveTo>
                    <a:pt x="478" y="221"/>
                  </a:moveTo>
                  <a:cubicBezTo>
                    <a:pt x="474" y="219"/>
                    <a:pt x="475" y="223"/>
                    <a:pt x="472" y="224"/>
                  </a:cubicBezTo>
                  <a:cubicBezTo>
                    <a:pt x="472" y="222"/>
                    <a:pt x="471" y="222"/>
                    <a:pt x="470" y="222"/>
                  </a:cubicBezTo>
                  <a:cubicBezTo>
                    <a:pt x="470" y="227"/>
                    <a:pt x="464" y="225"/>
                    <a:pt x="462" y="226"/>
                  </a:cubicBezTo>
                  <a:cubicBezTo>
                    <a:pt x="461" y="228"/>
                    <a:pt x="462" y="228"/>
                    <a:pt x="461" y="229"/>
                  </a:cubicBezTo>
                  <a:cubicBezTo>
                    <a:pt x="460" y="230"/>
                    <a:pt x="458" y="229"/>
                    <a:pt x="458" y="231"/>
                  </a:cubicBezTo>
                  <a:cubicBezTo>
                    <a:pt x="460" y="232"/>
                    <a:pt x="457" y="233"/>
                    <a:pt x="458" y="235"/>
                  </a:cubicBezTo>
                  <a:cubicBezTo>
                    <a:pt x="461" y="238"/>
                    <a:pt x="461" y="233"/>
                    <a:pt x="464" y="232"/>
                  </a:cubicBezTo>
                  <a:cubicBezTo>
                    <a:pt x="466" y="232"/>
                    <a:pt x="469" y="233"/>
                    <a:pt x="472" y="232"/>
                  </a:cubicBezTo>
                  <a:cubicBezTo>
                    <a:pt x="474" y="232"/>
                    <a:pt x="475" y="231"/>
                    <a:pt x="477" y="231"/>
                  </a:cubicBezTo>
                  <a:cubicBezTo>
                    <a:pt x="480" y="231"/>
                    <a:pt x="485" y="232"/>
                    <a:pt x="486" y="234"/>
                  </a:cubicBezTo>
                  <a:cubicBezTo>
                    <a:pt x="485" y="234"/>
                    <a:pt x="483" y="234"/>
                    <a:pt x="483" y="235"/>
                  </a:cubicBezTo>
                  <a:cubicBezTo>
                    <a:pt x="484" y="234"/>
                    <a:pt x="484" y="237"/>
                    <a:pt x="484" y="237"/>
                  </a:cubicBezTo>
                  <a:cubicBezTo>
                    <a:pt x="485" y="237"/>
                    <a:pt x="486" y="235"/>
                    <a:pt x="486" y="235"/>
                  </a:cubicBezTo>
                  <a:cubicBezTo>
                    <a:pt x="492" y="236"/>
                    <a:pt x="489" y="236"/>
                    <a:pt x="493" y="234"/>
                  </a:cubicBezTo>
                  <a:cubicBezTo>
                    <a:pt x="498" y="231"/>
                    <a:pt x="501" y="236"/>
                    <a:pt x="504" y="232"/>
                  </a:cubicBezTo>
                  <a:cubicBezTo>
                    <a:pt x="500" y="232"/>
                    <a:pt x="504" y="226"/>
                    <a:pt x="501" y="229"/>
                  </a:cubicBezTo>
                  <a:cubicBezTo>
                    <a:pt x="498" y="232"/>
                    <a:pt x="498" y="224"/>
                    <a:pt x="498" y="224"/>
                  </a:cubicBezTo>
                  <a:cubicBezTo>
                    <a:pt x="497" y="223"/>
                    <a:pt x="493" y="224"/>
                    <a:pt x="495" y="221"/>
                  </a:cubicBezTo>
                  <a:cubicBezTo>
                    <a:pt x="492" y="221"/>
                    <a:pt x="490" y="221"/>
                    <a:pt x="487" y="221"/>
                  </a:cubicBezTo>
                  <a:cubicBezTo>
                    <a:pt x="488" y="218"/>
                    <a:pt x="489" y="218"/>
                    <a:pt x="487" y="216"/>
                  </a:cubicBezTo>
                  <a:cubicBezTo>
                    <a:pt x="483" y="218"/>
                    <a:pt x="484" y="216"/>
                    <a:pt x="478" y="216"/>
                  </a:cubicBezTo>
                  <a:cubicBezTo>
                    <a:pt x="478" y="218"/>
                    <a:pt x="477" y="219"/>
                    <a:pt x="478" y="221"/>
                  </a:cubicBezTo>
                  <a:close/>
                  <a:moveTo>
                    <a:pt x="518" y="258"/>
                  </a:moveTo>
                  <a:cubicBezTo>
                    <a:pt x="518" y="258"/>
                    <a:pt x="517" y="257"/>
                    <a:pt x="517" y="256"/>
                  </a:cubicBezTo>
                  <a:cubicBezTo>
                    <a:pt x="523" y="257"/>
                    <a:pt x="517" y="246"/>
                    <a:pt x="523" y="247"/>
                  </a:cubicBezTo>
                  <a:cubicBezTo>
                    <a:pt x="526" y="250"/>
                    <a:pt x="527" y="246"/>
                    <a:pt x="532" y="247"/>
                  </a:cubicBezTo>
                  <a:cubicBezTo>
                    <a:pt x="529" y="238"/>
                    <a:pt x="519" y="237"/>
                    <a:pt x="510" y="238"/>
                  </a:cubicBezTo>
                  <a:cubicBezTo>
                    <a:pt x="508" y="238"/>
                    <a:pt x="508" y="237"/>
                    <a:pt x="508" y="235"/>
                  </a:cubicBezTo>
                  <a:cubicBezTo>
                    <a:pt x="505" y="234"/>
                    <a:pt x="504" y="238"/>
                    <a:pt x="501" y="238"/>
                  </a:cubicBezTo>
                  <a:cubicBezTo>
                    <a:pt x="499" y="238"/>
                    <a:pt x="499" y="236"/>
                    <a:pt x="496" y="237"/>
                  </a:cubicBezTo>
                  <a:cubicBezTo>
                    <a:pt x="494" y="237"/>
                    <a:pt x="494" y="239"/>
                    <a:pt x="492" y="240"/>
                  </a:cubicBezTo>
                  <a:cubicBezTo>
                    <a:pt x="490" y="241"/>
                    <a:pt x="488" y="240"/>
                    <a:pt x="486" y="241"/>
                  </a:cubicBezTo>
                  <a:cubicBezTo>
                    <a:pt x="486" y="244"/>
                    <a:pt x="485" y="245"/>
                    <a:pt x="483" y="246"/>
                  </a:cubicBezTo>
                  <a:cubicBezTo>
                    <a:pt x="483" y="258"/>
                    <a:pt x="481" y="258"/>
                    <a:pt x="481" y="271"/>
                  </a:cubicBezTo>
                  <a:cubicBezTo>
                    <a:pt x="487" y="273"/>
                    <a:pt x="484" y="267"/>
                    <a:pt x="489" y="268"/>
                  </a:cubicBezTo>
                  <a:cubicBezTo>
                    <a:pt x="489" y="265"/>
                    <a:pt x="489" y="263"/>
                    <a:pt x="490" y="262"/>
                  </a:cubicBezTo>
                  <a:cubicBezTo>
                    <a:pt x="493" y="259"/>
                    <a:pt x="491" y="255"/>
                    <a:pt x="492" y="250"/>
                  </a:cubicBezTo>
                  <a:cubicBezTo>
                    <a:pt x="492" y="250"/>
                    <a:pt x="494" y="248"/>
                    <a:pt x="495" y="247"/>
                  </a:cubicBezTo>
                  <a:cubicBezTo>
                    <a:pt x="495" y="246"/>
                    <a:pt x="494" y="243"/>
                    <a:pt x="496" y="243"/>
                  </a:cubicBezTo>
                  <a:cubicBezTo>
                    <a:pt x="499" y="243"/>
                    <a:pt x="501" y="242"/>
                    <a:pt x="502" y="241"/>
                  </a:cubicBezTo>
                  <a:cubicBezTo>
                    <a:pt x="500" y="247"/>
                    <a:pt x="507" y="242"/>
                    <a:pt x="507" y="246"/>
                  </a:cubicBezTo>
                  <a:cubicBezTo>
                    <a:pt x="508" y="250"/>
                    <a:pt x="508" y="249"/>
                    <a:pt x="507" y="253"/>
                  </a:cubicBezTo>
                  <a:cubicBezTo>
                    <a:pt x="508" y="253"/>
                    <a:pt x="510" y="253"/>
                    <a:pt x="510" y="255"/>
                  </a:cubicBezTo>
                  <a:cubicBezTo>
                    <a:pt x="508" y="255"/>
                    <a:pt x="507" y="255"/>
                    <a:pt x="507" y="256"/>
                  </a:cubicBezTo>
                  <a:cubicBezTo>
                    <a:pt x="512" y="254"/>
                    <a:pt x="517" y="261"/>
                    <a:pt x="518" y="258"/>
                  </a:cubicBezTo>
                  <a:close/>
                  <a:moveTo>
                    <a:pt x="545" y="252"/>
                  </a:moveTo>
                  <a:cubicBezTo>
                    <a:pt x="545" y="252"/>
                    <a:pt x="545" y="254"/>
                    <a:pt x="545" y="255"/>
                  </a:cubicBezTo>
                  <a:cubicBezTo>
                    <a:pt x="543" y="257"/>
                    <a:pt x="536" y="250"/>
                    <a:pt x="533" y="253"/>
                  </a:cubicBezTo>
                  <a:cubicBezTo>
                    <a:pt x="534" y="256"/>
                    <a:pt x="531" y="256"/>
                    <a:pt x="530" y="258"/>
                  </a:cubicBezTo>
                  <a:cubicBezTo>
                    <a:pt x="534" y="262"/>
                    <a:pt x="535" y="259"/>
                    <a:pt x="539" y="259"/>
                  </a:cubicBezTo>
                  <a:cubicBezTo>
                    <a:pt x="542" y="259"/>
                    <a:pt x="548" y="260"/>
                    <a:pt x="550" y="258"/>
                  </a:cubicBezTo>
                  <a:cubicBezTo>
                    <a:pt x="549" y="258"/>
                    <a:pt x="548" y="256"/>
                    <a:pt x="550" y="256"/>
                  </a:cubicBezTo>
                  <a:cubicBezTo>
                    <a:pt x="551" y="256"/>
                    <a:pt x="552" y="256"/>
                    <a:pt x="553" y="255"/>
                  </a:cubicBezTo>
                  <a:cubicBezTo>
                    <a:pt x="549" y="255"/>
                    <a:pt x="548" y="252"/>
                    <a:pt x="545" y="252"/>
                  </a:cubicBezTo>
                  <a:close/>
                  <a:moveTo>
                    <a:pt x="524" y="264"/>
                  </a:moveTo>
                  <a:cubicBezTo>
                    <a:pt x="524" y="263"/>
                    <a:pt x="523" y="261"/>
                    <a:pt x="521" y="262"/>
                  </a:cubicBezTo>
                  <a:cubicBezTo>
                    <a:pt x="521" y="262"/>
                    <a:pt x="522" y="265"/>
                    <a:pt x="521" y="265"/>
                  </a:cubicBezTo>
                  <a:cubicBezTo>
                    <a:pt x="519" y="265"/>
                    <a:pt x="516" y="265"/>
                    <a:pt x="514" y="265"/>
                  </a:cubicBezTo>
                  <a:cubicBezTo>
                    <a:pt x="516" y="270"/>
                    <a:pt x="509" y="266"/>
                    <a:pt x="510" y="269"/>
                  </a:cubicBezTo>
                  <a:cubicBezTo>
                    <a:pt x="511" y="269"/>
                    <a:pt x="512" y="269"/>
                    <a:pt x="514" y="269"/>
                  </a:cubicBezTo>
                  <a:cubicBezTo>
                    <a:pt x="514" y="271"/>
                    <a:pt x="513" y="271"/>
                    <a:pt x="512" y="272"/>
                  </a:cubicBezTo>
                  <a:cubicBezTo>
                    <a:pt x="517" y="273"/>
                    <a:pt x="515" y="269"/>
                    <a:pt x="518" y="269"/>
                  </a:cubicBezTo>
                  <a:cubicBezTo>
                    <a:pt x="520" y="271"/>
                    <a:pt x="522" y="271"/>
                    <a:pt x="526" y="271"/>
                  </a:cubicBezTo>
                  <a:cubicBezTo>
                    <a:pt x="525" y="265"/>
                    <a:pt x="536" y="270"/>
                    <a:pt x="533" y="262"/>
                  </a:cubicBezTo>
                  <a:cubicBezTo>
                    <a:pt x="529" y="261"/>
                    <a:pt x="526" y="264"/>
                    <a:pt x="524" y="26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2" name="Freeform 92"/>
            <p:cNvSpPr/>
            <p:nvPr/>
          </p:nvSpPr>
          <p:spPr bwMode="auto">
            <a:xfrm>
              <a:off x="1832885" y="1906615"/>
              <a:ext cx="131599" cy="196243"/>
            </a:xfrm>
            <a:custGeom>
              <a:avLst/>
              <a:gdLst>
                <a:gd name="T0" fmla="*/ 14 w 48"/>
                <a:gd name="T1" fmla="*/ 7 h 72"/>
                <a:gd name="T2" fmla="*/ 24 w 48"/>
                <a:gd name="T3" fmla="*/ 5 h 72"/>
                <a:gd name="T4" fmla="*/ 26 w 48"/>
                <a:gd name="T5" fmla="*/ 14 h 72"/>
                <a:gd name="T6" fmla="*/ 18 w 48"/>
                <a:gd name="T7" fmla="*/ 19 h 72"/>
                <a:gd name="T8" fmla="*/ 27 w 48"/>
                <a:gd name="T9" fmla="*/ 23 h 72"/>
                <a:gd name="T10" fmla="*/ 32 w 48"/>
                <a:gd name="T11" fmla="*/ 34 h 72"/>
                <a:gd name="T12" fmla="*/ 35 w 48"/>
                <a:gd name="T13" fmla="*/ 37 h 72"/>
                <a:gd name="T14" fmla="*/ 40 w 48"/>
                <a:gd name="T15" fmla="*/ 40 h 72"/>
                <a:gd name="T16" fmla="*/ 37 w 48"/>
                <a:gd name="T17" fmla="*/ 45 h 72"/>
                <a:gd name="T18" fmla="*/ 46 w 48"/>
                <a:gd name="T19" fmla="*/ 47 h 72"/>
                <a:gd name="T20" fmla="*/ 46 w 48"/>
                <a:gd name="T21" fmla="*/ 56 h 72"/>
                <a:gd name="T22" fmla="*/ 43 w 48"/>
                <a:gd name="T23" fmla="*/ 56 h 72"/>
                <a:gd name="T24" fmla="*/ 46 w 48"/>
                <a:gd name="T25" fmla="*/ 57 h 72"/>
                <a:gd name="T26" fmla="*/ 43 w 48"/>
                <a:gd name="T27" fmla="*/ 62 h 72"/>
                <a:gd name="T28" fmla="*/ 39 w 48"/>
                <a:gd name="T29" fmla="*/ 65 h 72"/>
                <a:gd name="T30" fmla="*/ 24 w 48"/>
                <a:gd name="T31" fmla="*/ 63 h 72"/>
                <a:gd name="T32" fmla="*/ 18 w 48"/>
                <a:gd name="T33" fmla="*/ 65 h 72"/>
                <a:gd name="T34" fmla="*/ 8 w 48"/>
                <a:gd name="T35" fmla="*/ 65 h 72"/>
                <a:gd name="T36" fmla="*/ 11 w 48"/>
                <a:gd name="T37" fmla="*/ 63 h 72"/>
                <a:gd name="T38" fmla="*/ 12 w 48"/>
                <a:gd name="T39" fmla="*/ 65 h 72"/>
                <a:gd name="T40" fmla="*/ 14 w 48"/>
                <a:gd name="T41" fmla="*/ 62 h 72"/>
                <a:gd name="T42" fmla="*/ 23 w 48"/>
                <a:gd name="T43" fmla="*/ 60 h 72"/>
                <a:gd name="T44" fmla="*/ 11 w 48"/>
                <a:gd name="T45" fmla="*/ 56 h 72"/>
                <a:gd name="T46" fmla="*/ 11 w 48"/>
                <a:gd name="T47" fmla="*/ 47 h 72"/>
                <a:gd name="T48" fmla="*/ 14 w 48"/>
                <a:gd name="T49" fmla="*/ 45 h 72"/>
                <a:gd name="T50" fmla="*/ 20 w 48"/>
                <a:gd name="T51" fmla="*/ 45 h 72"/>
                <a:gd name="T52" fmla="*/ 21 w 48"/>
                <a:gd name="T53" fmla="*/ 37 h 72"/>
                <a:gd name="T54" fmla="*/ 17 w 48"/>
                <a:gd name="T55" fmla="*/ 31 h 72"/>
                <a:gd name="T56" fmla="*/ 11 w 48"/>
                <a:gd name="T57" fmla="*/ 32 h 72"/>
                <a:gd name="T58" fmla="*/ 11 w 48"/>
                <a:gd name="T59" fmla="*/ 25 h 72"/>
                <a:gd name="T60" fmla="*/ 5 w 48"/>
                <a:gd name="T61" fmla="*/ 22 h 72"/>
                <a:gd name="T62" fmla="*/ 0 w 48"/>
                <a:gd name="T63" fmla="*/ 7 h 72"/>
                <a:gd name="T64" fmla="*/ 8 w 48"/>
                <a:gd name="T65" fmla="*/ 0 h 72"/>
                <a:gd name="T66" fmla="*/ 21 w 48"/>
                <a:gd name="T67" fmla="*/ 0 h 72"/>
                <a:gd name="T68" fmla="*/ 14 w 48"/>
                <a:gd name="T69" fmla="*/ 7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8" h="72">
                  <a:moveTo>
                    <a:pt x="14" y="7"/>
                  </a:moveTo>
                  <a:cubicBezTo>
                    <a:pt x="15" y="10"/>
                    <a:pt x="21" y="5"/>
                    <a:pt x="24" y="5"/>
                  </a:cubicBezTo>
                  <a:cubicBezTo>
                    <a:pt x="26" y="7"/>
                    <a:pt x="26" y="11"/>
                    <a:pt x="26" y="14"/>
                  </a:cubicBezTo>
                  <a:cubicBezTo>
                    <a:pt x="22" y="15"/>
                    <a:pt x="19" y="16"/>
                    <a:pt x="18" y="19"/>
                  </a:cubicBezTo>
                  <a:cubicBezTo>
                    <a:pt x="20" y="22"/>
                    <a:pt x="23" y="23"/>
                    <a:pt x="27" y="23"/>
                  </a:cubicBezTo>
                  <a:cubicBezTo>
                    <a:pt x="27" y="29"/>
                    <a:pt x="33" y="27"/>
                    <a:pt x="32" y="34"/>
                  </a:cubicBezTo>
                  <a:cubicBezTo>
                    <a:pt x="32" y="35"/>
                    <a:pt x="34" y="35"/>
                    <a:pt x="35" y="37"/>
                  </a:cubicBezTo>
                  <a:cubicBezTo>
                    <a:pt x="35" y="39"/>
                    <a:pt x="40" y="38"/>
                    <a:pt x="40" y="40"/>
                  </a:cubicBezTo>
                  <a:cubicBezTo>
                    <a:pt x="40" y="42"/>
                    <a:pt x="38" y="43"/>
                    <a:pt x="37" y="45"/>
                  </a:cubicBezTo>
                  <a:cubicBezTo>
                    <a:pt x="41" y="45"/>
                    <a:pt x="45" y="45"/>
                    <a:pt x="46" y="47"/>
                  </a:cubicBezTo>
                  <a:cubicBezTo>
                    <a:pt x="45" y="49"/>
                    <a:pt x="48" y="53"/>
                    <a:pt x="46" y="56"/>
                  </a:cubicBezTo>
                  <a:cubicBezTo>
                    <a:pt x="46" y="56"/>
                    <a:pt x="43" y="56"/>
                    <a:pt x="43" y="56"/>
                  </a:cubicBezTo>
                  <a:cubicBezTo>
                    <a:pt x="43" y="57"/>
                    <a:pt x="45" y="57"/>
                    <a:pt x="46" y="57"/>
                  </a:cubicBezTo>
                  <a:cubicBezTo>
                    <a:pt x="45" y="59"/>
                    <a:pt x="43" y="59"/>
                    <a:pt x="43" y="62"/>
                  </a:cubicBezTo>
                  <a:cubicBezTo>
                    <a:pt x="41" y="62"/>
                    <a:pt x="41" y="64"/>
                    <a:pt x="39" y="65"/>
                  </a:cubicBezTo>
                  <a:cubicBezTo>
                    <a:pt x="34" y="64"/>
                    <a:pt x="30" y="62"/>
                    <a:pt x="24" y="63"/>
                  </a:cubicBezTo>
                  <a:cubicBezTo>
                    <a:pt x="21" y="66"/>
                    <a:pt x="23" y="66"/>
                    <a:pt x="18" y="65"/>
                  </a:cubicBezTo>
                  <a:cubicBezTo>
                    <a:pt x="16" y="68"/>
                    <a:pt x="8" y="72"/>
                    <a:pt x="8" y="65"/>
                  </a:cubicBezTo>
                  <a:cubicBezTo>
                    <a:pt x="10" y="66"/>
                    <a:pt x="10" y="63"/>
                    <a:pt x="11" y="63"/>
                  </a:cubicBezTo>
                  <a:cubicBezTo>
                    <a:pt x="12" y="63"/>
                    <a:pt x="13" y="65"/>
                    <a:pt x="12" y="65"/>
                  </a:cubicBezTo>
                  <a:cubicBezTo>
                    <a:pt x="14" y="64"/>
                    <a:pt x="13" y="63"/>
                    <a:pt x="14" y="62"/>
                  </a:cubicBezTo>
                  <a:cubicBezTo>
                    <a:pt x="16" y="60"/>
                    <a:pt x="19" y="62"/>
                    <a:pt x="23" y="60"/>
                  </a:cubicBezTo>
                  <a:cubicBezTo>
                    <a:pt x="22" y="53"/>
                    <a:pt x="15" y="58"/>
                    <a:pt x="11" y="56"/>
                  </a:cubicBezTo>
                  <a:cubicBezTo>
                    <a:pt x="11" y="53"/>
                    <a:pt x="11" y="50"/>
                    <a:pt x="11" y="47"/>
                  </a:cubicBezTo>
                  <a:cubicBezTo>
                    <a:pt x="14" y="48"/>
                    <a:pt x="16" y="46"/>
                    <a:pt x="14" y="45"/>
                  </a:cubicBezTo>
                  <a:cubicBezTo>
                    <a:pt x="15" y="41"/>
                    <a:pt x="17" y="47"/>
                    <a:pt x="20" y="45"/>
                  </a:cubicBezTo>
                  <a:cubicBezTo>
                    <a:pt x="23" y="46"/>
                    <a:pt x="17" y="39"/>
                    <a:pt x="21" y="37"/>
                  </a:cubicBezTo>
                  <a:cubicBezTo>
                    <a:pt x="21" y="34"/>
                    <a:pt x="15" y="35"/>
                    <a:pt x="17" y="31"/>
                  </a:cubicBezTo>
                  <a:cubicBezTo>
                    <a:pt x="15" y="32"/>
                    <a:pt x="13" y="32"/>
                    <a:pt x="11" y="32"/>
                  </a:cubicBezTo>
                  <a:cubicBezTo>
                    <a:pt x="11" y="30"/>
                    <a:pt x="11" y="27"/>
                    <a:pt x="11" y="25"/>
                  </a:cubicBezTo>
                  <a:cubicBezTo>
                    <a:pt x="11" y="22"/>
                    <a:pt x="6" y="24"/>
                    <a:pt x="5" y="22"/>
                  </a:cubicBezTo>
                  <a:cubicBezTo>
                    <a:pt x="8" y="16"/>
                    <a:pt x="7" y="8"/>
                    <a:pt x="0" y="7"/>
                  </a:cubicBezTo>
                  <a:cubicBezTo>
                    <a:pt x="3" y="4"/>
                    <a:pt x="7" y="3"/>
                    <a:pt x="8" y="0"/>
                  </a:cubicBezTo>
                  <a:cubicBezTo>
                    <a:pt x="12" y="0"/>
                    <a:pt x="17" y="0"/>
                    <a:pt x="21" y="0"/>
                  </a:cubicBezTo>
                  <a:cubicBezTo>
                    <a:pt x="18" y="2"/>
                    <a:pt x="16" y="4"/>
                    <a:pt x="14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3" name="Freeform 93"/>
            <p:cNvSpPr/>
            <p:nvPr/>
          </p:nvSpPr>
          <p:spPr bwMode="auto">
            <a:xfrm>
              <a:off x="5420909" y="1914696"/>
              <a:ext cx="35786" cy="27705"/>
            </a:xfrm>
            <a:custGeom>
              <a:avLst/>
              <a:gdLst>
                <a:gd name="T0" fmla="*/ 12 w 13"/>
                <a:gd name="T1" fmla="*/ 1 h 10"/>
                <a:gd name="T2" fmla="*/ 13 w 13"/>
                <a:gd name="T3" fmla="*/ 7 h 10"/>
                <a:gd name="T4" fmla="*/ 6 w 13"/>
                <a:gd name="T5" fmla="*/ 10 h 10"/>
                <a:gd name="T6" fmla="*/ 6 w 13"/>
                <a:gd name="T7" fmla="*/ 7 h 10"/>
                <a:gd name="T8" fmla="*/ 3 w 13"/>
                <a:gd name="T9" fmla="*/ 8 h 10"/>
                <a:gd name="T10" fmla="*/ 4 w 13"/>
                <a:gd name="T11" fmla="*/ 7 h 10"/>
                <a:gd name="T12" fmla="*/ 12 w 13"/>
                <a:gd name="T13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0">
                  <a:moveTo>
                    <a:pt x="12" y="1"/>
                  </a:moveTo>
                  <a:cubicBezTo>
                    <a:pt x="10" y="3"/>
                    <a:pt x="11" y="5"/>
                    <a:pt x="13" y="7"/>
                  </a:cubicBezTo>
                  <a:cubicBezTo>
                    <a:pt x="12" y="9"/>
                    <a:pt x="8" y="9"/>
                    <a:pt x="6" y="10"/>
                  </a:cubicBezTo>
                  <a:cubicBezTo>
                    <a:pt x="6" y="9"/>
                    <a:pt x="6" y="8"/>
                    <a:pt x="6" y="7"/>
                  </a:cubicBezTo>
                  <a:cubicBezTo>
                    <a:pt x="5" y="7"/>
                    <a:pt x="4" y="8"/>
                    <a:pt x="3" y="8"/>
                  </a:cubicBezTo>
                  <a:cubicBezTo>
                    <a:pt x="0" y="7"/>
                    <a:pt x="3" y="8"/>
                    <a:pt x="4" y="7"/>
                  </a:cubicBezTo>
                  <a:cubicBezTo>
                    <a:pt x="5" y="6"/>
                    <a:pt x="8" y="0"/>
                    <a:pt x="1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4" name="Freeform 94"/>
            <p:cNvSpPr/>
            <p:nvPr/>
          </p:nvSpPr>
          <p:spPr bwMode="auto">
            <a:xfrm>
              <a:off x="4243215" y="2240229"/>
              <a:ext cx="19625" cy="21933"/>
            </a:xfrm>
            <a:custGeom>
              <a:avLst/>
              <a:gdLst>
                <a:gd name="T0" fmla="*/ 1 w 7"/>
                <a:gd name="T1" fmla="*/ 2 h 8"/>
                <a:gd name="T2" fmla="*/ 7 w 7"/>
                <a:gd name="T3" fmla="*/ 1 h 8"/>
                <a:gd name="T4" fmla="*/ 0 w 7"/>
                <a:gd name="T5" fmla="*/ 8 h 8"/>
                <a:gd name="T6" fmla="*/ 1 w 7"/>
                <a:gd name="T7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8">
                  <a:moveTo>
                    <a:pt x="1" y="2"/>
                  </a:moveTo>
                  <a:cubicBezTo>
                    <a:pt x="3" y="0"/>
                    <a:pt x="3" y="2"/>
                    <a:pt x="7" y="1"/>
                  </a:cubicBezTo>
                  <a:cubicBezTo>
                    <a:pt x="6" y="4"/>
                    <a:pt x="5" y="8"/>
                    <a:pt x="0" y="8"/>
                  </a:cubicBezTo>
                  <a:cubicBezTo>
                    <a:pt x="0" y="6"/>
                    <a:pt x="6" y="4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5" name="Freeform 95"/>
            <p:cNvSpPr/>
            <p:nvPr/>
          </p:nvSpPr>
          <p:spPr bwMode="auto">
            <a:xfrm>
              <a:off x="3734137" y="2877443"/>
              <a:ext cx="160458" cy="188163"/>
            </a:xfrm>
            <a:custGeom>
              <a:avLst/>
              <a:gdLst>
                <a:gd name="T0" fmla="*/ 47 w 59"/>
                <a:gd name="T1" fmla="*/ 4 h 69"/>
                <a:gd name="T2" fmla="*/ 53 w 59"/>
                <a:gd name="T3" fmla="*/ 7 h 69"/>
                <a:gd name="T4" fmla="*/ 59 w 59"/>
                <a:gd name="T5" fmla="*/ 11 h 69"/>
                <a:gd name="T6" fmla="*/ 53 w 59"/>
                <a:gd name="T7" fmla="*/ 18 h 69"/>
                <a:gd name="T8" fmla="*/ 52 w 59"/>
                <a:gd name="T9" fmla="*/ 27 h 69"/>
                <a:gd name="T10" fmla="*/ 55 w 59"/>
                <a:gd name="T11" fmla="*/ 30 h 69"/>
                <a:gd name="T12" fmla="*/ 55 w 59"/>
                <a:gd name="T13" fmla="*/ 35 h 69"/>
                <a:gd name="T14" fmla="*/ 58 w 59"/>
                <a:gd name="T15" fmla="*/ 38 h 69"/>
                <a:gd name="T16" fmla="*/ 50 w 59"/>
                <a:gd name="T17" fmla="*/ 42 h 69"/>
                <a:gd name="T18" fmla="*/ 49 w 59"/>
                <a:gd name="T19" fmla="*/ 50 h 69"/>
                <a:gd name="T20" fmla="*/ 49 w 59"/>
                <a:gd name="T21" fmla="*/ 53 h 69"/>
                <a:gd name="T22" fmla="*/ 46 w 59"/>
                <a:gd name="T23" fmla="*/ 53 h 69"/>
                <a:gd name="T24" fmla="*/ 41 w 59"/>
                <a:gd name="T25" fmla="*/ 59 h 69"/>
                <a:gd name="T26" fmla="*/ 41 w 59"/>
                <a:gd name="T27" fmla="*/ 67 h 69"/>
                <a:gd name="T28" fmla="*/ 27 w 59"/>
                <a:gd name="T29" fmla="*/ 63 h 69"/>
                <a:gd name="T30" fmla="*/ 25 w 59"/>
                <a:gd name="T31" fmla="*/ 66 h 69"/>
                <a:gd name="T32" fmla="*/ 21 w 59"/>
                <a:gd name="T33" fmla="*/ 63 h 69"/>
                <a:gd name="T34" fmla="*/ 13 w 59"/>
                <a:gd name="T35" fmla="*/ 63 h 69"/>
                <a:gd name="T36" fmla="*/ 9 w 59"/>
                <a:gd name="T37" fmla="*/ 61 h 69"/>
                <a:gd name="T38" fmla="*/ 3 w 59"/>
                <a:gd name="T39" fmla="*/ 53 h 69"/>
                <a:gd name="T40" fmla="*/ 4 w 59"/>
                <a:gd name="T41" fmla="*/ 47 h 69"/>
                <a:gd name="T42" fmla="*/ 3 w 59"/>
                <a:gd name="T43" fmla="*/ 47 h 69"/>
                <a:gd name="T44" fmla="*/ 1 w 59"/>
                <a:gd name="T45" fmla="*/ 35 h 69"/>
                <a:gd name="T46" fmla="*/ 16 w 59"/>
                <a:gd name="T47" fmla="*/ 33 h 69"/>
                <a:gd name="T48" fmla="*/ 16 w 59"/>
                <a:gd name="T49" fmla="*/ 29 h 69"/>
                <a:gd name="T50" fmla="*/ 27 w 59"/>
                <a:gd name="T51" fmla="*/ 21 h 69"/>
                <a:gd name="T52" fmla="*/ 36 w 59"/>
                <a:gd name="T53" fmla="*/ 18 h 69"/>
                <a:gd name="T54" fmla="*/ 37 w 59"/>
                <a:gd name="T55" fmla="*/ 14 h 69"/>
                <a:gd name="T56" fmla="*/ 40 w 59"/>
                <a:gd name="T57" fmla="*/ 14 h 69"/>
                <a:gd name="T58" fmla="*/ 43 w 59"/>
                <a:gd name="T59" fmla="*/ 11 h 69"/>
                <a:gd name="T60" fmla="*/ 49 w 59"/>
                <a:gd name="T61" fmla="*/ 4 h 69"/>
                <a:gd name="T62" fmla="*/ 47 w 59"/>
                <a:gd name="T63" fmla="*/ 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9" h="69">
                  <a:moveTo>
                    <a:pt x="47" y="4"/>
                  </a:moveTo>
                  <a:cubicBezTo>
                    <a:pt x="49" y="0"/>
                    <a:pt x="51" y="7"/>
                    <a:pt x="53" y="7"/>
                  </a:cubicBezTo>
                  <a:cubicBezTo>
                    <a:pt x="55" y="8"/>
                    <a:pt x="56" y="11"/>
                    <a:pt x="59" y="11"/>
                  </a:cubicBezTo>
                  <a:cubicBezTo>
                    <a:pt x="58" y="15"/>
                    <a:pt x="58" y="19"/>
                    <a:pt x="53" y="18"/>
                  </a:cubicBezTo>
                  <a:cubicBezTo>
                    <a:pt x="52" y="21"/>
                    <a:pt x="55" y="27"/>
                    <a:pt x="52" y="27"/>
                  </a:cubicBezTo>
                  <a:cubicBezTo>
                    <a:pt x="51" y="29"/>
                    <a:pt x="54" y="29"/>
                    <a:pt x="55" y="30"/>
                  </a:cubicBezTo>
                  <a:cubicBezTo>
                    <a:pt x="55" y="32"/>
                    <a:pt x="54" y="34"/>
                    <a:pt x="55" y="35"/>
                  </a:cubicBezTo>
                  <a:cubicBezTo>
                    <a:pt x="56" y="36"/>
                    <a:pt x="57" y="36"/>
                    <a:pt x="58" y="38"/>
                  </a:cubicBezTo>
                  <a:cubicBezTo>
                    <a:pt x="57" y="41"/>
                    <a:pt x="53" y="45"/>
                    <a:pt x="50" y="42"/>
                  </a:cubicBezTo>
                  <a:cubicBezTo>
                    <a:pt x="51" y="46"/>
                    <a:pt x="53" y="47"/>
                    <a:pt x="49" y="50"/>
                  </a:cubicBezTo>
                  <a:cubicBezTo>
                    <a:pt x="48" y="50"/>
                    <a:pt x="49" y="52"/>
                    <a:pt x="49" y="53"/>
                  </a:cubicBezTo>
                  <a:cubicBezTo>
                    <a:pt x="48" y="53"/>
                    <a:pt x="46" y="52"/>
                    <a:pt x="46" y="53"/>
                  </a:cubicBezTo>
                  <a:cubicBezTo>
                    <a:pt x="45" y="54"/>
                    <a:pt x="46" y="60"/>
                    <a:pt x="41" y="59"/>
                  </a:cubicBezTo>
                  <a:cubicBezTo>
                    <a:pt x="44" y="61"/>
                    <a:pt x="40" y="62"/>
                    <a:pt x="41" y="67"/>
                  </a:cubicBezTo>
                  <a:cubicBezTo>
                    <a:pt x="34" y="69"/>
                    <a:pt x="32" y="64"/>
                    <a:pt x="27" y="63"/>
                  </a:cubicBezTo>
                  <a:cubicBezTo>
                    <a:pt x="25" y="63"/>
                    <a:pt x="26" y="65"/>
                    <a:pt x="25" y="66"/>
                  </a:cubicBezTo>
                  <a:cubicBezTo>
                    <a:pt x="22" y="67"/>
                    <a:pt x="22" y="63"/>
                    <a:pt x="21" y="63"/>
                  </a:cubicBezTo>
                  <a:cubicBezTo>
                    <a:pt x="19" y="62"/>
                    <a:pt x="15" y="64"/>
                    <a:pt x="13" y="63"/>
                  </a:cubicBezTo>
                  <a:cubicBezTo>
                    <a:pt x="12" y="62"/>
                    <a:pt x="14" y="59"/>
                    <a:pt x="9" y="61"/>
                  </a:cubicBezTo>
                  <a:cubicBezTo>
                    <a:pt x="8" y="58"/>
                    <a:pt x="8" y="53"/>
                    <a:pt x="3" y="53"/>
                  </a:cubicBezTo>
                  <a:cubicBezTo>
                    <a:pt x="3" y="50"/>
                    <a:pt x="5" y="49"/>
                    <a:pt x="4" y="47"/>
                  </a:cubicBezTo>
                  <a:cubicBezTo>
                    <a:pt x="4" y="45"/>
                    <a:pt x="3" y="46"/>
                    <a:pt x="3" y="47"/>
                  </a:cubicBezTo>
                  <a:cubicBezTo>
                    <a:pt x="0" y="44"/>
                    <a:pt x="2" y="40"/>
                    <a:pt x="1" y="35"/>
                  </a:cubicBezTo>
                  <a:cubicBezTo>
                    <a:pt x="7" y="35"/>
                    <a:pt x="12" y="35"/>
                    <a:pt x="16" y="33"/>
                  </a:cubicBezTo>
                  <a:cubicBezTo>
                    <a:pt x="16" y="31"/>
                    <a:pt x="19" y="29"/>
                    <a:pt x="16" y="29"/>
                  </a:cubicBezTo>
                  <a:cubicBezTo>
                    <a:pt x="18" y="27"/>
                    <a:pt x="30" y="23"/>
                    <a:pt x="27" y="21"/>
                  </a:cubicBezTo>
                  <a:cubicBezTo>
                    <a:pt x="28" y="19"/>
                    <a:pt x="32" y="19"/>
                    <a:pt x="36" y="18"/>
                  </a:cubicBezTo>
                  <a:cubicBezTo>
                    <a:pt x="38" y="19"/>
                    <a:pt x="36" y="15"/>
                    <a:pt x="37" y="14"/>
                  </a:cubicBezTo>
                  <a:cubicBezTo>
                    <a:pt x="37" y="14"/>
                    <a:pt x="40" y="14"/>
                    <a:pt x="40" y="14"/>
                  </a:cubicBezTo>
                  <a:cubicBezTo>
                    <a:pt x="41" y="13"/>
                    <a:pt x="40" y="10"/>
                    <a:pt x="43" y="11"/>
                  </a:cubicBezTo>
                  <a:cubicBezTo>
                    <a:pt x="41" y="5"/>
                    <a:pt x="47" y="6"/>
                    <a:pt x="49" y="4"/>
                  </a:cubicBezTo>
                  <a:cubicBezTo>
                    <a:pt x="48" y="4"/>
                    <a:pt x="48" y="4"/>
                    <a:pt x="47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6" name="Freeform 96"/>
            <p:cNvSpPr/>
            <p:nvPr/>
          </p:nvSpPr>
          <p:spPr bwMode="auto">
            <a:xfrm>
              <a:off x="3900367" y="3011350"/>
              <a:ext cx="73880" cy="84270"/>
            </a:xfrm>
            <a:custGeom>
              <a:avLst/>
              <a:gdLst>
                <a:gd name="T0" fmla="*/ 23 w 27"/>
                <a:gd name="T1" fmla="*/ 1 h 31"/>
                <a:gd name="T2" fmla="*/ 19 w 27"/>
                <a:gd name="T3" fmla="*/ 7 h 31"/>
                <a:gd name="T4" fmla="*/ 18 w 27"/>
                <a:gd name="T5" fmla="*/ 7 h 31"/>
                <a:gd name="T6" fmla="*/ 19 w 27"/>
                <a:gd name="T7" fmla="*/ 11 h 31"/>
                <a:gd name="T8" fmla="*/ 22 w 27"/>
                <a:gd name="T9" fmla="*/ 14 h 31"/>
                <a:gd name="T10" fmla="*/ 23 w 27"/>
                <a:gd name="T11" fmla="*/ 27 h 31"/>
                <a:gd name="T12" fmla="*/ 18 w 27"/>
                <a:gd name="T13" fmla="*/ 27 h 31"/>
                <a:gd name="T14" fmla="*/ 13 w 27"/>
                <a:gd name="T15" fmla="*/ 12 h 31"/>
                <a:gd name="T16" fmla="*/ 7 w 27"/>
                <a:gd name="T17" fmla="*/ 17 h 31"/>
                <a:gd name="T18" fmla="*/ 7 w 27"/>
                <a:gd name="T19" fmla="*/ 26 h 31"/>
                <a:gd name="T20" fmla="*/ 3 w 27"/>
                <a:gd name="T21" fmla="*/ 30 h 31"/>
                <a:gd name="T22" fmla="*/ 1 w 27"/>
                <a:gd name="T23" fmla="*/ 23 h 31"/>
                <a:gd name="T24" fmla="*/ 3 w 27"/>
                <a:gd name="T25" fmla="*/ 21 h 31"/>
                <a:gd name="T26" fmla="*/ 1 w 27"/>
                <a:gd name="T27" fmla="*/ 20 h 31"/>
                <a:gd name="T28" fmla="*/ 3 w 27"/>
                <a:gd name="T29" fmla="*/ 14 h 31"/>
                <a:gd name="T30" fmla="*/ 0 w 27"/>
                <a:gd name="T31" fmla="*/ 11 h 31"/>
                <a:gd name="T32" fmla="*/ 12 w 27"/>
                <a:gd name="T33" fmla="*/ 1 h 31"/>
                <a:gd name="T34" fmla="*/ 23 w 27"/>
                <a:gd name="T3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" h="31">
                  <a:moveTo>
                    <a:pt x="23" y="1"/>
                  </a:moveTo>
                  <a:cubicBezTo>
                    <a:pt x="27" y="7"/>
                    <a:pt x="17" y="4"/>
                    <a:pt x="19" y="7"/>
                  </a:cubicBezTo>
                  <a:cubicBezTo>
                    <a:pt x="21" y="8"/>
                    <a:pt x="19" y="7"/>
                    <a:pt x="18" y="7"/>
                  </a:cubicBezTo>
                  <a:cubicBezTo>
                    <a:pt x="18" y="9"/>
                    <a:pt x="18" y="10"/>
                    <a:pt x="19" y="11"/>
                  </a:cubicBezTo>
                  <a:cubicBezTo>
                    <a:pt x="19" y="12"/>
                    <a:pt x="22" y="13"/>
                    <a:pt x="22" y="14"/>
                  </a:cubicBezTo>
                  <a:cubicBezTo>
                    <a:pt x="23" y="17"/>
                    <a:pt x="22" y="23"/>
                    <a:pt x="23" y="27"/>
                  </a:cubicBezTo>
                  <a:cubicBezTo>
                    <a:pt x="21" y="27"/>
                    <a:pt x="20" y="27"/>
                    <a:pt x="18" y="27"/>
                  </a:cubicBezTo>
                  <a:cubicBezTo>
                    <a:pt x="16" y="23"/>
                    <a:pt x="13" y="19"/>
                    <a:pt x="13" y="12"/>
                  </a:cubicBezTo>
                  <a:cubicBezTo>
                    <a:pt x="10" y="13"/>
                    <a:pt x="12" y="18"/>
                    <a:pt x="7" y="17"/>
                  </a:cubicBezTo>
                  <a:cubicBezTo>
                    <a:pt x="7" y="20"/>
                    <a:pt x="7" y="23"/>
                    <a:pt x="7" y="26"/>
                  </a:cubicBezTo>
                  <a:cubicBezTo>
                    <a:pt x="8" y="29"/>
                    <a:pt x="3" y="27"/>
                    <a:pt x="3" y="30"/>
                  </a:cubicBezTo>
                  <a:cubicBezTo>
                    <a:pt x="1" y="31"/>
                    <a:pt x="1" y="26"/>
                    <a:pt x="1" y="23"/>
                  </a:cubicBezTo>
                  <a:cubicBezTo>
                    <a:pt x="1" y="22"/>
                    <a:pt x="3" y="21"/>
                    <a:pt x="3" y="21"/>
                  </a:cubicBezTo>
                  <a:cubicBezTo>
                    <a:pt x="3" y="20"/>
                    <a:pt x="1" y="20"/>
                    <a:pt x="1" y="20"/>
                  </a:cubicBezTo>
                  <a:cubicBezTo>
                    <a:pt x="1" y="19"/>
                    <a:pt x="4" y="16"/>
                    <a:pt x="3" y="14"/>
                  </a:cubicBezTo>
                  <a:cubicBezTo>
                    <a:pt x="3" y="11"/>
                    <a:pt x="2" y="11"/>
                    <a:pt x="0" y="11"/>
                  </a:cubicBezTo>
                  <a:cubicBezTo>
                    <a:pt x="2" y="5"/>
                    <a:pt x="4" y="0"/>
                    <a:pt x="12" y="1"/>
                  </a:cubicBezTo>
                  <a:cubicBezTo>
                    <a:pt x="7" y="6"/>
                    <a:pt x="20" y="1"/>
                    <a:pt x="2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7" name="Freeform 97"/>
            <p:cNvSpPr/>
            <p:nvPr/>
          </p:nvSpPr>
          <p:spPr bwMode="auto">
            <a:xfrm>
              <a:off x="3676418" y="3093310"/>
              <a:ext cx="172002" cy="51947"/>
            </a:xfrm>
            <a:custGeom>
              <a:avLst/>
              <a:gdLst>
                <a:gd name="T0" fmla="*/ 2 w 63"/>
                <a:gd name="T1" fmla="*/ 6 h 19"/>
                <a:gd name="T2" fmla="*/ 8 w 63"/>
                <a:gd name="T3" fmla="*/ 2 h 19"/>
                <a:gd name="T4" fmla="*/ 11 w 63"/>
                <a:gd name="T5" fmla="*/ 5 h 19"/>
                <a:gd name="T6" fmla="*/ 14 w 63"/>
                <a:gd name="T7" fmla="*/ 6 h 19"/>
                <a:gd name="T8" fmla="*/ 28 w 63"/>
                <a:gd name="T9" fmla="*/ 9 h 19"/>
                <a:gd name="T10" fmla="*/ 43 w 63"/>
                <a:gd name="T11" fmla="*/ 8 h 19"/>
                <a:gd name="T12" fmla="*/ 46 w 63"/>
                <a:gd name="T13" fmla="*/ 11 h 19"/>
                <a:gd name="T14" fmla="*/ 51 w 63"/>
                <a:gd name="T15" fmla="*/ 12 h 19"/>
                <a:gd name="T16" fmla="*/ 58 w 63"/>
                <a:gd name="T17" fmla="*/ 12 h 19"/>
                <a:gd name="T18" fmla="*/ 60 w 63"/>
                <a:gd name="T19" fmla="*/ 17 h 19"/>
                <a:gd name="T20" fmla="*/ 57 w 63"/>
                <a:gd name="T21" fmla="*/ 17 h 19"/>
                <a:gd name="T22" fmla="*/ 27 w 63"/>
                <a:gd name="T23" fmla="*/ 12 h 19"/>
                <a:gd name="T24" fmla="*/ 19 w 63"/>
                <a:gd name="T25" fmla="*/ 12 h 19"/>
                <a:gd name="T26" fmla="*/ 9 w 63"/>
                <a:gd name="T27" fmla="*/ 9 h 19"/>
                <a:gd name="T28" fmla="*/ 2 w 63"/>
                <a:gd name="T29" fmla="*/ 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19">
                  <a:moveTo>
                    <a:pt x="2" y="6"/>
                  </a:moveTo>
                  <a:cubicBezTo>
                    <a:pt x="0" y="1"/>
                    <a:pt x="7" y="4"/>
                    <a:pt x="8" y="2"/>
                  </a:cubicBezTo>
                  <a:cubicBezTo>
                    <a:pt x="11" y="0"/>
                    <a:pt x="10" y="4"/>
                    <a:pt x="11" y="5"/>
                  </a:cubicBezTo>
                  <a:cubicBezTo>
                    <a:pt x="11" y="5"/>
                    <a:pt x="14" y="4"/>
                    <a:pt x="14" y="6"/>
                  </a:cubicBezTo>
                  <a:cubicBezTo>
                    <a:pt x="21" y="4"/>
                    <a:pt x="23" y="5"/>
                    <a:pt x="28" y="9"/>
                  </a:cubicBezTo>
                  <a:cubicBezTo>
                    <a:pt x="34" y="6"/>
                    <a:pt x="36" y="8"/>
                    <a:pt x="43" y="8"/>
                  </a:cubicBezTo>
                  <a:cubicBezTo>
                    <a:pt x="46" y="7"/>
                    <a:pt x="46" y="9"/>
                    <a:pt x="46" y="11"/>
                  </a:cubicBezTo>
                  <a:cubicBezTo>
                    <a:pt x="48" y="10"/>
                    <a:pt x="50" y="10"/>
                    <a:pt x="51" y="12"/>
                  </a:cubicBezTo>
                  <a:cubicBezTo>
                    <a:pt x="54" y="10"/>
                    <a:pt x="58" y="15"/>
                    <a:pt x="58" y="12"/>
                  </a:cubicBezTo>
                  <a:cubicBezTo>
                    <a:pt x="63" y="12"/>
                    <a:pt x="55" y="17"/>
                    <a:pt x="60" y="17"/>
                  </a:cubicBezTo>
                  <a:cubicBezTo>
                    <a:pt x="59" y="19"/>
                    <a:pt x="58" y="16"/>
                    <a:pt x="57" y="17"/>
                  </a:cubicBezTo>
                  <a:cubicBezTo>
                    <a:pt x="45" y="19"/>
                    <a:pt x="36" y="14"/>
                    <a:pt x="27" y="12"/>
                  </a:cubicBezTo>
                  <a:cubicBezTo>
                    <a:pt x="25" y="12"/>
                    <a:pt x="22" y="12"/>
                    <a:pt x="19" y="12"/>
                  </a:cubicBezTo>
                  <a:cubicBezTo>
                    <a:pt x="16" y="12"/>
                    <a:pt x="13" y="10"/>
                    <a:pt x="9" y="9"/>
                  </a:cubicBezTo>
                  <a:cubicBezTo>
                    <a:pt x="6" y="8"/>
                    <a:pt x="2" y="9"/>
                    <a:pt x="2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8" name="Freeform 98"/>
            <p:cNvSpPr/>
            <p:nvPr/>
          </p:nvSpPr>
          <p:spPr bwMode="auto">
            <a:xfrm>
              <a:off x="3904984" y="3153338"/>
              <a:ext cx="27705" cy="8081"/>
            </a:xfrm>
            <a:custGeom>
              <a:avLst/>
              <a:gdLst>
                <a:gd name="T0" fmla="*/ 4 w 10"/>
                <a:gd name="T1" fmla="*/ 2 h 3"/>
                <a:gd name="T2" fmla="*/ 10 w 10"/>
                <a:gd name="T3" fmla="*/ 3 h 3"/>
                <a:gd name="T4" fmla="*/ 4 w 10"/>
                <a:gd name="T5" fmla="*/ 3 h 3"/>
                <a:gd name="T6" fmla="*/ 2 w 10"/>
                <a:gd name="T7" fmla="*/ 2 h 3"/>
                <a:gd name="T8" fmla="*/ 4 w 10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3">
                  <a:moveTo>
                    <a:pt x="4" y="2"/>
                  </a:moveTo>
                  <a:cubicBezTo>
                    <a:pt x="6" y="2"/>
                    <a:pt x="9" y="1"/>
                    <a:pt x="10" y="3"/>
                  </a:cubicBezTo>
                  <a:cubicBezTo>
                    <a:pt x="8" y="3"/>
                    <a:pt x="6" y="3"/>
                    <a:pt x="4" y="3"/>
                  </a:cubicBezTo>
                  <a:cubicBezTo>
                    <a:pt x="4" y="2"/>
                    <a:pt x="3" y="2"/>
                    <a:pt x="2" y="2"/>
                  </a:cubicBezTo>
                  <a:cubicBezTo>
                    <a:pt x="0" y="0"/>
                    <a:pt x="3" y="0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9" name="Freeform 99"/>
            <p:cNvSpPr/>
            <p:nvPr/>
          </p:nvSpPr>
          <p:spPr bwMode="auto">
            <a:xfrm>
              <a:off x="4677259" y="3709745"/>
              <a:ext cx="125827" cy="125827"/>
            </a:xfrm>
            <a:custGeom>
              <a:avLst/>
              <a:gdLst>
                <a:gd name="T0" fmla="*/ 1 w 46"/>
                <a:gd name="T1" fmla="*/ 40 h 46"/>
                <a:gd name="T2" fmla="*/ 4 w 46"/>
                <a:gd name="T3" fmla="*/ 34 h 46"/>
                <a:gd name="T4" fmla="*/ 7 w 46"/>
                <a:gd name="T5" fmla="*/ 32 h 46"/>
                <a:gd name="T6" fmla="*/ 7 w 46"/>
                <a:gd name="T7" fmla="*/ 29 h 46"/>
                <a:gd name="T8" fmla="*/ 10 w 46"/>
                <a:gd name="T9" fmla="*/ 29 h 46"/>
                <a:gd name="T10" fmla="*/ 11 w 46"/>
                <a:gd name="T11" fmla="*/ 26 h 46"/>
                <a:gd name="T12" fmla="*/ 17 w 46"/>
                <a:gd name="T13" fmla="*/ 25 h 46"/>
                <a:gd name="T14" fmla="*/ 20 w 46"/>
                <a:gd name="T15" fmla="*/ 22 h 46"/>
                <a:gd name="T16" fmla="*/ 23 w 46"/>
                <a:gd name="T17" fmla="*/ 17 h 46"/>
                <a:gd name="T18" fmla="*/ 26 w 46"/>
                <a:gd name="T19" fmla="*/ 14 h 46"/>
                <a:gd name="T20" fmla="*/ 30 w 46"/>
                <a:gd name="T21" fmla="*/ 16 h 46"/>
                <a:gd name="T22" fmla="*/ 29 w 46"/>
                <a:gd name="T23" fmla="*/ 10 h 46"/>
                <a:gd name="T24" fmla="*/ 35 w 46"/>
                <a:gd name="T25" fmla="*/ 2 h 46"/>
                <a:gd name="T26" fmla="*/ 39 w 46"/>
                <a:gd name="T27" fmla="*/ 0 h 46"/>
                <a:gd name="T28" fmla="*/ 44 w 46"/>
                <a:gd name="T29" fmla="*/ 2 h 46"/>
                <a:gd name="T30" fmla="*/ 45 w 46"/>
                <a:gd name="T31" fmla="*/ 10 h 46"/>
                <a:gd name="T32" fmla="*/ 44 w 46"/>
                <a:gd name="T33" fmla="*/ 14 h 46"/>
                <a:gd name="T34" fmla="*/ 41 w 46"/>
                <a:gd name="T35" fmla="*/ 14 h 46"/>
                <a:gd name="T36" fmla="*/ 39 w 46"/>
                <a:gd name="T37" fmla="*/ 22 h 46"/>
                <a:gd name="T38" fmla="*/ 33 w 46"/>
                <a:gd name="T39" fmla="*/ 23 h 46"/>
                <a:gd name="T40" fmla="*/ 29 w 46"/>
                <a:gd name="T41" fmla="*/ 34 h 46"/>
                <a:gd name="T42" fmla="*/ 26 w 46"/>
                <a:gd name="T43" fmla="*/ 40 h 46"/>
                <a:gd name="T44" fmla="*/ 23 w 46"/>
                <a:gd name="T45" fmla="*/ 42 h 46"/>
                <a:gd name="T46" fmla="*/ 11 w 46"/>
                <a:gd name="T47" fmla="*/ 38 h 46"/>
                <a:gd name="T48" fmla="*/ 5 w 46"/>
                <a:gd name="T49" fmla="*/ 40 h 46"/>
                <a:gd name="T50" fmla="*/ 4 w 46"/>
                <a:gd name="T51" fmla="*/ 37 h 46"/>
                <a:gd name="T52" fmla="*/ 1 w 46"/>
                <a:gd name="T53" fmla="*/ 4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6" h="46">
                  <a:moveTo>
                    <a:pt x="1" y="40"/>
                  </a:moveTo>
                  <a:cubicBezTo>
                    <a:pt x="0" y="38"/>
                    <a:pt x="2" y="35"/>
                    <a:pt x="4" y="34"/>
                  </a:cubicBezTo>
                  <a:cubicBezTo>
                    <a:pt x="4" y="33"/>
                    <a:pt x="7" y="33"/>
                    <a:pt x="7" y="32"/>
                  </a:cubicBezTo>
                  <a:cubicBezTo>
                    <a:pt x="7" y="32"/>
                    <a:pt x="6" y="30"/>
                    <a:pt x="7" y="29"/>
                  </a:cubicBezTo>
                  <a:cubicBezTo>
                    <a:pt x="7" y="29"/>
                    <a:pt x="9" y="30"/>
                    <a:pt x="10" y="29"/>
                  </a:cubicBezTo>
                  <a:cubicBezTo>
                    <a:pt x="10" y="29"/>
                    <a:pt x="11" y="26"/>
                    <a:pt x="11" y="26"/>
                  </a:cubicBezTo>
                  <a:cubicBezTo>
                    <a:pt x="13" y="25"/>
                    <a:pt x="16" y="27"/>
                    <a:pt x="17" y="25"/>
                  </a:cubicBezTo>
                  <a:cubicBezTo>
                    <a:pt x="18" y="22"/>
                    <a:pt x="17" y="22"/>
                    <a:pt x="20" y="22"/>
                  </a:cubicBezTo>
                  <a:cubicBezTo>
                    <a:pt x="23" y="21"/>
                    <a:pt x="22" y="19"/>
                    <a:pt x="23" y="17"/>
                  </a:cubicBezTo>
                  <a:cubicBezTo>
                    <a:pt x="23" y="17"/>
                    <a:pt x="28" y="21"/>
                    <a:pt x="26" y="14"/>
                  </a:cubicBezTo>
                  <a:cubicBezTo>
                    <a:pt x="28" y="14"/>
                    <a:pt x="29" y="16"/>
                    <a:pt x="30" y="16"/>
                  </a:cubicBezTo>
                  <a:cubicBezTo>
                    <a:pt x="31" y="13"/>
                    <a:pt x="29" y="13"/>
                    <a:pt x="29" y="10"/>
                  </a:cubicBezTo>
                  <a:cubicBezTo>
                    <a:pt x="34" y="11"/>
                    <a:pt x="33" y="5"/>
                    <a:pt x="35" y="2"/>
                  </a:cubicBezTo>
                  <a:cubicBezTo>
                    <a:pt x="36" y="1"/>
                    <a:pt x="40" y="2"/>
                    <a:pt x="39" y="0"/>
                  </a:cubicBezTo>
                  <a:cubicBezTo>
                    <a:pt x="41" y="0"/>
                    <a:pt x="41" y="3"/>
                    <a:pt x="44" y="2"/>
                  </a:cubicBezTo>
                  <a:cubicBezTo>
                    <a:pt x="43" y="7"/>
                    <a:pt x="46" y="6"/>
                    <a:pt x="45" y="10"/>
                  </a:cubicBezTo>
                  <a:cubicBezTo>
                    <a:pt x="43" y="10"/>
                    <a:pt x="45" y="13"/>
                    <a:pt x="44" y="14"/>
                  </a:cubicBezTo>
                  <a:cubicBezTo>
                    <a:pt x="43" y="15"/>
                    <a:pt x="41" y="14"/>
                    <a:pt x="41" y="14"/>
                  </a:cubicBezTo>
                  <a:cubicBezTo>
                    <a:pt x="40" y="15"/>
                    <a:pt x="40" y="19"/>
                    <a:pt x="39" y="22"/>
                  </a:cubicBezTo>
                  <a:cubicBezTo>
                    <a:pt x="36" y="24"/>
                    <a:pt x="36" y="21"/>
                    <a:pt x="33" y="23"/>
                  </a:cubicBezTo>
                  <a:cubicBezTo>
                    <a:pt x="29" y="25"/>
                    <a:pt x="30" y="30"/>
                    <a:pt x="29" y="34"/>
                  </a:cubicBezTo>
                  <a:cubicBezTo>
                    <a:pt x="28" y="35"/>
                    <a:pt x="24" y="35"/>
                    <a:pt x="26" y="40"/>
                  </a:cubicBezTo>
                  <a:cubicBezTo>
                    <a:pt x="23" y="39"/>
                    <a:pt x="23" y="41"/>
                    <a:pt x="23" y="42"/>
                  </a:cubicBezTo>
                  <a:cubicBezTo>
                    <a:pt x="19" y="39"/>
                    <a:pt x="12" y="46"/>
                    <a:pt x="11" y="38"/>
                  </a:cubicBezTo>
                  <a:cubicBezTo>
                    <a:pt x="10" y="39"/>
                    <a:pt x="7" y="41"/>
                    <a:pt x="5" y="40"/>
                  </a:cubicBezTo>
                  <a:cubicBezTo>
                    <a:pt x="5" y="39"/>
                    <a:pt x="4" y="37"/>
                    <a:pt x="4" y="37"/>
                  </a:cubicBezTo>
                  <a:cubicBezTo>
                    <a:pt x="0" y="37"/>
                    <a:pt x="7" y="42"/>
                    <a:pt x="1" y="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0" name="Freeform 100"/>
            <p:cNvSpPr/>
            <p:nvPr/>
          </p:nvSpPr>
          <p:spPr bwMode="auto">
            <a:xfrm>
              <a:off x="6380194" y="1219764"/>
              <a:ext cx="180082" cy="130444"/>
            </a:xfrm>
            <a:custGeom>
              <a:avLst/>
              <a:gdLst>
                <a:gd name="T0" fmla="*/ 18 w 66"/>
                <a:gd name="T1" fmla="*/ 0 h 48"/>
                <a:gd name="T2" fmla="*/ 26 w 66"/>
                <a:gd name="T3" fmla="*/ 6 h 48"/>
                <a:gd name="T4" fmla="*/ 30 w 66"/>
                <a:gd name="T5" fmla="*/ 7 h 48"/>
                <a:gd name="T6" fmla="*/ 33 w 66"/>
                <a:gd name="T7" fmla="*/ 7 h 48"/>
                <a:gd name="T8" fmla="*/ 35 w 66"/>
                <a:gd name="T9" fmla="*/ 8 h 48"/>
                <a:gd name="T10" fmla="*/ 39 w 66"/>
                <a:gd name="T11" fmla="*/ 11 h 48"/>
                <a:gd name="T12" fmla="*/ 43 w 66"/>
                <a:gd name="T13" fmla="*/ 11 h 48"/>
                <a:gd name="T14" fmla="*/ 52 w 66"/>
                <a:gd name="T15" fmla="*/ 14 h 48"/>
                <a:gd name="T16" fmla="*/ 52 w 66"/>
                <a:gd name="T17" fmla="*/ 19 h 48"/>
                <a:gd name="T18" fmla="*/ 57 w 66"/>
                <a:gd name="T19" fmla="*/ 19 h 48"/>
                <a:gd name="T20" fmla="*/ 57 w 66"/>
                <a:gd name="T21" fmla="*/ 22 h 48"/>
                <a:gd name="T22" fmla="*/ 66 w 66"/>
                <a:gd name="T23" fmla="*/ 28 h 48"/>
                <a:gd name="T24" fmla="*/ 64 w 66"/>
                <a:gd name="T25" fmla="*/ 32 h 48"/>
                <a:gd name="T26" fmla="*/ 61 w 66"/>
                <a:gd name="T27" fmla="*/ 31 h 48"/>
                <a:gd name="T28" fmla="*/ 54 w 66"/>
                <a:gd name="T29" fmla="*/ 35 h 48"/>
                <a:gd name="T30" fmla="*/ 52 w 66"/>
                <a:gd name="T31" fmla="*/ 38 h 48"/>
                <a:gd name="T32" fmla="*/ 49 w 66"/>
                <a:gd name="T33" fmla="*/ 41 h 48"/>
                <a:gd name="T34" fmla="*/ 41 w 66"/>
                <a:gd name="T35" fmla="*/ 41 h 48"/>
                <a:gd name="T36" fmla="*/ 41 w 66"/>
                <a:gd name="T37" fmla="*/ 43 h 48"/>
                <a:gd name="T38" fmla="*/ 35 w 66"/>
                <a:gd name="T39" fmla="*/ 44 h 48"/>
                <a:gd name="T40" fmla="*/ 33 w 66"/>
                <a:gd name="T41" fmla="*/ 41 h 48"/>
                <a:gd name="T42" fmla="*/ 24 w 66"/>
                <a:gd name="T43" fmla="*/ 41 h 48"/>
                <a:gd name="T44" fmla="*/ 21 w 66"/>
                <a:gd name="T45" fmla="*/ 38 h 48"/>
                <a:gd name="T46" fmla="*/ 26 w 66"/>
                <a:gd name="T47" fmla="*/ 35 h 48"/>
                <a:gd name="T48" fmla="*/ 18 w 66"/>
                <a:gd name="T49" fmla="*/ 34 h 48"/>
                <a:gd name="T50" fmla="*/ 23 w 66"/>
                <a:gd name="T51" fmla="*/ 31 h 48"/>
                <a:gd name="T52" fmla="*/ 26 w 66"/>
                <a:gd name="T53" fmla="*/ 28 h 48"/>
                <a:gd name="T54" fmla="*/ 30 w 66"/>
                <a:gd name="T55" fmla="*/ 29 h 48"/>
                <a:gd name="T56" fmla="*/ 29 w 66"/>
                <a:gd name="T57" fmla="*/ 25 h 48"/>
                <a:gd name="T58" fmla="*/ 15 w 66"/>
                <a:gd name="T59" fmla="*/ 28 h 48"/>
                <a:gd name="T60" fmla="*/ 11 w 66"/>
                <a:gd name="T61" fmla="*/ 26 h 48"/>
                <a:gd name="T62" fmla="*/ 8 w 66"/>
                <a:gd name="T63" fmla="*/ 23 h 48"/>
                <a:gd name="T64" fmla="*/ 2 w 66"/>
                <a:gd name="T65" fmla="*/ 20 h 48"/>
                <a:gd name="T66" fmla="*/ 0 w 66"/>
                <a:gd name="T67" fmla="*/ 16 h 48"/>
                <a:gd name="T68" fmla="*/ 5 w 66"/>
                <a:gd name="T69" fmla="*/ 13 h 48"/>
                <a:gd name="T70" fmla="*/ 8 w 66"/>
                <a:gd name="T71" fmla="*/ 10 h 48"/>
                <a:gd name="T72" fmla="*/ 9 w 66"/>
                <a:gd name="T73" fmla="*/ 6 h 48"/>
                <a:gd name="T74" fmla="*/ 12 w 66"/>
                <a:gd name="T75" fmla="*/ 6 h 48"/>
                <a:gd name="T76" fmla="*/ 15 w 66"/>
                <a:gd name="T77" fmla="*/ 3 h 48"/>
                <a:gd name="T78" fmla="*/ 18 w 66"/>
                <a:gd name="T7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6" h="48">
                  <a:moveTo>
                    <a:pt x="18" y="0"/>
                  </a:moveTo>
                  <a:cubicBezTo>
                    <a:pt x="21" y="2"/>
                    <a:pt x="25" y="2"/>
                    <a:pt x="26" y="6"/>
                  </a:cubicBezTo>
                  <a:cubicBezTo>
                    <a:pt x="28" y="4"/>
                    <a:pt x="29" y="7"/>
                    <a:pt x="30" y="7"/>
                  </a:cubicBezTo>
                  <a:cubicBezTo>
                    <a:pt x="31" y="7"/>
                    <a:pt x="33" y="7"/>
                    <a:pt x="33" y="7"/>
                  </a:cubicBezTo>
                  <a:cubicBezTo>
                    <a:pt x="33" y="7"/>
                    <a:pt x="34" y="9"/>
                    <a:pt x="35" y="8"/>
                  </a:cubicBezTo>
                  <a:cubicBezTo>
                    <a:pt x="37" y="6"/>
                    <a:pt x="36" y="10"/>
                    <a:pt x="39" y="11"/>
                  </a:cubicBezTo>
                  <a:cubicBezTo>
                    <a:pt x="40" y="12"/>
                    <a:pt x="42" y="11"/>
                    <a:pt x="43" y="11"/>
                  </a:cubicBezTo>
                  <a:cubicBezTo>
                    <a:pt x="44" y="12"/>
                    <a:pt x="47" y="17"/>
                    <a:pt x="52" y="14"/>
                  </a:cubicBezTo>
                  <a:cubicBezTo>
                    <a:pt x="52" y="16"/>
                    <a:pt x="52" y="17"/>
                    <a:pt x="52" y="19"/>
                  </a:cubicBezTo>
                  <a:cubicBezTo>
                    <a:pt x="53" y="19"/>
                    <a:pt x="56" y="18"/>
                    <a:pt x="57" y="19"/>
                  </a:cubicBezTo>
                  <a:cubicBezTo>
                    <a:pt x="57" y="19"/>
                    <a:pt x="56" y="21"/>
                    <a:pt x="57" y="22"/>
                  </a:cubicBezTo>
                  <a:cubicBezTo>
                    <a:pt x="59" y="24"/>
                    <a:pt x="62" y="25"/>
                    <a:pt x="66" y="28"/>
                  </a:cubicBezTo>
                  <a:cubicBezTo>
                    <a:pt x="66" y="29"/>
                    <a:pt x="65" y="32"/>
                    <a:pt x="64" y="32"/>
                  </a:cubicBezTo>
                  <a:cubicBezTo>
                    <a:pt x="63" y="33"/>
                    <a:pt x="61" y="31"/>
                    <a:pt x="61" y="31"/>
                  </a:cubicBezTo>
                  <a:cubicBezTo>
                    <a:pt x="59" y="32"/>
                    <a:pt x="57" y="34"/>
                    <a:pt x="54" y="35"/>
                  </a:cubicBezTo>
                  <a:cubicBezTo>
                    <a:pt x="52" y="35"/>
                    <a:pt x="53" y="37"/>
                    <a:pt x="52" y="38"/>
                  </a:cubicBezTo>
                  <a:cubicBezTo>
                    <a:pt x="50" y="38"/>
                    <a:pt x="50" y="39"/>
                    <a:pt x="49" y="41"/>
                  </a:cubicBezTo>
                  <a:cubicBezTo>
                    <a:pt x="45" y="42"/>
                    <a:pt x="44" y="38"/>
                    <a:pt x="41" y="41"/>
                  </a:cubicBezTo>
                  <a:cubicBezTo>
                    <a:pt x="39" y="41"/>
                    <a:pt x="40" y="43"/>
                    <a:pt x="41" y="43"/>
                  </a:cubicBezTo>
                  <a:cubicBezTo>
                    <a:pt x="40" y="48"/>
                    <a:pt x="35" y="39"/>
                    <a:pt x="35" y="44"/>
                  </a:cubicBezTo>
                  <a:cubicBezTo>
                    <a:pt x="33" y="44"/>
                    <a:pt x="33" y="42"/>
                    <a:pt x="33" y="41"/>
                  </a:cubicBezTo>
                  <a:cubicBezTo>
                    <a:pt x="30" y="44"/>
                    <a:pt x="29" y="40"/>
                    <a:pt x="24" y="41"/>
                  </a:cubicBezTo>
                  <a:cubicBezTo>
                    <a:pt x="25" y="39"/>
                    <a:pt x="23" y="38"/>
                    <a:pt x="21" y="38"/>
                  </a:cubicBezTo>
                  <a:cubicBezTo>
                    <a:pt x="22" y="36"/>
                    <a:pt x="26" y="38"/>
                    <a:pt x="26" y="35"/>
                  </a:cubicBezTo>
                  <a:cubicBezTo>
                    <a:pt x="26" y="32"/>
                    <a:pt x="20" y="34"/>
                    <a:pt x="18" y="34"/>
                  </a:cubicBezTo>
                  <a:cubicBezTo>
                    <a:pt x="17" y="30"/>
                    <a:pt x="21" y="32"/>
                    <a:pt x="23" y="31"/>
                  </a:cubicBezTo>
                  <a:cubicBezTo>
                    <a:pt x="23" y="31"/>
                    <a:pt x="26" y="28"/>
                    <a:pt x="26" y="28"/>
                  </a:cubicBezTo>
                  <a:cubicBezTo>
                    <a:pt x="27" y="28"/>
                    <a:pt x="28" y="30"/>
                    <a:pt x="30" y="29"/>
                  </a:cubicBezTo>
                  <a:cubicBezTo>
                    <a:pt x="31" y="27"/>
                    <a:pt x="29" y="27"/>
                    <a:pt x="29" y="25"/>
                  </a:cubicBezTo>
                  <a:cubicBezTo>
                    <a:pt x="27" y="26"/>
                    <a:pt x="18" y="25"/>
                    <a:pt x="15" y="28"/>
                  </a:cubicBezTo>
                  <a:cubicBezTo>
                    <a:pt x="13" y="30"/>
                    <a:pt x="15" y="27"/>
                    <a:pt x="11" y="26"/>
                  </a:cubicBezTo>
                  <a:cubicBezTo>
                    <a:pt x="6" y="25"/>
                    <a:pt x="3" y="27"/>
                    <a:pt x="8" y="23"/>
                  </a:cubicBezTo>
                  <a:cubicBezTo>
                    <a:pt x="8" y="21"/>
                    <a:pt x="3" y="22"/>
                    <a:pt x="2" y="20"/>
                  </a:cubicBezTo>
                  <a:cubicBezTo>
                    <a:pt x="4" y="17"/>
                    <a:pt x="7" y="13"/>
                    <a:pt x="0" y="16"/>
                  </a:cubicBezTo>
                  <a:cubicBezTo>
                    <a:pt x="1" y="14"/>
                    <a:pt x="2" y="13"/>
                    <a:pt x="5" y="13"/>
                  </a:cubicBezTo>
                  <a:cubicBezTo>
                    <a:pt x="7" y="13"/>
                    <a:pt x="6" y="10"/>
                    <a:pt x="8" y="10"/>
                  </a:cubicBezTo>
                  <a:cubicBezTo>
                    <a:pt x="10" y="10"/>
                    <a:pt x="8" y="7"/>
                    <a:pt x="9" y="6"/>
                  </a:cubicBezTo>
                  <a:cubicBezTo>
                    <a:pt x="10" y="5"/>
                    <a:pt x="12" y="6"/>
                    <a:pt x="12" y="6"/>
                  </a:cubicBezTo>
                  <a:cubicBezTo>
                    <a:pt x="14" y="5"/>
                    <a:pt x="13" y="3"/>
                    <a:pt x="15" y="3"/>
                  </a:cubicBezTo>
                  <a:cubicBezTo>
                    <a:pt x="16" y="1"/>
                    <a:pt x="18" y="2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1" name="Freeform 101"/>
            <p:cNvSpPr/>
            <p:nvPr/>
          </p:nvSpPr>
          <p:spPr bwMode="auto">
            <a:xfrm>
              <a:off x="2116860" y="1265939"/>
              <a:ext cx="234338" cy="120055"/>
            </a:xfrm>
            <a:custGeom>
              <a:avLst/>
              <a:gdLst>
                <a:gd name="T0" fmla="*/ 30 w 86"/>
                <a:gd name="T1" fmla="*/ 30 h 44"/>
                <a:gd name="T2" fmla="*/ 27 w 86"/>
                <a:gd name="T3" fmla="*/ 32 h 44"/>
                <a:gd name="T4" fmla="*/ 19 w 86"/>
                <a:gd name="T5" fmla="*/ 30 h 44"/>
                <a:gd name="T6" fmla="*/ 24 w 86"/>
                <a:gd name="T7" fmla="*/ 27 h 44"/>
                <a:gd name="T8" fmla="*/ 33 w 86"/>
                <a:gd name="T9" fmla="*/ 21 h 44"/>
                <a:gd name="T10" fmla="*/ 30 w 86"/>
                <a:gd name="T11" fmla="*/ 17 h 44"/>
                <a:gd name="T12" fmla="*/ 22 w 86"/>
                <a:gd name="T13" fmla="*/ 17 h 44"/>
                <a:gd name="T14" fmla="*/ 15 w 86"/>
                <a:gd name="T15" fmla="*/ 23 h 44"/>
                <a:gd name="T16" fmla="*/ 5 w 86"/>
                <a:gd name="T17" fmla="*/ 21 h 44"/>
                <a:gd name="T18" fmla="*/ 6 w 86"/>
                <a:gd name="T19" fmla="*/ 11 h 44"/>
                <a:gd name="T20" fmla="*/ 3 w 86"/>
                <a:gd name="T21" fmla="*/ 12 h 44"/>
                <a:gd name="T22" fmla="*/ 2 w 86"/>
                <a:gd name="T23" fmla="*/ 5 h 44"/>
                <a:gd name="T24" fmla="*/ 5 w 86"/>
                <a:gd name="T25" fmla="*/ 6 h 44"/>
                <a:gd name="T26" fmla="*/ 14 w 86"/>
                <a:gd name="T27" fmla="*/ 3 h 44"/>
                <a:gd name="T28" fmla="*/ 15 w 86"/>
                <a:gd name="T29" fmla="*/ 8 h 44"/>
                <a:gd name="T30" fmla="*/ 27 w 86"/>
                <a:gd name="T31" fmla="*/ 9 h 44"/>
                <a:gd name="T32" fmla="*/ 31 w 86"/>
                <a:gd name="T33" fmla="*/ 3 h 44"/>
                <a:gd name="T34" fmla="*/ 46 w 86"/>
                <a:gd name="T35" fmla="*/ 5 h 44"/>
                <a:gd name="T36" fmla="*/ 48 w 86"/>
                <a:gd name="T37" fmla="*/ 5 h 44"/>
                <a:gd name="T38" fmla="*/ 54 w 86"/>
                <a:gd name="T39" fmla="*/ 9 h 44"/>
                <a:gd name="T40" fmla="*/ 52 w 86"/>
                <a:gd name="T41" fmla="*/ 12 h 44"/>
                <a:gd name="T42" fmla="*/ 59 w 86"/>
                <a:gd name="T43" fmla="*/ 11 h 44"/>
                <a:gd name="T44" fmla="*/ 68 w 86"/>
                <a:gd name="T45" fmla="*/ 14 h 44"/>
                <a:gd name="T46" fmla="*/ 70 w 86"/>
                <a:gd name="T47" fmla="*/ 17 h 44"/>
                <a:gd name="T48" fmla="*/ 71 w 86"/>
                <a:gd name="T49" fmla="*/ 18 h 44"/>
                <a:gd name="T50" fmla="*/ 73 w 86"/>
                <a:gd name="T51" fmla="*/ 21 h 44"/>
                <a:gd name="T52" fmla="*/ 76 w 86"/>
                <a:gd name="T53" fmla="*/ 21 h 44"/>
                <a:gd name="T54" fmla="*/ 76 w 86"/>
                <a:gd name="T55" fmla="*/ 24 h 44"/>
                <a:gd name="T56" fmla="*/ 79 w 86"/>
                <a:gd name="T57" fmla="*/ 24 h 44"/>
                <a:gd name="T58" fmla="*/ 80 w 86"/>
                <a:gd name="T59" fmla="*/ 29 h 44"/>
                <a:gd name="T60" fmla="*/ 85 w 86"/>
                <a:gd name="T61" fmla="*/ 29 h 44"/>
                <a:gd name="T62" fmla="*/ 80 w 86"/>
                <a:gd name="T63" fmla="*/ 32 h 44"/>
                <a:gd name="T64" fmla="*/ 80 w 86"/>
                <a:gd name="T65" fmla="*/ 33 h 44"/>
                <a:gd name="T66" fmla="*/ 65 w 86"/>
                <a:gd name="T67" fmla="*/ 33 h 44"/>
                <a:gd name="T68" fmla="*/ 65 w 86"/>
                <a:gd name="T69" fmla="*/ 24 h 44"/>
                <a:gd name="T70" fmla="*/ 51 w 86"/>
                <a:gd name="T71" fmla="*/ 23 h 44"/>
                <a:gd name="T72" fmla="*/ 49 w 86"/>
                <a:gd name="T73" fmla="*/ 27 h 44"/>
                <a:gd name="T74" fmla="*/ 46 w 86"/>
                <a:gd name="T75" fmla="*/ 27 h 44"/>
                <a:gd name="T76" fmla="*/ 43 w 86"/>
                <a:gd name="T77" fmla="*/ 30 h 44"/>
                <a:gd name="T78" fmla="*/ 45 w 86"/>
                <a:gd name="T79" fmla="*/ 32 h 44"/>
                <a:gd name="T80" fmla="*/ 40 w 86"/>
                <a:gd name="T81" fmla="*/ 33 h 44"/>
                <a:gd name="T82" fmla="*/ 40 w 86"/>
                <a:gd name="T83" fmla="*/ 42 h 44"/>
                <a:gd name="T84" fmla="*/ 21 w 86"/>
                <a:gd name="T85" fmla="*/ 36 h 44"/>
                <a:gd name="T86" fmla="*/ 25 w 86"/>
                <a:gd name="T87" fmla="*/ 33 h 44"/>
                <a:gd name="T88" fmla="*/ 31 w 86"/>
                <a:gd name="T89" fmla="*/ 33 h 44"/>
                <a:gd name="T90" fmla="*/ 30 w 86"/>
                <a:gd name="T91" fmla="*/ 3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6" h="44">
                  <a:moveTo>
                    <a:pt x="30" y="30"/>
                  </a:moveTo>
                  <a:cubicBezTo>
                    <a:pt x="29" y="27"/>
                    <a:pt x="27" y="31"/>
                    <a:pt x="27" y="32"/>
                  </a:cubicBezTo>
                  <a:cubicBezTo>
                    <a:pt x="25" y="32"/>
                    <a:pt x="23" y="28"/>
                    <a:pt x="19" y="30"/>
                  </a:cubicBezTo>
                  <a:cubicBezTo>
                    <a:pt x="20" y="27"/>
                    <a:pt x="22" y="28"/>
                    <a:pt x="24" y="27"/>
                  </a:cubicBezTo>
                  <a:cubicBezTo>
                    <a:pt x="27" y="25"/>
                    <a:pt x="29" y="21"/>
                    <a:pt x="33" y="21"/>
                  </a:cubicBezTo>
                  <a:cubicBezTo>
                    <a:pt x="32" y="20"/>
                    <a:pt x="29" y="20"/>
                    <a:pt x="30" y="17"/>
                  </a:cubicBezTo>
                  <a:cubicBezTo>
                    <a:pt x="27" y="16"/>
                    <a:pt x="24" y="21"/>
                    <a:pt x="22" y="17"/>
                  </a:cubicBezTo>
                  <a:cubicBezTo>
                    <a:pt x="20" y="19"/>
                    <a:pt x="18" y="21"/>
                    <a:pt x="15" y="23"/>
                  </a:cubicBezTo>
                  <a:cubicBezTo>
                    <a:pt x="10" y="23"/>
                    <a:pt x="10" y="20"/>
                    <a:pt x="5" y="21"/>
                  </a:cubicBezTo>
                  <a:cubicBezTo>
                    <a:pt x="8" y="18"/>
                    <a:pt x="8" y="15"/>
                    <a:pt x="6" y="11"/>
                  </a:cubicBezTo>
                  <a:cubicBezTo>
                    <a:pt x="4" y="11"/>
                    <a:pt x="3" y="11"/>
                    <a:pt x="3" y="12"/>
                  </a:cubicBezTo>
                  <a:cubicBezTo>
                    <a:pt x="0" y="12"/>
                    <a:pt x="2" y="7"/>
                    <a:pt x="2" y="5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6" y="3"/>
                    <a:pt x="13" y="7"/>
                    <a:pt x="14" y="3"/>
                  </a:cubicBezTo>
                  <a:cubicBezTo>
                    <a:pt x="15" y="4"/>
                    <a:pt x="15" y="6"/>
                    <a:pt x="15" y="8"/>
                  </a:cubicBezTo>
                  <a:cubicBezTo>
                    <a:pt x="21" y="9"/>
                    <a:pt x="26" y="0"/>
                    <a:pt x="27" y="9"/>
                  </a:cubicBezTo>
                  <a:cubicBezTo>
                    <a:pt x="31" y="10"/>
                    <a:pt x="32" y="7"/>
                    <a:pt x="31" y="3"/>
                  </a:cubicBezTo>
                  <a:cubicBezTo>
                    <a:pt x="35" y="5"/>
                    <a:pt x="40" y="4"/>
                    <a:pt x="46" y="5"/>
                  </a:cubicBezTo>
                  <a:cubicBezTo>
                    <a:pt x="47" y="5"/>
                    <a:pt x="47" y="7"/>
                    <a:pt x="48" y="5"/>
                  </a:cubicBezTo>
                  <a:cubicBezTo>
                    <a:pt x="50" y="5"/>
                    <a:pt x="48" y="12"/>
                    <a:pt x="54" y="9"/>
                  </a:cubicBezTo>
                  <a:cubicBezTo>
                    <a:pt x="53" y="10"/>
                    <a:pt x="52" y="11"/>
                    <a:pt x="52" y="12"/>
                  </a:cubicBezTo>
                  <a:cubicBezTo>
                    <a:pt x="54" y="11"/>
                    <a:pt x="60" y="14"/>
                    <a:pt x="59" y="11"/>
                  </a:cubicBezTo>
                  <a:cubicBezTo>
                    <a:pt x="61" y="12"/>
                    <a:pt x="62" y="15"/>
                    <a:pt x="68" y="14"/>
                  </a:cubicBezTo>
                  <a:cubicBezTo>
                    <a:pt x="66" y="16"/>
                    <a:pt x="68" y="16"/>
                    <a:pt x="70" y="17"/>
                  </a:cubicBezTo>
                  <a:cubicBezTo>
                    <a:pt x="71" y="17"/>
                    <a:pt x="70" y="18"/>
                    <a:pt x="71" y="18"/>
                  </a:cubicBezTo>
                  <a:cubicBezTo>
                    <a:pt x="73" y="18"/>
                    <a:pt x="72" y="20"/>
                    <a:pt x="73" y="21"/>
                  </a:cubicBezTo>
                  <a:cubicBezTo>
                    <a:pt x="73" y="22"/>
                    <a:pt x="75" y="21"/>
                    <a:pt x="76" y="21"/>
                  </a:cubicBezTo>
                  <a:cubicBezTo>
                    <a:pt x="76" y="22"/>
                    <a:pt x="75" y="24"/>
                    <a:pt x="76" y="24"/>
                  </a:cubicBezTo>
                  <a:cubicBezTo>
                    <a:pt x="76" y="25"/>
                    <a:pt x="78" y="24"/>
                    <a:pt x="79" y="24"/>
                  </a:cubicBezTo>
                  <a:cubicBezTo>
                    <a:pt x="80" y="25"/>
                    <a:pt x="79" y="27"/>
                    <a:pt x="80" y="29"/>
                  </a:cubicBezTo>
                  <a:cubicBezTo>
                    <a:pt x="83" y="29"/>
                    <a:pt x="84" y="26"/>
                    <a:pt x="85" y="29"/>
                  </a:cubicBezTo>
                  <a:cubicBezTo>
                    <a:pt x="86" y="33"/>
                    <a:pt x="81" y="30"/>
                    <a:pt x="80" y="32"/>
                  </a:cubicBezTo>
                  <a:cubicBezTo>
                    <a:pt x="80" y="32"/>
                    <a:pt x="80" y="33"/>
                    <a:pt x="80" y="33"/>
                  </a:cubicBezTo>
                  <a:cubicBezTo>
                    <a:pt x="76" y="34"/>
                    <a:pt x="70" y="32"/>
                    <a:pt x="65" y="33"/>
                  </a:cubicBezTo>
                  <a:cubicBezTo>
                    <a:pt x="64" y="28"/>
                    <a:pt x="65" y="30"/>
                    <a:pt x="65" y="24"/>
                  </a:cubicBezTo>
                  <a:cubicBezTo>
                    <a:pt x="64" y="20"/>
                    <a:pt x="54" y="20"/>
                    <a:pt x="51" y="23"/>
                  </a:cubicBezTo>
                  <a:cubicBezTo>
                    <a:pt x="48" y="23"/>
                    <a:pt x="50" y="26"/>
                    <a:pt x="49" y="27"/>
                  </a:cubicBezTo>
                  <a:cubicBezTo>
                    <a:pt x="49" y="28"/>
                    <a:pt x="46" y="27"/>
                    <a:pt x="46" y="27"/>
                  </a:cubicBezTo>
                  <a:cubicBezTo>
                    <a:pt x="45" y="28"/>
                    <a:pt x="46" y="31"/>
                    <a:pt x="43" y="30"/>
                  </a:cubicBezTo>
                  <a:cubicBezTo>
                    <a:pt x="43" y="31"/>
                    <a:pt x="44" y="31"/>
                    <a:pt x="45" y="32"/>
                  </a:cubicBezTo>
                  <a:cubicBezTo>
                    <a:pt x="44" y="33"/>
                    <a:pt x="42" y="33"/>
                    <a:pt x="40" y="33"/>
                  </a:cubicBezTo>
                  <a:cubicBezTo>
                    <a:pt x="39" y="38"/>
                    <a:pt x="40" y="36"/>
                    <a:pt x="40" y="42"/>
                  </a:cubicBezTo>
                  <a:cubicBezTo>
                    <a:pt x="35" y="43"/>
                    <a:pt x="22" y="44"/>
                    <a:pt x="21" y="36"/>
                  </a:cubicBezTo>
                  <a:cubicBezTo>
                    <a:pt x="23" y="36"/>
                    <a:pt x="25" y="35"/>
                    <a:pt x="25" y="33"/>
                  </a:cubicBezTo>
                  <a:cubicBezTo>
                    <a:pt x="29" y="33"/>
                    <a:pt x="28" y="35"/>
                    <a:pt x="31" y="33"/>
                  </a:cubicBezTo>
                  <a:cubicBezTo>
                    <a:pt x="30" y="32"/>
                    <a:pt x="27" y="31"/>
                    <a:pt x="30" y="3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2" name="Freeform 102"/>
            <p:cNvSpPr/>
            <p:nvPr/>
          </p:nvSpPr>
          <p:spPr bwMode="auto">
            <a:xfrm>
              <a:off x="5949612" y="1358289"/>
              <a:ext cx="111975" cy="60027"/>
            </a:xfrm>
            <a:custGeom>
              <a:avLst/>
              <a:gdLst>
                <a:gd name="T0" fmla="*/ 40 w 41"/>
                <a:gd name="T1" fmla="*/ 3 h 22"/>
                <a:gd name="T2" fmla="*/ 40 w 41"/>
                <a:gd name="T3" fmla="*/ 8 h 22"/>
                <a:gd name="T4" fmla="*/ 37 w 41"/>
                <a:gd name="T5" fmla="*/ 8 h 22"/>
                <a:gd name="T6" fmla="*/ 37 w 41"/>
                <a:gd name="T7" fmla="*/ 12 h 22"/>
                <a:gd name="T8" fmla="*/ 33 w 41"/>
                <a:gd name="T9" fmla="*/ 15 h 22"/>
                <a:gd name="T10" fmla="*/ 28 w 41"/>
                <a:gd name="T11" fmla="*/ 11 h 22"/>
                <a:gd name="T12" fmla="*/ 24 w 41"/>
                <a:gd name="T13" fmla="*/ 14 h 22"/>
                <a:gd name="T14" fmla="*/ 18 w 41"/>
                <a:gd name="T15" fmla="*/ 20 h 22"/>
                <a:gd name="T16" fmla="*/ 1 w 41"/>
                <a:gd name="T17" fmla="*/ 20 h 22"/>
                <a:gd name="T18" fmla="*/ 0 w 41"/>
                <a:gd name="T19" fmla="*/ 14 h 22"/>
                <a:gd name="T20" fmla="*/ 6 w 41"/>
                <a:gd name="T21" fmla="*/ 15 h 22"/>
                <a:gd name="T22" fmla="*/ 12 w 41"/>
                <a:gd name="T23" fmla="*/ 11 h 22"/>
                <a:gd name="T24" fmla="*/ 15 w 41"/>
                <a:gd name="T25" fmla="*/ 8 h 22"/>
                <a:gd name="T26" fmla="*/ 19 w 41"/>
                <a:gd name="T27" fmla="*/ 6 h 22"/>
                <a:gd name="T28" fmla="*/ 21 w 41"/>
                <a:gd name="T29" fmla="*/ 6 h 22"/>
                <a:gd name="T30" fmla="*/ 24 w 41"/>
                <a:gd name="T31" fmla="*/ 3 h 22"/>
                <a:gd name="T32" fmla="*/ 30 w 41"/>
                <a:gd name="T33" fmla="*/ 3 h 22"/>
                <a:gd name="T34" fmla="*/ 40 w 41"/>
                <a:gd name="T35" fmla="*/ 3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1" h="22">
                  <a:moveTo>
                    <a:pt x="40" y="3"/>
                  </a:moveTo>
                  <a:cubicBezTo>
                    <a:pt x="39" y="4"/>
                    <a:pt x="41" y="7"/>
                    <a:pt x="40" y="8"/>
                  </a:cubicBezTo>
                  <a:cubicBezTo>
                    <a:pt x="39" y="8"/>
                    <a:pt x="37" y="7"/>
                    <a:pt x="37" y="8"/>
                  </a:cubicBezTo>
                  <a:cubicBezTo>
                    <a:pt x="37" y="8"/>
                    <a:pt x="39" y="12"/>
                    <a:pt x="37" y="12"/>
                  </a:cubicBezTo>
                  <a:cubicBezTo>
                    <a:pt x="35" y="13"/>
                    <a:pt x="33" y="10"/>
                    <a:pt x="33" y="15"/>
                  </a:cubicBezTo>
                  <a:cubicBezTo>
                    <a:pt x="30" y="15"/>
                    <a:pt x="32" y="10"/>
                    <a:pt x="28" y="11"/>
                  </a:cubicBezTo>
                  <a:cubicBezTo>
                    <a:pt x="25" y="10"/>
                    <a:pt x="26" y="14"/>
                    <a:pt x="24" y="14"/>
                  </a:cubicBezTo>
                  <a:cubicBezTo>
                    <a:pt x="22" y="16"/>
                    <a:pt x="17" y="16"/>
                    <a:pt x="18" y="20"/>
                  </a:cubicBezTo>
                  <a:cubicBezTo>
                    <a:pt x="11" y="22"/>
                    <a:pt x="8" y="20"/>
                    <a:pt x="1" y="20"/>
                  </a:cubicBezTo>
                  <a:cubicBezTo>
                    <a:pt x="2" y="17"/>
                    <a:pt x="0" y="17"/>
                    <a:pt x="0" y="14"/>
                  </a:cubicBezTo>
                  <a:cubicBezTo>
                    <a:pt x="1" y="15"/>
                    <a:pt x="3" y="15"/>
                    <a:pt x="6" y="15"/>
                  </a:cubicBezTo>
                  <a:cubicBezTo>
                    <a:pt x="9" y="15"/>
                    <a:pt x="9" y="11"/>
                    <a:pt x="12" y="11"/>
                  </a:cubicBezTo>
                  <a:cubicBezTo>
                    <a:pt x="12" y="11"/>
                    <a:pt x="14" y="7"/>
                    <a:pt x="15" y="8"/>
                  </a:cubicBezTo>
                  <a:cubicBezTo>
                    <a:pt x="18" y="11"/>
                    <a:pt x="15" y="7"/>
                    <a:pt x="19" y="6"/>
                  </a:cubicBezTo>
                  <a:cubicBezTo>
                    <a:pt x="20" y="6"/>
                    <a:pt x="20" y="7"/>
                    <a:pt x="21" y="6"/>
                  </a:cubicBezTo>
                  <a:cubicBezTo>
                    <a:pt x="21" y="6"/>
                    <a:pt x="23" y="3"/>
                    <a:pt x="24" y="3"/>
                  </a:cubicBezTo>
                  <a:cubicBezTo>
                    <a:pt x="25" y="3"/>
                    <a:pt x="28" y="4"/>
                    <a:pt x="30" y="3"/>
                  </a:cubicBezTo>
                  <a:cubicBezTo>
                    <a:pt x="31" y="3"/>
                    <a:pt x="36" y="0"/>
                    <a:pt x="40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3" name="Freeform 103"/>
            <p:cNvSpPr/>
            <p:nvPr/>
          </p:nvSpPr>
          <p:spPr bwMode="auto">
            <a:xfrm>
              <a:off x="6252058" y="1383685"/>
              <a:ext cx="115437" cy="56565"/>
            </a:xfrm>
            <a:custGeom>
              <a:avLst/>
              <a:gdLst>
                <a:gd name="T0" fmla="*/ 37 w 42"/>
                <a:gd name="T1" fmla="*/ 2 h 21"/>
                <a:gd name="T2" fmla="*/ 42 w 42"/>
                <a:gd name="T3" fmla="*/ 15 h 21"/>
                <a:gd name="T4" fmla="*/ 39 w 42"/>
                <a:gd name="T5" fmla="*/ 14 h 21"/>
                <a:gd name="T6" fmla="*/ 39 w 42"/>
                <a:gd name="T7" fmla="*/ 18 h 21"/>
                <a:gd name="T8" fmla="*/ 33 w 42"/>
                <a:gd name="T9" fmla="*/ 20 h 21"/>
                <a:gd name="T10" fmla="*/ 31 w 42"/>
                <a:gd name="T11" fmla="*/ 21 h 21"/>
                <a:gd name="T12" fmla="*/ 27 w 42"/>
                <a:gd name="T13" fmla="*/ 21 h 21"/>
                <a:gd name="T14" fmla="*/ 27 w 42"/>
                <a:gd name="T15" fmla="*/ 15 h 21"/>
                <a:gd name="T16" fmla="*/ 12 w 42"/>
                <a:gd name="T17" fmla="*/ 14 h 21"/>
                <a:gd name="T18" fmla="*/ 0 w 42"/>
                <a:gd name="T19" fmla="*/ 6 h 21"/>
                <a:gd name="T20" fmla="*/ 2 w 42"/>
                <a:gd name="T21" fmla="*/ 3 h 21"/>
                <a:gd name="T22" fmla="*/ 5 w 42"/>
                <a:gd name="T23" fmla="*/ 5 h 21"/>
                <a:gd name="T24" fmla="*/ 12 w 42"/>
                <a:gd name="T25" fmla="*/ 8 h 21"/>
                <a:gd name="T26" fmla="*/ 15 w 42"/>
                <a:gd name="T27" fmla="*/ 8 h 21"/>
                <a:gd name="T28" fmla="*/ 16 w 42"/>
                <a:gd name="T29" fmla="*/ 11 h 21"/>
                <a:gd name="T30" fmla="*/ 18 w 42"/>
                <a:gd name="T31" fmla="*/ 5 h 21"/>
                <a:gd name="T32" fmla="*/ 21 w 42"/>
                <a:gd name="T33" fmla="*/ 8 h 21"/>
                <a:gd name="T34" fmla="*/ 37 w 42"/>
                <a:gd name="T35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2" h="21">
                  <a:moveTo>
                    <a:pt x="37" y="2"/>
                  </a:moveTo>
                  <a:cubicBezTo>
                    <a:pt x="35" y="10"/>
                    <a:pt x="41" y="10"/>
                    <a:pt x="42" y="15"/>
                  </a:cubicBezTo>
                  <a:cubicBezTo>
                    <a:pt x="41" y="15"/>
                    <a:pt x="39" y="13"/>
                    <a:pt x="39" y="14"/>
                  </a:cubicBezTo>
                  <a:cubicBezTo>
                    <a:pt x="38" y="14"/>
                    <a:pt x="39" y="18"/>
                    <a:pt x="39" y="18"/>
                  </a:cubicBezTo>
                  <a:cubicBezTo>
                    <a:pt x="37" y="19"/>
                    <a:pt x="35" y="19"/>
                    <a:pt x="33" y="20"/>
                  </a:cubicBezTo>
                  <a:cubicBezTo>
                    <a:pt x="32" y="20"/>
                    <a:pt x="33" y="21"/>
                    <a:pt x="31" y="21"/>
                  </a:cubicBezTo>
                  <a:cubicBezTo>
                    <a:pt x="30" y="21"/>
                    <a:pt x="28" y="21"/>
                    <a:pt x="27" y="21"/>
                  </a:cubicBezTo>
                  <a:cubicBezTo>
                    <a:pt x="25" y="19"/>
                    <a:pt x="25" y="17"/>
                    <a:pt x="27" y="15"/>
                  </a:cubicBezTo>
                  <a:cubicBezTo>
                    <a:pt x="22" y="18"/>
                    <a:pt x="18" y="14"/>
                    <a:pt x="12" y="14"/>
                  </a:cubicBezTo>
                  <a:cubicBezTo>
                    <a:pt x="11" y="9"/>
                    <a:pt x="4" y="9"/>
                    <a:pt x="0" y="6"/>
                  </a:cubicBezTo>
                  <a:cubicBezTo>
                    <a:pt x="1" y="6"/>
                    <a:pt x="1" y="3"/>
                    <a:pt x="2" y="3"/>
                  </a:cubicBezTo>
                  <a:cubicBezTo>
                    <a:pt x="4" y="3"/>
                    <a:pt x="4" y="5"/>
                    <a:pt x="5" y="5"/>
                  </a:cubicBezTo>
                  <a:cubicBezTo>
                    <a:pt x="7" y="5"/>
                    <a:pt x="11" y="6"/>
                    <a:pt x="12" y="8"/>
                  </a:cubicBezTo>
                  <a:cubicBezTo>
                    <a:pt x="12" y="8"/>
                    <a:pt x="14" y="7"/>
                    <a:pt x="15" y="8"/>
                  </a:cubicBezTo>
                  <a:cubicBezTo>
                    <a:pt x="16" y="8"/>
                    <a:pt x="14" y="11"/>
                    <a:pt x="16" y="11"/>
                  </a:cubicBezTo>
                  <a:cubicBezTo>
                    <a:pt x="21" y="9"/>
                    <a:pt x="14" y="7"/>
                    <a:pt x="18" y="5"/>
                  </a:cubicBezTo>
                  <a:cubicBezTo>
                    <a:pt x="20" y="3"/>
                    <a:pt x="21" y="8"/>
                    <a:pt x="21" y="8"/>
                  </a:cubicBezTo>
                  <a:cubicBezTo>
                    <a:pt x="26" y="8"/>
                    <a:pt x="28" y="0"/>
                    <a:pt x="37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4" name="Freeform 104"/>
            <p:cNvSpPr/>
            <p:nvPr/>
          </p:nvSpPr>
          <p:spPr bwMode="auto">
            <a:xfrm>
              <a:off x="6039653" y="1385994"/>
              <a:ext cx="199707" cy="76189"/>
            </a:xfrm>
            <a:custGeom>
              <a:avLst/>
              <a:gdLst>
                <a:gd name="T0" fmla="*/ 32 w 73"/>
                <a:gd name="T1" fmla="*/ 10 h 28"/>
                <a:gd name="T2" fmla="*/ 47 w 73"/>
                <a:gd name="T3" fmla="*/ 16 h 28"/>
                <a:gd name="T4" fmla="*/ 47 w 73"/>
                <a:gd name="T5" fmla="*/ 8 h 28"/>
                <a:gd name="T6" fmla="*/ 43 w 73"/>
                <a:gd name="T7" fmla="*/ 2 h 28"/>
                <a:gd name="T8" fmla="*/ 53 w 73"/>
                <a:gd name="T9" fmla="*/ 1 h 28"/>
                <a:gd name="T10" fmla="*/ 56 w 73"/>
                <a:gd name="T11" fmla="*/ 4 h 28"/>
                <a:gd name="T12" fmla="*/ 56 w 73"/>
                <a:gd name="T13" fmla="*/ 7 h 28"/>
                <a:gd name="T14" fmla="*/ 62 w 73"/>
                <a:gd name="T15" fmla="*/ 11 h 28"/>
                <a:gd name="T16" fmla="*/ 66 w 73"/>
                <a:gd name="T17" fmla="*/ 8 h 28"/>
                <a:gd name="T18" fmla="*/ 71 w 73"/>
                <a:gd name="T19" fmla="*/ 11 h 28"/>
                <a:gd name="T20" fmla="*/ 72 w 73"/>
                <a:gd name="T21" fmla="*/ 14 h 28"/>
                <a:gd name="T22" fmla="*/ 71 w 73"/>
                <a:gd name="T23" fmla="*/ 20 h 28"/>
                <a:gd name="T24" fmla="*/ 62 w 73"/>
                <a:gd name="T25" fmla="*/ 22 h 28"/>
                <a:gd name="T26" fmla="*/ 56 w 73"/>
                <a:gd name="T27" fmla="*/ 20 h 28"/>
                <a:gd name="T28" fmla="*/ 43 w 73"/>
                <a:gd name="T29" fmla="*/ 23 h 28"/>
                <a:gd name="T30" fmla="*/ 40 w 73"/>
                <a:gd name="T31" fmla="*/ 23 h 28"/>
                <a:gd name="T32" fmla="*/ 35 w 73"/>
                <a:gd name="T33" fmla="*/ 25 h 28"/>
                <a:gd name="T34" fmla="*/ 20 w 73"/>
                <a:gd name="T35" fmla="*/ 28 h 28"/>
                <a:gd name="T36" fmla="*/ 34 w 73"/>
                <a:gd name="T37" fmla="*/ 23 h 28"/>
                <a:gd name="T38" fmla="*/ 26 w 73"/>
                <a:gd name="T39" fmla="*/ 20 h 28"/>
                <a:gd name="T40" fmla="*/ 20 w 73"/>
                <a:gd name="T41" fmla="*/ 17 h 28"/>
                <a:gd name="T42" fmla="*/ 14 w 73"/>
                <a:gd name="T43" fmla="*/ 20 h 28"/>
                <a:gd name="T44" fmla="*/ 10 w 73"/>
                <a:gd name="T45" fmla="*/ 19 h 28"/>
                <a:gd name="T46" fmla="*/ 0 w 73"/>
                <a:gd name="T47" fmla="*/ 17 h 28"/>
                <a:gd name="T48" fmla="*/ 2 w 73"/>
                <a:gd name="T49" fmla="*/ 14 h 28"/>
                <a:gd name="T50" fmla="*/ 4 w 73"/>
                <a:gd name="T51" fmla="*/ 10 h 28"/>
                <a:gd name="T52" fmla="*/ 10 w 73"/>
                <a:gd name="T53" fmla="*/ 8 h 28"/>
                <a:gd name="T54" fmla="*/ 8 w 73"/>
                <a:gd name="T55" fmla="*/ 5 h 28"/>
                <a:gd name="T56" fmla="*/ 11 w 73"/>
                <a:gd name="T57" fmla="*/ 5 h 28"/>
                <a:gd name="T58" fmla="*/ 16 w 73"/>
                <a:gd name="T59" fmla="*/ 4 h 28"/>
                <a:gd name="T60" fmla="*/ 23 w 73"/>
                <a:gd name="T61" fmla="*/ 5 h 28"/>
                <a:gd name="T62" fmla="*/ 25 w 73"/>
                <a:gd name="T63" fmla="*/ 8 h 28"/>
                <a:gd name="T64" fmla="*/ 28 w 73"/>
                <a:gd name="T65" fmla="*/ 8 h 28"/>
                <a:gd name="T66" fmla="*/ 28 w 73"/>
                <a:gd name="T67" fmla="*/ 13 h 28"/>
                <a:gd name="T68" fmla="*/ 32 w 73"/>
                <a:gd name="T69" fmla="*/ 1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3" h="28">
                  <a:moveTo>
                    <a:pt x="32" y="10"/>
                  </a:moveTo>
                  <a:cubicBezTo>
                    <a:pt x="30" y="15"/>
                    <a:pt x="44" y="12"/>
                    <a:pt x="47" y="16"/>
                  </a:cubicBezTo>
                  <a:cubicBezTo>
                    <a:pt x="50" y="9"/>
                    <a:pt x="37" y="9"/>
                    <a:pt x="47" y="8"/>
                  </a:cubicBezTo>
                  <a:cubicBezTo>
                    <a:pt x="49" y="3"/>
                    <a:pt x="40" y="8"/>
                    <a:pt x="43" y="2"/>
                  </a:cubicBezTo>
                  <a:cubicBezTo>
                    <a:pt x="47" y="3"/>
                    <a:pt x="48" y="0"/>
                    <a:pt x="53" y="1"/>
                  </a:cubicBezTo>
                  <a:cubicBezTo>
                    <a:pt x="52" y="4"/>
                    <a:pt x="55" y="3"/>
                    <a:pt x="56" y="4"/>
                  </a:cubicBezTo>
                  <a:cubicBezTo>
                    <a:pt x="56" y="4"/>
                    <a:pt x="55" y="6"/>
                    <a:pt x="56" y="7"/>
                  </a:cubicBezTo>
                  <a:cubicBezTo>
                    <a:pt x="57" y="8"/>
                    <a:pt x="60" y="9"/>
                    <a:pt x="62" y="11"/>
                  </a:cubicBezTo>
                  <a:cubicBezTo>
                    <a:pt x="63" y="10"/>
                    <a:pt x="63" y="8"/>
                    <a:pt x="66" y="8"/>
                  </a:cubicBezTo>
                  <a:cubicBezTo>
                    <a:pt x="68" y="8"/>
                    <a:pt x="70" y="10"/>
                    <a:pt x="71" y="11"/>
                  </a:cubicBezTo>
                  <a:cubicBezTo>
                    <a:pt x="71" y="11"/>
                    <a:pt x="73" y="14"/>
                    <a:pt x="72" y="14"/>
                  </a:cubicBezTo>
                  <a:cubicBezTo>
                    <a:pt x="70" y="16"/>
                    <a:pt x="72" y="15"/>
                    <a:pt x="71" y="20"/>
                  </a:cubicBezTo>
                  <a:cubicBezTo>
                    <a:pt x="68" y="17"/>
                    <a:pt x="65" y="21"/>
                    <a:pt x="62" y="22"/>
                  </a:cubicBezTo>
                  <a:cubicBezTo>
                    <a:pt x="59" y="22"/>
                    <a:pt x="59" y="20"/>
                    <a:pt x="56" y="20"/>
                  </a:cubicBezTo>
                  <a:cubicBezTo>
                    <a:pt x="52" y="20"/>
                    <a:pt x="46" y="22"/>
                    <a:pt x="43" y="23"/>
                  </a:cubicBezTo>
                  <a:cubicBezTo>
                    <a:pt x="42" y="23"/>
                    <a:pt x="40" y="23"/>
                    <a:pt x="40" y="23"/>
                  </a:cubicBezTo>
                  <a:cubicBezTo>
                    <a:pt x="38" y="25"/>
                    <a:pt x="38" y="24"/>
                    <a:pt x="35" y="25"/>
                  </a:cubicBezTo>
                  <a:cubicBezTo>
                    <a:pt x="33" y="25"/>
                    <a:pt x="26" y="27"/>
                    <a:pt x="20" y="28"/>
                  </a:cubicBezTo>
                  <a:cubicBezTo>
                    <a:pt x="21" y="22"/>
                    <a:pt x="28" y="23"/>
                    <a:pt x="34" y="23"/>
                  </a:cubicBezTo>
                  <a:cubicBezTo>
                    <a:pt x="34" y="17"/>
                    <a:pt x="29" y="21"/>
                    <a:pt x="26" y="20"/>
                  </a:cubicBezTo>
                  <a:cubicBezTo>
                    <a:pt x="23" y="19"/>
                    <a:pt x="23" y="19"/>
                    <a:pt x="20" y="17"/>
                  </a:cubicBezTo>
                  <a:cubicBezTo>
                    <a:pt x="17" y="16"/>
                    <a:pt x="17" y="20"/>
                    <a:pt x="14" y="20"/>
                  </a:cubicBezTo>
                  <a:cubicBezTo>
                    <a:pt x="12" y="20"/>
                    <a:pt x="12" y="19"/>
                    <a:pt x="10" y="19"/>
                  </a:cubicBezTo>
                  <a:cubicBezTo>
                    <a:pt x="6" y="18"/>
                    <a:pt x="2" y="20"/>
                    <a:pt x="0" y="17"/>
                  </a:cubicBezTo>
                  <a:cubicBezTo>
                    <a:pt x="0" y="15"/>
                    <a:pt x="2" y="15"/>
                    <a:pt x="2" y="14"/>
                  </a:cubicBezTo>
                  <a:cubicBezTo>
                    <a:pt x="3" y="14"/>
                    <a:pt x="3" y="10"/>
                    <a:pt x="4" y="10"/>
                  </a:cubicBezTo>
                  <a:cubicBezTo>
                    <a:pt x="6" y="8"/>
                    <a:pt x="8" y="10"/>
                    <a:pt x="10" y="8"/>
                  </a:cubicBezTo>
                  <a:cubicBezTo>
                    <a:pt x="11" y="7"/>
                    <a:pt x="5" y="6"/>
                    <a:pt x="8" y="5"/>
                  </a:cubicBezTo>
                  <a:cubicBezTo>
                    <a:pt x="9" y="5"/>
                    <a:pt x="10" y="5"/>
                    <a:pt x="11" y="5"/>
                  </a:cubicBezTo>
                  <a:cubicBezTo>
                    <a:pt x="13" y="5"/>
                    <a:pt x="14" y="4"/>
                    <a:pt x="16" y="4"/>
                  </a:cubicBezTo>
                  <a:cubicBezTo>
                    <a:pt x="17" y="4"/>
                    <a:pt x="22" y="5"/>
                    <a:pt x="23" y="5"/>
                  </a:cubicBezTo>
                  <a:cubicBezTo>
                    <a:pt x="24" y="6"/>
                    <a:pt x="23" y="7"/>
                    <a:pt x="25" y="8"/>
                  </a:cubicBezTo>
                  <a:cubicBezTo>
                    <a:pt x="25" y="9"/>
                    <a:pt x="27" y="8"/>
                    <a:pt x="28" y="8"/>
                  </a:cubicBezTo>
                  <a:cubicBezTo>
                    <a:pt x="29" y="10"/>
                    <a:pt x="25" y="13"/>
                    <a:pt x="28" y="13"/>
                  </a:cubicBezTo>
                  <a:cubicBezTo>
                    <a:pt x="29" y="13"/>
                    <a:pt x="29" y="8"/>
                    <a:pt x="32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5" name="Freeform 105"/>
            <p:cNvSpPr/>
            <p:nvPr/>
          </p:nvSpPr>
          <p:spPr bwMode="auto">
            <a:xfrm>
              <a:off x="5901129" y="1462182"/>
              <a:ext cx="158149" cy="106202"/>
            </a:xfrm>
            <a:custGeom>
              <a:avLst/>
              <a:gdLst>
                <a:gd name="T0" fmla="*/ 8 w 58"/>
                <a:gd name="T1" fmla="*/ 1 h 39"/>
                <a:gd name="T2" fmla="*/ 33 w 58"/>
                <a:gd name="T3" fmla="*/ 2 h 39"/>
                <a:gd name="T4" fmla="*/ 36 w 58"/>
                <a:gd name="T5" fmla="*/ 2 h 39"/>
                <a:gd name="T6" fmla="*/ 42 w 58"/>
                <a:gd name="T7" fmla="*/ 4 h 39"/>
                <a:gd name="T8" fmla="*/ 48 w 58"/>
                <a:gd name="T9" fmla="*/ 4 h 39"/>
                <a:gd name="T10" fmla="*/ 49 w 58"/>
                <a:gd name="T11" fmla="*/ 5 h 39"/>
                <a:gd name="T12" fmla="*/ 58 w 58"/>
                <a:gd name="T13" fmla="*/ 11 h 39"/>
                <a:gd name="T14" fmla="*/ 45 w 58"/>
                <a:gd name="T15" fmla="*/ 14 h 39"/>
                <a:gd name="T16" fmla="*/ 43 w 58"/>
                <a:gd name="T17" fmla="*/ 17 h 39"/>
                <a:gd name="T18" fmla="*/ 40 w 58"/>
                <a:gd name="T19" fmla="*/ 16 h 39"/>
                <a:gd name="T20" fmla="*/ 39 w 58"/>
                <a:gd name="T21" fmla="*/ 17 h 39"/>
                <a:gd name="T22" fmla="*/ 40 w 58"/>
                <a:gd name="T23" fmla="*/ 19 h 39"/>
                <a:gd name="T24" fmla="*/ 37 w 58"/>
                <a:gd name="T25" fmla="*/ 20 h 39"/>
                <a:gd name="T26" fmla="*/ 37 w 58"/>
                <a:gd name="T27" fmla="*/ 23 h 39"/>
                <a:gd name="T28" fmla="*/ 34 w 58"/>
                <a:gd name="T29" fmla="*/ 23 h 39"/>
                <a:gd name="T30" fmla="*/ 31 w 58"/>
                <a:gd name="T31" fmla="*/ 26 h 39"/>
                <a:gd name="T32" fmla="*/ 31 w 58"/>
                <a:gd name="T33" fmla="*/ 32 h 39"/>
                <a:gd name="T34" fmla="*/ 13 w 58"/>
                <a:gd name="T35" fmla="*/ 37 h 39"/>
                <a:gd name="T36" fmla="*/ 0 w 58"/>
                <a:gd name="T37" fmla="*/ 28 h 39"/>
                <a:gd name="T38" fmla="*/ 5 w 58"/>
                <a:gd name="T39" fmla="*/ 25 h 39"/>
                <a:gd name="T40" fmla="*/ 6 w 58"/>
                <a:gd name="T41" fmla="*/ 22 h 39"/>
                <a:gd name="T42" fmla="*/ 5 w 58"/>
                <a:gd name="T43" fmla="*/ 16 h 39"/>
                <a:gd name="T44" fmla="*/ 8 w 58"/>
                <a:gd name="T45" fmla="*/ 14 h 39"/>
                <a:gd name="T46" fmla="*/ 11 w 58"/>
                <a:gd name="T47" fmla="*/ 8 h 39"/>
                <a:gd name="T48" fmla="*/ 8 w 58"/>
                <a:gd name="T4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8" h="39">
                  <a:moveTo>
                    <a:pt x="8" y="1"/>
                  </a:moveTo>
                  <a:cubicBezTo>
                    <a:pt x="17" y="1"/>
                    <a:pt x="26" y="0"/>
                    <a:pt x="33" y="2"/>
                  </a:cubicBezTo>
                  <a:cubicBezTo>
                    <a:pt x="33" y="3"/>
                    <a:pt x="35" y="2"/>
                    <a:pt x="36" y="2"/>
                  </a:cubicBezTo>
                  <a:cubicBezTo>
                    <a:pt x="37" y="4"/>
                    <a:pt x="40" y="2"/>
                    <a:pt x="42" y="4"/>
                  </a:cubicBezTo>
                  <a:cubicBezTo>
                    <a:pt x="44" y="7"/>
                    <a:pt x="42" y="2"/>
                    <a:pt x="48" y="4"/>
                  </a:cubicBezTo>
                  <a:cubicBezTo>
                    <a:pt x="48" y="4"/>
                    <a:pt x="48" y="5"/>
                    <a:pt x="49" y="5"/>
                  </a:cubicBezTo>
                  <a:cubicBezTo>
                    <a:pt x="50" y="6"/>
                    <a:pt x="58" y="8"/>
                    <a:pt x="58" y="11"/>
                  </a:cubicBezTo>
                  <a:cubicBezTo>
                    <a:pt x="53" y="12"/>
                    <a:pt x="48" y="13"/>
                    <a:pt x="45" y="14"/>
                  </a:cubicBezTo>
                  <a:cubicBezTo>
                    <a:pt x="43" y="15"/>
                    <a:pt x="44" y="17"/>
                    <a:pt x="43" y="17"/>
                  </a:cubicBezTo>
                  <a:cubicBezTo>
                    <a:pt x="42" y="18"/>
                    <a:pt x="41" y="15"/>
                    <a:pt x="40" y="16"/>
                  </a:cubicBezTo>
                  <a:cubicBezTo>
                    <a:pt x="41" y="15"/>
                    <a:pt x="38" y="18"/>
                    <a:pt x="39" y="17"/>
                  </a:cubicBezTo>
                  <a:cubicBezTo>
                    <a:pt x="38" y="18"/>
                    <a:pt x="40" y="19"/>
                    <a:pt x="40" y="19"/>
                  </a:cubicBezTo>
                  <a:cubicBezTo>
                    <a:pt x="39" y="20"/>
                    <a:pt x="38" y="19"/>
                    <a:pt x="37" y="20"/>
                  </a:cubicBezTo>
                  <a:cubicBezTo>
                    <a:pt x="37" y="21"/>
                    <a:pt x="38" y="23"/>
                    <a:pt x="37" y="23"/>
                  </a:cubicBezTo>
                  <a:cubicBezTo>
                    <a:pt x="37" y="24"/>
                    <a:pt x="35" y="23"/>
                    <a:pt x="34" y="23"/>
                  </a:cubicBezTo>
                  <a:cubicBezTo>
                    <a:pt x="33" y="24"/>
                    <a:pt x="33" y="26"/>
                    <a:pt x="31" y="26"/>
                  </a:cubicBezTo>
                  <a:cubicBezTo>
                    <a:pt x="31" y="28"/>
                    <a:pt x="31" y="30"/>
                    <a:pt x="31" y="32"/>
                  </a:cubicBezTo>
                  <a:cubicBezTo>
                    <a:pt x="24" y="32"/>
                    <a:pt x="25" y="39"/>
                    <a:pt x="13" y="37"/>
                  </a:cubicBezTo>
                  <a:cubicBezTo>
                    <a:pt x="15" y="28"/>
                    <a:pt x="5" y="30"/>
                    <a:pt x="0" y="28"/>
                  </a:cubicBezTo>
                  <a:cubicBezTo>
                    <a:pt x="1" y="26"/>
                    <a:pt x="4" y="26"/>
                    <a:pt x="5" y="25"/>
                  </a:cubicBezTo>
                  <a:cubicBezTo>
                    <a:pt x="5" y="24"/>
                    <a:pt x="2" y="21"/>
                    <a:pt x="6" y="22"/>
                  </a:cubicBezTo>
                  <a:cubicBezTo>
                    <a:pt x="6" y="19"/>
                    <a:pt x="4" y="19"/>
                    <a:pt x="5" y="16"/>
                  </a:cubicBezTo>
                  <a:cubicBezTo>
                    <a:pt x="7" y="18"/>
                    <a:pt x="7" y="17"/>
                    <a:pt x="8" y="14"/>
                  </a:cubicBezTo>
                  <a:cubicBezTo>
                    <a:pt x="8" y="12"/>
                    <a:pt x="11" y="13"/>
                    <a:pt x="11" y="8"/>
                  </a:cubicBezTo>
                  <a:cubicBezTo>
                    <a:pt x="12" y="4"/>
                    <a:pt x="5" y="7"/>
                    <a:pt x="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6" name="Freeform 106"/>
            <p:cNvSpPr/>
            <p:nvPr/>
          </p:nvSpPr>
          <p:spPr bwMode="auto">
            <a:xfrm>
              <a:off x="6219735" y="1484115"/>
              <a:ext cx="32322" cy="24242"/>
            </a:xfrm>
            <a:custGeom>
              <a:avLst/>
              <a:gdLst>
                <a:gd name="T0" fmla="*/ 2 w 12"/>
                <a:gd name="T1" fmla="*/ 0 h 9"/>
                <a:gd name="T2" fmla="*/ 11 w 12"/>
                <a:gd name="T3" fmla="*/ 0 h 9"/>
                <a:gd name="T4" fmla="*/ 12 w 12"/>
                <a:gd name="T5" fmla="*/ 6 h 9"/>
                <a:gd name="T6" fmla="*/ 9 w 12"/>
                <a:gd name="T7" fmla="*/ 9 h 9"/>
                <a:gd name="T8" fmla="*/ 0 w 12"/>
                <a:gd name="T9" fmla="*/ 5 h 9"/>
                <a:gd name="T10" fmla="*/ 2 w 12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9">
                  <a:moveTo>
                    <a:pt x="2" y="0"/>
                  </a:moveTo>
                  <a:cubicBezTo>
                    <a:pt x="5" y="0"/>
                    <a:pt x="8" y="0"/>
                    <a:pt x="11" y="0"/>
                  </a:cubicBezTo>
                  <a:cubicBezTo>
                    <a:pt x="10" y="3"/>
                    <a:pt x="12" y="4"/>
                    <a:pt x="12" y="6"/>
                  </a:cubicBezTo>
                  <a:cubicBezTo>
                    <a:pt x="10" y="6"/>
                    <a:pt x="9" y="8"/>
                    <a:pt x="9" y="9"/>
                  </a:cubicBezTo>
                  <a:cubicBezTo>
                    <a:pt x="7" y="7"/>
                    <a:pt x="5" y="4"/>
                    <a:pt x="0" y="5"/>
                  </a:cubicBezTo>
                  <a:cubicBezTo>
                    <a:pt x="1" y="4"/>
                    <a:pt x="2" y="2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7" name="Freeform 107"/>
            <p:cNvSpPr/>
            <p:nvPr/>
          </p:nvSpPr>
          <p:spPr bwMode="auto">
            <a:xfrm>
              <a:off x="6397509" y="1473726"/>
              <a:ext cx="78497" cy="56565"/>
            </a:xfrm>
            <a:custGeom>
              <a:avLst/>
              <a:gdLst>
                <a:gd name="T0" fmla="*/ 26 w 29"/>
                <a:gd name="T1" fmla="*/ 1 h 21"/>
                <a:gd name="T2" fmla="*/ 27 w 29"/>
                <a:gd name="T3" fmla="*/ 9 h 21"/>
                <a:gd name="T4" fmla="*/ 24 w 29"/>
                <a:gd name="T5" fmla="*/ 12 h 21"/>
                <a:gd name="T6" fmla="*/ 17 w 29"/>
                <a:gd name="T7" fmla="*/ 13 h 21"/>
                <a:gd name="T8" fmla="*/ 5 w 29"/>
                <a:gd name="T9" fmla="*/ 21 h 21"/>
                <a:gd name="T10" fmla="*/ 3 w 29"/>
                <a:gd name="T11" fmla="*/ 15 h 21"/>
                <a:gd name="T12" fmla="*/ 0 w 29"/>
                <a:gd name="T13" fmla="*/ 12 h 21"/>
                <a:gd name="T14" fmla="*/ 0 w 29"/>
                <a:gd name="T15" fmla="*/ 4 h 21"/>
                <a:gd name="T16" fmla="*/ 3 w 29"/>
                <a:gd name="T17" fmla="*/ 1 h 21"/>
                <a:gd name="T18" fmla="*/ 8 w 29"/>
                <a:gd name="T19" fmla="*/ 0 h 21"/>
                <a:gd name="T20" fmla="*/ 20 w 29"/>
                <a:gd name="T21" fmla="*/ 3 h 21"/>
                <a:gd name="T22" fmla="*/ 26 w 29"/>
                <a:gd name="T23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9" h="21">
                  <a:moveTo>
                    <a:pt x="26" y="1"/>
                  </a:moveTo>
                  <a:cubicBezTo>
                    <a:pt x="29" y="1"/>
                    <a:pt x="26" y="7"/>
                    <a:pt x="27" y="9"/>
                  </a:cubicBezTo>
                  <a:cubicBezTo>
                    <a:pt x="25" y="8"/>
                    <a:pt x="24" y="10"/>
                    <a:pt x="24" y="12"/>
                  </a:cubicBezTo>
                  <a:cubicBezTo>
                    <a:pt x="19" y="9"/>
                    <a:pt x="18" y="17"/>
                    <a:pt x="17" y="13"/>
                  </a:cubicBezTo>
                  <a:cubicBezTo>
                    <a:pt x="13" y="16"/>
                    <a:pt x="11" y="20"/>
                    <a:pt x="5" y="21"/>
                  </a:cubicBezTo>
                  <a:cubicBezTo>
                    <a:pt x="4" y="19"/>
                    <a:pt x="3" y="17"/>
                    <a:pt x="3" y="15"/>
                  </a:cubicBezTo>
                  <a:cubicBezTo>
                    <a:pt x="3" y="13"/>
                    <a:pt x="1" y="14"/>
                    <a:pt x="0" y="12"/>
                  </a:cubicBezTo>
                  <a:cubicBezTo>
                    <a:pt x="0" y="10"/>
                    <a:pt x="1" y="7"/>
                    <a:pt x="0" y="4"/>
                  </a:cubicBezTo>
                  <a:cubicBezTo>
                    <a:pt x="3" y="5"/>
                    <a:pt x="3" y="3"/>
                    <a:pt x="3" y="1"/>
                  </a:cubicBezTo>
                  <a:cubicBezTo>
                    <a:pt x="5" y="2"/>
                    <a:pt x="8" y="2"/>
                    <a:pt x="8" y="0"/>
                  </a:cubicBezTo>
                  <a:cubicBezTo>
                    <a:pt x="10" y="3"/>
                    <a:pt x="18" y="0"/>
                    <a:pt x="20" y="3"/>
                  </a:cubicBezTo>
                  <a:cubicBezTo>
                    <a:pt x="22" y="3"/>
                    <a:pt x="25" y="4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8" name="Freeform 108"/>
            <p:cNvSpPr/>
            <p:nvPr/>
          </p:nvSpPr>
          <p:spPr bwMode="auto">
            <a:xfrm>
              <a:off x="7572660" y="1694211"/>
              <a:ext cx="174311" cy="84270"/>
            </a:xfrm>
            <a:custGeom>
              <a:avLst/>
              <a:gdLst>
                <a:gd name="T0" fmla="*/ 47 w 64"/>
                <a:gd name="T1" fmla="*/ 0 h 31"/>
                <a:gd name="T2" fmla="*/ 53 w 64"/>
                <a:gd name="T3" fmla="*/ 3 h 31"/>
                <a:gd name="T4" fmla="*/ 57 w 64"/>
                <a:gd name="T5" fmla="*/ 5 h 31"/>
                <a:gd name="T6" fmla="*/ 56 w 64"/>
                <a:gd name="T7" fmla="*/ 8 h 31"/>
                <a:gd name="T8" fmla="*/ 63 w 64"/>
                <a:gd name="T9" fmla="*/ 12 h 31"/>
                <a:gd name="T10" fmla="*/ 59 w 64"/>
                <a:gd name="T11" fmla="*/ 21 h 31"/>
                <a:gd name="T12" fmla="*/ 54 w 64"/>
                <a:gd name="T13" fmla="*/ 23 h 31"/>
                <a:gd name="T14" fmla="*/ 48 w 64"/>
                <a:gd name="T15" fmla="*/ 26 h 31"/>
                <a:gd name="T16" fmla="*/ 44 w 64"/>
                <a:gd name="T17" fmla="*/ 27 h 31"/>
                <a:gd name="T18" fmla="*/ 41 w 64"/>
                <a:gd name="T19" fmla="*/ 29 h 31"/>
                <a:gd name="T20" fmla="*/ 23 w 64"/>
                <a:gd name="T21" fmla="*/ 30 h 31"/>
                <a:gd name="T22" fmla="*/ 21 w 64"/>
                <a:gd name="T23" fmla="*/ 29 h 31"/>
                <a:gd name="T24" fmla="*/ 16 w 64"/>
                <a:gd name="T25" fmla="*/ 26 h 31"/>
                <a:gd name="T26" fmla="*/ 13 w 64"/>
                <a:gd name="T27" fmla="*/ 24 h 31"/>
                <a:gd name="T28" fmla="*/ 16 w 64"/>
                <a:gd name="T29" fmla="*/ 23 h 31"/>
                <a:gd name="T30" fmla="*/ 11 w 64"/>
                <a:gd name="T31" fmla="*/ 20 h 31"/>
                <a:gd name="T32" fmla="*/ 11 w 64"/>
                <a:gd name="T33" fmla="*/ 11 h 31"/>
                <a:gd name="T34" fmla="*/ 2 w 64"/>
                <a:gd name="T35" fmla="*/ 12 h 31"/>
                <a:gd name="T36" fmla="*/ 5 w 64"/>
                <a:gd name="T37" fmla="*/ 6 h 31"/>
                <a:gd name="T38" fmla="*/ 17 w 64"/>
                <a:gd name="T39" fmla="*/ 6 h 31"/>
                <a:gd name="T40" fmla="*/ 18 w 64"/>
                <a:gd name="T41" fmla="*/ 12 h 31"/>
                <a:gd name="T42" fmla="*/ 23 w 64"/>
                <a:gd name="T43" fmla="*/ 6 h 31"/>
                <a:gd name="T44" fmla="*/ 32 w 64"/>
                <a:gd name="T45" fmla="*/ 9 h 31"/>
                <a:gd name="T46" fmla="*/ 35 w 64"/>
                <a:gd name="T47" fmla="*/ 6 h 31"/>
                <a:gd name="T48" fmla="*/ 44 w 64"/>
                <a:gd name="T49" fmla="*/ 5 h 31"/>
                <a:gd name="T50" fmla="*/ 47 w 64"/>
                <a:gd name="T5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4" h="31">
                  <a:moveTo>
                    <a:pt x="47" y="0"/>
                  </a:moveTo>
                  <a:cubicBezTo>
                    <a:pt x="48" y="1"/>
                    <a:pt x="50" y="2"/>
                    <a:pt x="53" y="3"/>
                  </a:cubicBezTo>
                  <a:cubicBezTo>
                    <a:pt x="53" y="4"/>
                    <a:pt x="56" y="4"/>
                    <a:pt x="57" y="5"/>
                  </a:cubicBezTo>
                  <a:cubicBezTo>
                    <a:pt x="57" y="5"/>
                    <a:pt x="56" y="7"/>
                    <a:pt x="56" y="8"/>
                  </a:cubicBezTo>
                  <a:cubicBezTo>
                    <a:pt x="56" y="10"/>
                    <a:pt x="59" y="13"/>
                    <a:pt x="63" y="12"/>
                  </a:cubicBezTo>
                  <a:cubicBezTo>
                    <a:pt x="64" y="16"/>
                    <a:pt x="62" y="18"/>
                    <a:pt x="59" y="21"/>
                  </a:cubicBezTo>
                  <a:cubicBezTo>
                    <a:pt x="57" y="22"/>
                    <a:pt x="55" y="22"/>
                    <a:pt x="54" y="23"/>
                  </a:cubicBezTo>
                  <a:cubicBezTo>
                    <a:pt x="52" y="24"/>
                    <a:pt x="52" y="25"/>
                    <a:pt x="48" y="26"/>
                  </a:cubicBezTo>
                  <a:cubicBezTo>
                    <a:pt x="48" y="26"/>
                    <a:pt x="44" y="27"/>
                    <a:pt x="44" y="27"/>
                  </a:cubicBezTo>
                  <a:cubicBezTo>
                    <a:pt x="43" y="28"/>
                    <a:pt x="43" y="28"/>
                    <a:pt x="41" y="29"/>
                  </a:cubicBezTo>
                  <a:cubicBezTo>
                    <a:pt x="39" y="29"/>
                    <a:pt x="28" y="31"/>
                    <a:pt x="23" y="30"/>
                  </a:cubicBezTo>
                  <a:cubicBezTo>
                    <a:pt x="23" y="30"/>
                    <a:pt x="23" y="29"/>
                    <a:pt x="21" y="29"/>
                  </a:cubicBezTo>
                  <a:cubicBezTo>
                    <a:pt x="19" y="29"/>
                    <a:pt x="18" y="26"/>
                    <a:pt x="16" y="26"/>
                  </a:cubicBezTo>
                  <a:cubicBezTo>
                    <a:pt x="14" y="26"/>
                    <a:pt x="14" y="24"/>
                    <a:pt x="13" y="24"/>
                  </a:cubicBezTo>
                  <a:cubicBezTo>
                    <a:pt x="13" y="23"/>
                    <a:pt x="14" y="23"/>
                    <a:pt x="16" y="23"/>
                  </a:cubicBezTo>
                  <a:cubicBezTo>
                    <a:pt x="15" y="21"/>
                    <a:pt x="12" y="21"/>
                    <a:pt x="11" y="20"/>
                  </a:cubicBezTo>
                  <a:cubicBezTo>
                    <a:pt x="10" y="17"/>
                    <a:pt x="12" y="15"/>
                    <a:pt x="11" y="11"/>
                  </a:cubicBezTo>
                  <a:cubicBezTo>
                    <a:pt x="5" y="9"/>
                    <a:pt x="6" y="16"/>
                    <a:pt x="2" y="12"/>
                  </a:cubicBezTo>
                  <a:cubicBezTo>
                    <a:pt x="0" y="8"/>
                    <a:pt x="7" y="11"/>
                    <a:pt x="5" y="6"/>
                  </a:cubicBezTo>
                  <a:cubicBezTo>
                    <a:pt x="11" y="8"/>
                    <a:pt x="10" y="7"/>
                    <a:pt x="17" y="6"/>
                  </a:cubicBezTo>
                  <a:cubicBezTo>
                    <a:pt x="18" y="9"/>
                    <a:pt x="21" y="9"/>
                    <a:pt x="18" y="12"/>
                  </a:cubicBezTo>
                  <a:cubicBezTo>
                    <a:pt x="22" y="13"/>
                    <a:pt x="23" y="10"/>
                    <a:pt x="23" y="6"/>
                  </a:cubicBezTo>
                  <a:cubicBezTo>
                    <a:pt x="24" y="9"/>
                    <a:pt x="36" y="3"/>
                    <a:pt x="32" y="9"/>
                  </a:cubicBezTo>
                  <a:cubicBezTo>
                    <a:pt x="35" y="11"/>
                    <a:pt x="34" y="7"/>
                    <a:pt x="35" y="6"/>
                  </a:cubicBezTo>
                  <a:cubicBezTo>
                    <a:pt x="37" y="5"/>
                    <a:pt x="41" y="6"/>
                    <a:pt x="44" y="5"/>
                  </a:cubicBezTo>
                  <a:cubicBezTo>
                    <a:pt x="46" y="4"/>
                    <a:pt x="47" y="3"/>
                    <a:pt x="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9" name="Freeform 109"/>
            <p:cNvSpPr/>
            <p:nvPr/>
          </p:nvSpPr>
          <p:spPr bwMode="auto">
            <a:xfrm>
              <a:off x="6536034" y="1716144"/>
              <a:ext cx="103894" cy="73880"/>
            </a:xfrm>
            <a:custGeom>
              <a:avLst/>
              <a:gdLst>
                <a:gd name="T0" fmla="*/ 10 w 38"/>
                <a:gd name="T1" fmla="*/ 0 h 27"/>
                <a:gd name="T2" fmla="*/ 19 w 38"/>
                <a:gd name="T3" fmla="*/ 9 h 27"/>
                <a:gd name="T4" fmla="*/ 22 w 38"/>
                <a:gd name="T5" fmla="*/ 7 h 27"/>
                <a:gd name="T6" fmla="*/ 26 w 38"/>
                <a:gd name="T7" fmla="*/ 12 h 27"/>
                <a:gd name="T8" fmla="*/ 32 w 38"/>
                <a:gd name="T9" fmla="*/ 19 h 27"/>
                <a:gd name="T10" fmla="*/ 38 w 38"/>
                <a:gd name="T11" fmla="*/ 21 h 27"/>
                <a:gd name="T12" fmla="*/ 19 w 38"/>
                <a:gd name="T13" fmla="*/ 22 h 27"/>
                <a:gd name="T14" fmla="*/ 12 w 38"/>
                <a:gd name="T15" fmla="*/ 27 h 27"/>
                <a:gd name="T16" fmla="*/ 0 w 38"/>
                <a:gd name="T17" fmla="*/ 22 h 27"/>
                <a:gd name="T18" fmla="*/ 3 w 38"/>
                <a:gd name="T19" fmla="*/ 21 h 27"/>
                <a:gd name="T20" fmla="*/ 4 w 38"/>
                <a:gd name="T21" fmla="*/ 18 h 27"/>
                <a:gd name="T22" fmla="*/ 4 w 38"/>
                <a:gd name="T23" fmla="*/ 4 h 27"/>
                <a:gd name="T24" fmla="*/ 10 w 38"/>
                <a:gd name="T2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" h="27">
                  <a:moveTo>
                    <a:pt x="10" y="0"/>
                  </a:moveTo>
                  <a:cubicBezTo>
                    <a:pt x="13" y="4"/>
                    <a:pt x="20" y="2"/>
                    <a:pt x="19" y="9"/>
                  </a:cubicBezTo>
                  <a:cubicBezTo>
                    <a:pt x="20" y="10"/>
                    <a:pt x="22" y="7"/>
                    <a:pt x="22" y="7"/>
                  </a:cubicBezTo>
                  <a:cubicBezTo>
                    <a:pt x="24" y="8"/>
                    <a:pt x="23" y="12"/>
                    <a:pt x="26" y="12"/>
                  </a:cubicBezTo>
                  <a:cubicBezTo>
                    <a:pt x="29" y="12"/>
                    <a:pt x="31" y="17"/>
                    <a:pt x="32" y="19"/>
                  </a:cubicBezTo>
                  <a:cubicBezTo>
                    <a:pt x="37" y="18"/>
                    <a:pt x="36" y="18"/>
                    <a:pt x="38" y="21"/>
                  </a:cubicBezTo>
                  <a:cubicBezTo>
                    <a:pt x="35" y="24"/>
                    <a:pt x="25" y="21"/>
                    <a:pt x="19" y="22"/>
                  </a:cubicBezTo>
                  <a:cubicBezTo>
                    <a:pt x="17" y="24"/>
                    <a:pt x="13" y="24"/>
                    <a:pt x="12" y="27"/>
                  </a:cubicBezTo>
                  <a:cubicBezTo>
                    <a:pt x="8" y="25"/>
                    <a:pt x="7" y="21"/>
                    <a:pt x="0" y="22"/>
                  </a:cubicBezTo>
                  <a:cubicBezTo>
                    <a:pt x="0" y="21"/>
                    <a:pt x="2" y="21"/>
                    <a:pt x="3" y="21"/>
                  </a:cubicBezTo>
                  <a:cubicBezTo>
                    <a:pt x="1" y="19"/>
                    <a:pt x="2" y="18"/>
                    <a:pt x="4" y="18"/>
                  </a:cubicBezTo>
                  <a:cubicBezTo>
                    <a:pt x="2" y="13"/>
                    <a:pt x="4" y="11"/>
                    <a:pt x="4" y="4"/>
                  </a:cubicBezTo>
                  <a:cubicBezTo>
                    <a:pt x="7" y="4"/>
                    <a:pt x="11" y="4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0" name="Freeform 110"/>
            <p:cNvSpPr/>
            <p:nvPr/>
          </p:nvSpPr>
          <p:spPr bwMode="auto">
            <a:xfrm>
              <a:off x="3510189" y="2907457"/>
              <a:ext cx="174311" cy="183546"/>
            </a:xfrm>
            <a:custGeom>
              <a:avLst/>
              <a:gdLst>
                <a:gd name="T0" fmla="*/ 6 w 64"/>
                <a:gd name="T1" fmla="*/ 9 h 67"/>
                <a:gd name="T2" fmla="*/ 3 w 64"/>
                <a:gd name="T3" fmla="*/ 7 h 67"/>
                <a:gd name="T4" fmla="*/ 0 w 64"/>
                <a:gd name="T5" fmla="*/ 3 h 67"/>
                <a:gd name="T6" fmla="*/ 12 w 64"/>
                <a:gd name="T7" fmla="*/ 2 h 67"/>
                <a:gd name="T8" fmla="*/ 18 w 64"/>
                <a:gd name="T9" fmla="*/ 5 h 67"/>
                <a:gd name="T10" fmla="*/ 18 w 64"/>
                <a:gd name="T11" fmla="*/ 7 h 67"/>
                <a:gd name="T12" fmla="*/ 21 w 64"/>
                <a:gd name="T13" fmla="*/ 10 h 67"/>
                <a:gd name="T14" fmla="*/ 27 w 64"/>
                <a:gd name="T15" fmla="*/ 13 h 67"/>
                <a:gd name="T16" fmla="*/ 38 w 64"/>
                <a:gd name="T17" fmla="*/ 22 h 67"/>
                <a:gd name="T18" fmla="*/ 40 w 64"/>
                <a:gd name="T19" fmla="*/ 27 h 67"/>
                <a:gd name="T20" fmla="*/ 45 w 64"/>
                <a:gd name="T21" fmla="*/ 28 h 67"/>
                <a:gd name="T22" fmla="*/ 48 w 64"/>
                <a:gd name="T23" fmla="*/ 31 h 67"/>
                <a:gd name="T24" fmla="*/ 48 w 64"/>
                <a:gd name="T25" fmla="*/ 34 h 67"/>
                <a:gd name="T26" fmla="*/ 51 w 64"/>
                <a:gd name="T27" fmla="*/ 37 h 67"/>
                <a:gd name="T28" fmla="*/ 55 w 64"/>
                <a:gd name="T29" fmla="*/ 42 h 67"/>
                <a:gd name="T30" fmla="*/ 58 w 64"/>
                <a:gd name="T31" fmla="*/ 45 h 67"/>
                <a:gd name="T32" fmla="*/ 61 w 64"/>
                <a:gd name="T33" fmla="*/ 52 h 67"/>
                <a:gd name="T34" fmla="*/ 63 w 64"/>
                <a:gd name="T35" fmla="*/ 58 h 67"/>
                <a:gd name="T36" fmla="*/ 64 w 64"/>
                <a:gd name="T37" fmla="*/ 62 h 67"/>
                <a:gd name="T38" fmla="*/ 57 w 64"/>
                <a:gd name="T39" fmla="*/ 64 h 67"/>
                <a:gd name="T40" fmla="*/ 51 w 64"/>
                <a:gd name="T41" fmla="*/ 64 h 67"/>
                <a:gd name="T42" fmla="*/ 51 w 64"/>
                <a:gd name="T43" fmla="*/ 61 h 67"/>
                <a:gd name="T44" fmla="*/ 48 w 64"/>
                <a:gd name="T45" fmla="*/ 61 h 67"/>
                <a:gd name="T46" fmla="*/ 40 w 64"/>
                <a:gd name="T47" fmla="*/ 55 h 67"/>
                <a:gd name="T48" fmla="*/ 42 w 64"/>
                <a:gd name="T49" fmla="*/ 52 h 67"/>
                <a:gd name="T50" fmla="*/ 40 w 64"/>
                <a:gd name="T51" fmla="*/ 52 h 67"/>
                <a:gd name="T52" fmla="*/ 39 w 64"/>
                <a:gd name="T53" fmla="*/ 49 h 67"/>
                <a:gd name="T54" fmla="*/ 36 w 64"/>
                <a:gd name="T55" fmla="*/ 49 h 67"/>
                <a:gd name="T56" fmla="*/ 30 w 64"/>
                <a:gd name="T57" fmla="*/ 43 h 67"/>
                <a:gd name="T58" fmla="*/ 27 w 64"/>
                <a:gd name="T59" fmla="*/ 33 h 67"/>
                <a:gd name="T60" fmla="*/ 26 w 64"/>
                <a:gd name="T61" fmla="*/ 36 h 67"/>
                <a:gd name="T62" fmla="*/ 23 w 64"/>
                <a:gd name="T63" fmla="*/ 28 h 67"/>
                <a:gd name="T64" fmla="*/ 20 w 64"/>
                <a:gd name="T65" fmla="*/ 25 h 67"/>
                <a:gd name="T66" fmla="*/ 17 w 64"/>
                <a:gd name="T67" fmla="*/ 24 h 67"/>
                <a:gd name="T68" fmla="*/ 15 w 64"/>
                <a:gd name="T69" fmla="*/ 18 h 67"/>
                <a:gd name="T70" fmla="*/ 11 w 64"/>
                <a:gd name="T71" fmla="*/ 15 h 67"/>
                <a:gd name="T72" fmla="*/ 8 w 64"/>
                <a:gd name="T73" fmla="*/ 12 h 67"/>
                <a:gd name="T74" fmla="*/ 6 w 64"/>
                <a:gd name="T75" fmla="*/ 9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4" h="67">
                  <a:moveTo>
                    <a:pt x="6" y="9"/>
                  </a:moveTo>
                  <a:cubicBezTo>
                    <a:pt x="7" y="7"/>
                    <a:pt x="4" y="8"/>
                    <a:pt x="3" y="7"/>
                  </a:cubicBezTo>
                  <a:cubicBezTo>
                    <a:pt x="2" y="6"/>
                    <a:pt x="3" y="3"/>
                    <a:pt x="0" y="3"/>
                  </a:cubicBezTo>
                  <a:cubicBezTo>
                    <a:pt x="4" y="0"/>
                    <a:pt x="7" y="4"/>
                    <a:pt x="12" y="2"/>
                  </a:cubicBezTo>
                  <a:cubicBezTo>
                    <a:pt x="12" y="6"/>
                    <a:pt x="16" y="3"/>
                    <a:pt x="18" y="5"/>
                  </a:cubicBezTo>
                  <a:cubicBezTo>
                    <a:pt x="19" y="5"/>
                    <a:pt x="18" y="7"/>
                    <a:pt x="18" y="7"/>
                  </a:cubicBezTo>
                  <a:cubicBezTo>
                    <a:pt x="19" y="9"/>
                    <a:pt x="22" y="7"/>
                    <a:pt x="21" y="10"/>
                  </a:cubicBezTo>
                  <a:cubicBezTo>
                    <a:pt x="25" y="9"/>
                    <a:pt x="24" y="13"/>
                    <a:pt x="27" y="13"/>
                  </a:cubicBezTo>
                  <a:cubicBezTo>
                    <a:pt x="30" y="14"/>
                    <a:pt x="33" y="22"/>
                    <a:pt x="38" y="22"/>
                  </a:cubicBezTo>
                  <a:cubicBezTo>
                    <a:pt x="41" y="22"/>
                    <a:pt x="39" y="25"/>
                    <a:pt x="40" y="27"/>
                  </a:cubicBezTo>
                  <a:cubicBezTo>
                    <a:pt x="42" y="28"/>
                    <a:pt x="44" y="27"/>
                    <a:pt x="45" y="28"/>
                  </a:cubicBezTo>
                  <a:cubicBezTo>
                    <a:pt x="46" y="29"/>
                    <a:pt x="47" y="31"/>
                    <a:pt x="48" y="31"/>
                  </a:cubicBezTo>
                  <a:cubicBezTo>
                    <a:pt x="48" y="32"/>
                    <a:pt x="47" y="34"/>
                    <a:pt x="48" y="34"/>
                  </a:cubicBezTo>
                  <a:cubicBezTo>
                    <a:pt x="49" y="35"/>
                    <a:pt x="50" y="36"/>
                    <a:pt x="51" y="37"/>
                  </a:cubicBezTo>
                  <a:cubicBezTo>
                    <a:pt x="52" y="38"/>
                    <a:pt x="53" y="41"/>
                    <a:pt x="55" y="42"/>
                  </a:cubicBezTo>
                  <a:cubicBezTo>
                    <a:pt x="56" y="42"/>
                    <a:pt x="58" y="44"/>
                    <a:pt x="58" y="45"/>
                  </a:cubicBezTo>
                  <a:cubicBezTo>
                    <a:pt x="60" y="46"/>
                    <a:pt x="59" y="52"/>
                    <a:pt x="61" y="52"/>
                  </a:cubicBezTo>
                  <a:cubicBezTo>
                    <a:pt x="63" y="52"/>
                    <a:pt x="63" y="56"/>
                    <a:pt x="63" y="58"/>
                  </a:cubicBezTo>
                  <a:cubicBezTo>
                    <a:pt x="62" y="60"/>
                    <a:pt x="59" y="63"/>
                    <a:pt x="64" y="62"/>
                  </a:cubicBezTo>
                  <a:cubicBezTo>
                    <a:pt x="64" y="67"/>
                    <a:pt x="59" y="64"/>
                    <a:pt x="57" y="64"/>
                  </a:cubicBezTo>
                  <a:cubicBezTo>
                    <a:pt x="55" y="64"/>
                    <a:pt x="52" y="64"/>
                    <a:pt x="51" y="64"/>
                  </a:cubicBezTo>
                  <a:cubicBezTo>
                    <a:pt x="50" y="64"/>
                    <a:pt x="51" y="61"/>
                    <a:pt x="51" y="61"/>
                  </a:cubicBezTo>
                  <a:cubicBezTo>
                    <a:pt x="50" y="60"/>
                    <a:pt x="48" y="61"/>
                    <a:pt x="48" y="61"/>
                  </a:cubicBezTo>
                  <a:cubicBezTo>
                    <a:pt x="47" y="60"/>
                    <a:pt x="44" y="55"/>
                    <a:pt x="40" y="55"/>
                  </a:cubicBezTo>
                  <a:cubicBezTo>
                    <a:pt x="41" y="54"/>
                    <a:pt x="42" y="53"/>
                    <a:pt x="42" y="52"/>
                  </a:cubicBezTo>
                  <a:cubicBezTo>
                    <a:pt x="42" y="50"/>
                    <a:pt x="40" y="51"/>
                    <a:pt x="40" y="52"/>
                  </a:cubicBezTo>
                  <a:cubicBezTo>
                    <a:pt x="39" y="52"/>
                    <a:pt x="40" y="50"/>
                    <a:pt x="39" y="49"/>
                  </a:cubicBezTo>
                  <a:cubicBezTo>
                    <a:pt x="38" y="49"/>
                    <a:pt x="37" y="50"/>
                    <a:pt x="36" y="49"/>
                  </a:cubicBezTo>
                  <a:cubicBezTo>
                    <a:pt x="34" y="47"/>
                    <a:pt x="34" y="43"/>
                    <a:pt x="30" y="43"/>
                  </a:cubicBezTo>
                  <a:cubicBezTo>
                    <a:pt x="32" y="37"/>
                    <a:pt x="27" y="37"/>
                    <a:pt x="27" y="33"/>
                  </a:cubicBezTo>
                  <a:cubicBezTo>
                    <a:pt x="26" y="33"/>
                    <a:pt x="26" y="34"/>
                    <a:pt x="26" y="36"/>
                  </a:cubicBezTo>
                  <a:cubicBezTo>
                    <a:pt x="23" y="34"/>
                    <a:pt x="24" y="31"/>
                    <a:pt x="23" y="28"/>
                  </a:cubicBezTo>
                  <a:cubicBezTo>
                    <a:pt x="22" y="27"/>
                    <a:pt x="20" y="26"/>
                    <a:pt x="20" y="25"/>
                  </a:cubicBezTo>
                  <a:cubicBezTo>
                    <a:pt x="19" y="25"/>
                    <a:pt x="18" y="23"/>
                    <a:pt x="17" y="24"/>
                  </a:cubicBezTo>
                  <a:cubicBezTo>
                    <a:pt x="17" y="21"/>
                    <a:pt x="16" y="20"/>
                    <a:pt x="15" y="18"/>
                  </a:cubicBezTo>
                  <a:cubicBezTo>
                    <a:pt x="14" y="16"/>
                    <a:pt x="12" y="16"/>
                    <a:pt x="11" y="15"/>
                  </a:cubicBezTo>
                  <a:cubicBezTo>
                    <a:pt x="11" y="15"/>
                    <a:pt x="8" y="12"/>
                    <a:pt x="8" y="12"/>
                  </a:cubicBezTo>
                  <a:cubicBezTo>
                    <a:pt x="7" y="9"/>
                    <a:pt x="12" y="6"/>
                    <a:pt x="6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1" name="Freeform 111"/>
            <p:cNvSpPr/>
            <p:nvPr/>
          </p:nvSpPr>
          <p:spPr bwMode="auto">
            <a:xfrm>
              <a:off x="2653644" y="3194895"/>
              <a:ext cx="123518" cy="228566"/>
            </a:xfrm>
            <a:custGeom>
              <a:avLst/>
              <a:gdLst>
                <a:gd name="T0" fmla="*/ 34 w 45"/>
                <a:gd name="T1" fmla="*/ 0 h 84"/>
                <a:gd name="T2" fmla="*/ 40 w 45"/>
                <a:gd name="T3" fmla="*/ 2 h 84"/>
                <a:gd name="T4" fmla="*/ 37 w 45"/>
                <a:gd name="T5" fmla="*/ 28 h 84"/>
                <a:gd name="T6" fmla="*/ 34 w 45"/>
                <a:gd name="T7" fmla="*/ 46 h 84"/>
                <a:gd name="T8" fmla="*/ 30 w 45"/>
                <a:gd name="T9" fmla="*/ 54 h 84"/>
                <a:gd name="T10" fmla="*/ 28 w 45"/>
                <a:gd name="T11" fmla="*/ 63 h 84"/>
                <a:gd name="T12" fmla="*/ 28 w 45"/>
                <a:gd name="T13" fmla="*/ 66 h 84"/>
                <a:gd name="T14" fmla="*/ 25 w 45"/>
                <a:gd name="T15" fmla="*/ 67 h 84"/>
                <a:gd name="T16" fmla="*/ 24 w 45"/>
                <a:gd name="T17" fmla="*/ 76 h 84"/>
                <a:gd name="T18" fmla="*/ 23 w 45"/>
                <a:gd name="T19" fmla="*/ 77 h 84"/>
                <a:gd name="T20" fmla="*/ 21 w 45"/>
                <a:gd name="T21" fmla="*/ 82 h 84"/>
                <a:gd name="T22" fmla="*/ 6 w 45"/>
                <a:gd name="T23" fmla="*/ 83 h 84"/>
                <a:gd name="T24" fmla="*/ 5 w 45"/>
                <a:gd name="T25" fmla="*/ 76 h 84"/>
                <a:gd name="T26" fmla="*/ 3 w 45"/>
                <a:gd name="T27" fmla="*/ 73 h 84"/>
                <a:gd name="T28" fmla="*/ 0 w 45"/>
                <a:gd name="T29" fmla="*/ 71 h 84"/>
                <a:gd name="T30" fmla="*/ 0 w 45"/>
                <a:gd name="T31" fmla="*/ 66 h 84"/>
                <a:gd name="T32" fmla="*/ 2 w 45"/>
                <a:gd name="T33" fmla="*/ 64 h 84"/>
                <a:gd name="T34" fmla="*/ 0 w 45"/>
                <a:gd name="T35" fmla="*/ 63 h 84"/>
                <a:gd name="T36" fmla="*/ 3 w 45"/>
                <a:gd name="T37" fmla="*/ 57 h 84"/>
                <a:gd name="T38" fmla="*/ 3 w 45"/>
                <a:gd name="T39" fmla="*/ 54 h 84"/>
                <a:gd name="T40" fmla="*/ 6 w 45"/>
                <a:gd name="T41" fmla="*/ 52 h 84"/>
                <a:gd name="T42" fmla="*/ 9 w 45"/>
                <a:gd name="T43" fmla="*/ 45 h 84"/>
                <a:gd name="T44" fmla="*/ 6 w 45"/>
                <a:gd name="T45" fmla="*/ 40 h 84"/>
                <a:gd name="T46" fmla="*/ 6 w 45"/>
                <a:gd name="T47" fmla="*/ 31 h 84"/>
                <a:gd name="T48" fmla="*/ 9 w 45"/>
                <a:gd name="T49" fmla="*/ 28 h 84"/>
                <a:gd name="T50" fmla="*/ 14 w 45"/>
                <a:gd name="T51" fmla="*/ 26 h 84"/>
                <a:gd name="T52" fmla="*/ 21 w 45"/>
                <a:gd name="T53" fmla="*/ 20 h 84"/>
                <a:gd name="T54" fmla="*/ 25 w 45"/>
                <a:gd name="T55" fmla="*/ 21 h 84"/>
                <a:gd name="T56" fmla="*/ 27 w 45"/>
                <a:gd name="T57" fmla="*/ 12 h 84"/>
                <a:gd name="T58" fmla="*/ 31 w 45"/>
                <a:gd name="T59" fmla="*/ 11 h 84"/>
                <a:gd name="T60" fmla="*/ 34 w 45"/>
                <a:gd name="T61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5" h="84">
                  <a:moveTo>
                    <a:pt x="34" y="0"/>
                  </a:moveTo>
                  <a:cubicBezTo>
                    <a:pt x="36" y="1"/>
                    <a:pt x="38" y="2"/>
                    <a:pt x="40" y="2"/>
                  </a:cubicBezTo>
                  <a:cubicBezTo>
                    <a:pt x="38" y="9"/>
                    <a:pt x="45" y="23"/>
                    <a:pt x="37" y="28"/>
                  </a:cubicBezTo>
                  <a:cubicBezTo>
                    <a:pt x="37" y="35"/>
                    <a:pt x="36" y="40"/>
                    <a:pt x="34" y="46"/>
                  </a:cubicBezTo>
                  <a:cubicBezTo>
                    <a:pt x="33" y="49"/>
                    <a:pt x="33" y="53"/>
                    <a:pt x="30" y="54"/>
                  </a:cubicBezTo>
                  <a:cubicBezTo>
                    <a:pt x="31" y="57"/>
                    <a:pt x="29" y="60"/>
                    <a:pt x="28" y="63"/>
                  </a:cubicBezTo>
                  <a:cubicBezTo>
                    <a:pt x="28" y="63"/>
                    <a:pt x="29" y="65"/>
                    <a:pt x="28" y="66"/>
                  </a:cubicBezTo>
                  <a:cubicBezTo>
                    <a:pt x="28" y="66"/>
                    <a:pt x="26" y="67"/>
                    <a:pt x="25" y="67"/>
                  </a:cubicBezTo>
                  <a:cubicBezTo>
                    <a:pt x="24" y="70"/>
                    <a:pt x="25" y="73"/>
                    <a:pt x="24" y="76"/>
                  </a:cubicBezTo>
                  <a:cubicBezTo>
                    <a:pt x="24" y="77"/>
                    <a:pt x="23" y="76"/>
                    <a:pt x="23" y="77"/>
                  </a:cubicBezTo>
                  <a:cubicBezTo>
                    <a:pt x="22" y="79"/>
                    <a:pt x="20" y="80"/>
                    <a:pt x="21" y="82"/>
                  </a:cubicBezTo>
                  <a:cubicBezTo>
                    <a:pt x="17" y="83"/>
                    <a:pt x="12" y="84"/>
                    <a:pt x="6" y="83"/>
                  </a:cubicBezTo>
                  <a:cubicBezTo>
                    <a:pt x="7" y="80"/>
                    <a:pt x="4" y="80"/>
                    <a:pt x="5" y="76"/>
                  </a:cubicBezTo>
                  <a:cubicBezTo>
                    <a:pt x="3" y="76"/>
                    <a:pt x="4" y="74"/>
                    <a:pt x="3" y="73"/>
                  </a:cubicBezTo>
                  <a:cubicBezTo>
                    <a:pt x="2" y="73"/>
                    <a:pt x="1" y="73"/>
                    <a:pt x="0" y="71"/>
                  </a:cubicBezTo>
                  <a:cubicBezTo>
                    <a:pt x="0" y="69"/>
                    <a:pt x="0" y="67"/>
                    <a:pt x="0" y="66"/>
                  </a:cubicBezTo>
                  <a:cubicBezTo>
                    <a:pt x="0" y="64"/>
                    <a:pt x="2" y="64"/>
                    <a:pt x="2" y="64"/>
                  </a:cubicBezTo>
                  <a:cubicBezTo>
                    <a:pt x="2" y="63"/>
                    <a:pt x="0" y="62"/>
                    <a:pt x="0" y="63"/>
                  </a:cubicBezTo>
                  <a:cubicBezTo>
                    <a:pt x="1" y="60"/>
                    <a:pt x="2" y="58"/>
                    <a:pt x="3" y="57"/>
                  </a:cubicBezTo>
                  <a:cubicBezTo>
                    <a:pt x="4" y="56"/>
                    <a:pt x="3" y="54"/>
                    <a:pt x="3" y="54"/>
                  </a:cubicBezTo>
                  <a:cubicBezTo>
                    <a:pt x="3" y="53"/>
                    <a:pt x="6" y="52"/>
                    <a:pt x="6" y="52"/>
                  </a:cubicBezTo>
                  <a:cubicBezTo>
                    <a:pt x="7" y="50"/>
                    <a:pt x="4" y="40"/>
                    <a:pt x="9" y="45"/>
                  </a:cubicBezTo>
                  <a:cubicBezTo>
                    <a:pt x="10" y="41"/>
                    <a:pt x="6" y="43"/>
                    <a:pt x="6" y="40"/>
                  </a:cubicBezTo>
                  <a:cubicBezTo>
                    <a:pt x="6" y="37"/>
                    <a:pt x="6" y="34"/>
                    <a:pt x="6" y="31"/>
                  </a:cubicBezTo>
                  <a:cubicBezTo>
                    <a:pt x="9" y="32"/>
                    <a:pt x="9" y="30"/>
                    <a:pt x="9" y="28"/>
                  </a:cubicBezTo>
                  <a:cubicBezTo>
                    <a:pt x="12" y="29"/>
                    <a:pt x="12" y="26"/>
                    <a:pt x="14" y="26"/>
                  </a:cubicBezTo>
                  <a:cubicBezTo>
                    <a:pt x="15" y="24"/>
                    <a:pt x="22" y="25"/>
                    <a:pt x="21" y="20"/>
                  </a:cubicBezTo>
                  <a:cubicBezTo>
                    <a:pt x="23" y="19"/>
                    <a:pt x="24" y="21"/>
                    <a:pt x="25" y="21"/>
                  </a:cubicBezTo>
                  <a:cubicBezTo>
                    <a:pt x="24" y="17"/>
                    <a:pt x="27" y="16"/>
                    <a:pt x="27" y="12"/>
                  </a:cubicBezTo>
                  <a:cubicBezTo>
                    <a:pt x="31" y="14"/>
                    <a:pt x="30" y="3"/>
                    <a:pt x="31" y="11"/>
                  </a:cubicBezTo>
                  <a:cubicBezTo>
                    <a:pt x="36" y="9"/>
                    <a:pt x="32" y="3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2" name="Freeform 112"/>
            <p:cNvSpPr/>
            <p:nvPr/>
          </p:nvSpPr>
          <p:spPr bwMode="auto">
            <a:xfrm>
              <a:off x="3804553" y="3183351"/>
              <a:ext cx="664919" cy="488300"/>
            </a:xfrm>
            <a:custGeom>
              <a:avLst/>
              <a:gdLst>
                <a:gd name="T0" fmla="*/ 141 w 244"/>
                <a:gd name="T1" fmla="*/ 15 h 179"/>
                <a:gd name="T2" fmla="*/ 136 w 244"/>
                <a:gd name="T3" fmla="*/ 18 h 179"/>
                <a:gd name="T4" fmla="*/ 143 w 244"/>
                <a:gd name="T5" fmla="*/ 27 h 179"/>
                <a:gd name="T6" fmla="*/ 164 w 244"/>
                <a:gd name="T7" fmla="*/ 38 h 179"/>
                <a:gd name="T8" fmla="*/ 170 w 244"/>
                <a:gd name="T9" fmla="*/ 30 h 179"/>
                <a:gd name="T10" fmla="*/ 171 w 244"/>
                <a:gd name="T11" fmla="*/ 24 h 179"/>
                <a:gd name="T12" fmla="*/ 173 w 244"/>
                <a:gd name="T13" fmla="*/ 10 h 179"/>
                <a:gd name="T14" fmla="*/ 177 w 244"/>
                <a:gd name="T15" fmla="*/ 3 h 179"/>
                <a:gd name="T16" fmla="*/ 181 w 244"/>
                <a:gd name="T17" fmla="*/ 9 h 179"/>
                <a:gd name="T18" fmla="*/ 189 w 244"/>
                <a:gd name="T19" fmla="*/ 24 h 179"/>
                <a:gd name="T20" fmla="*/ 196 w 244"/>
                <a:gd name="T21" fmla="*/ 34 h 179"/>
                <a:gd name="T22" fmla="*/ 204 w 244"/>
                <a:gd name="T23" fmla="*/ 44 h 179"/>
                <a:gd name="T24" fmla="*/ 208 w 244"/>
                <a:gd name="T25" fmla="*/ 56 h 179"/>
                <a:gd name="T26" fmla="*/ 213 w 244"/>
                <a:gd name="T27" fmla="*/ 59 h 179"/>
                <a:gd name="T28" fmla="*/ 221 w 244"/>
                <a:gd name="T29" fmla="*/ 65 h 179"/>
                <a:gd name="T30" fmla="*/ 229 w 244"/>
                <a:gd name="T31" fmla="*/ 80 h 179"/>
                <a:gd name="T32" fmla="*/ 232 w 244"/>
                <a:gd name="T33" fmla="*/ 83 h 179"/>
                <a:gd name="T34" fmla="*/ 241 w 244"/>
                <a:gd name="T35" fmla="*/ 89 h 179"/>
                <a:gd name="T36" fmla="*/ 244 w 244"/>
                <a:gd name="T37" fmla="*/ 114 h 179"/>
                <a:gd name="T38" fmla="*/ 239 w 244"/>
                <a:gd name="T39" fmla="*/ 126 h 179"/>
                <a:gd name="T40" fmla="*/ 239 w 244"/>
                <a:gd name="T41" fmla="*/ 130 h 179"/>
                <a:gd name="T42" fmla="*/ 236 w 244"/>
                <a:gd name="T43" fmla="*/ 139 h 179"/>
                <a:gd name="T44" fmla="*/ 227 w 244"/>
                <a:gd name="T45" fmla="*/ 147 h 179"/>
                <a:gd name="T46" fmla="*/ 220 w 244"/>
                <a:gd name="T47" fmla="*/ 169 h 179"/>
                <a:gd name="T48" fmla="*/ 207 w 244"/>
                <a:gd name="T49" fmla="*/ 175 h 179"/>
                <a:gd name="T50" fmla="*/ 201 w 244"/>
                <a:gd name="T51" fmla="*/ 179 h 179"/>
                <a:gd name="T52" fmla="*/ 189 w 244"/>
                <a:gd name="T53" fmla="*/ 176 h 179"/>
                <a:gd name="T54" fmla="*/ 162 w 244"/>
                <a:gd name="T55" fmla="*/ 172 h 179"/>
                <a:gd name="T56" fmla="*/ 161 w 244"/>
                <a:gd name="T57" fmla="*/ 163 h 179"/>
                <a:gd name="T58" fmla="*/ 159 w 244"/>
                <a:gd name="T59" fmla="*/ 158 h 179"/>
                <a:gd name="T60" fmla="*/ 147 w 244"/>
                <a:gd name="T61" fmla="*/ 150 h 179"/>
                <a:gd name="T62" fmla="*/ 141 w 244"/>
                <a:gd name="T63" fmla="*/ 142 h 179"/>
                <a:gd name="T64" fmla="*/ 130 w 244"/>
                <a:gd name="T65" fmla="*/ 138 h 179"/>
                <a:gd name="T66" fmla="*/ 124 w 244"/>
                <a:gd name="T67" fmla="*/ 135 h 179"/>
                <a:gd name="T68" fmla="*/ 96 w 244"/>
                <a:gd name="T69" fmla="*/ 129 h 179"/>
                <a:gd name="T70" fmla="*/ 81 w 244"/>
                <a:gd name="T71" fmla="*/ 133 h 179"/>
                <a:gd name="T72" fmla="*/ 75 w 244"/>
                <a:gd name="T73" fmla="*/ 136 h 179"/>
                <a:gd name="T74" fmla="*/ 70 w 244"/>
                <a:gd name="T75" fmla="*/ 141 h 179"/>
                <a:gd name="T76" fmla="*/ 67 w 244"/>
                <a:gd name="T77" fmla="*/ 141 h 179"/>
                <a:gd name="T78" fmla="*/ 41 w 244"/>
                <a:gd name="T79" fmla="*/ 145 h 179"/>
                <a:gd name="T80" fmla="*/ 36 w 244"/>
                <a:gd name="T81" fmla="*/ 148 h 179"/>
                <a:gd name="T82" fmla="*/ 11 w 244"/>
                <a:gd name="T83" fmla="*/ 153 h 179"/>
                <a:gd name="T84" fmla="*/ 14 w 244"/>
                <a:gd name="T85" fmla="*/ 136 h 179"/>
                <a:gd name="T86" fmla="*/ 11 w 244"/>
                <a:gd name="T87" fmla="*/ 127 h 179"/>
                <a:gd name="T88" fmla="*/ 11 w 244"/>
                <a:gd name="T89" fmla="*/ 121 h 179"/>
                <a:gd name="T90" fmla="*/ 7 w 244"/>
                <a:gd name="T91" fmla="*/ 112 h 179"/>
                <a:gd name="T92" fmla="*/ 5 w 244"/>
                <a:gd name="T93" fmla="*/ 105 h 179"/>
                <a:gd name="T94" fmla="*/ 2 w 244"/>
                <a:gd name="T95" fmla="*/ 96 h 179"/>
                <a:gd name="T96" fmla="*/ 4 w 244"/>
                <a:gd name="T97" fmla="*/ 89 h 179"/>
                <a:gd name="T98" fmla="*/ 4 w 244"/>
                <a:gd name="T99" fmla="*/ 70 h 179"/>
                <a:gd name="T100" fmla="*/ 20 w 244"/>
                <a:gd name="T101" fmla="*/ 59 h 179"/>
                <a:gd name="T102" fmla="*/ 39 w 244"/>
                <a:gd name="T103" fmla="*/ 55 h 179"/>
                <a:gd name="T104" fmla="*/ 50 w 244"/>
                <a:gd name="T105" fmla="*/ 50 h 179"/>
                <a:gd name="T106" fmla="*/ 54 w 244"/>
                <a:gd name="T107" fmla="*/ 34 h 179"/>
                <a:gd name="T108" fmla="*/ 67 w 244"/>
                <a:gd name="T109" fmla="*/ 34 h 179"/>
                <a:gd name="T110" fmla="*/ 70 w 244"/>
                <a:gd name="T111" fmla="*/ 24 h 179"/>
                <a:gd name="T112" fmla="*/ 82 w 244"/>
                <a:gd name="T113" fmla="*/ 16 h 179"/>
                <a:gd name="T114" fmla="*/ 91 w 244"/>
                <a:gd name="T115" fmla="*/ 21 h 179"/>
                <a:gd name="T116" fmla="*/ 94 w 244"/>
                <a:gd name="T117" fmla="*/ 22 h 179"/>
                <a:gd name="T118" fmla="*/ 97 w 244"/>
                <a:gd name="T119" fmla="*/ 19 h 179"/>
                <a:gd name="T120" fmla="*/ 107 w 244"/>
                <a:gd name="T121" fmla="*/ 10 h 179"/>
                <a:gd name="T122" fmla="*/ 115 w 244"/>
                <a:gd name="T123" fmla="*/ 7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44" h="179">
                  <a:moveTo>
                    <a:pt x="141" y="7"/>
                  </a:moveTo>
                  <a:cubicBezTo>
                    <a:pt x="141" y="10"/>
                    <a:pt x="141" y="12"/>
                    <a:pt x="141" y="15"/>
                  </a:cubicBezTo>
                  <a:cubicBezTo>
                    <a:pt x="140" y="15"/>
                    <a:pt x="138" y="15"/>
                    <a:pt x="137" y="15"/>
                  </a:cubicBezTo>
                  <a:cubicBezTo>
                    <a:pt x="139" y="17"/>
                    <a:pt x="138" y="18"/>
                    <a:pt x="136" y="18"/>
                  </a:cubicBezTo>
                  <a:cubicBezTo>
                    <a:pt x="138" y="21"/>
                    <a:pt x="135" y="20"/>
                    <a:pt x="136" y="24"/>
                  </a:cubicBezTo>
                  <a:cubicBezTo>
                    <a:pt x="137" y="26"/>
                    <a:pt x="139" y="27"/>
                    <a:pt x="143" y="27"/>
                  </a:cubicBezTo>
                  <a:cubicBezTo>
                    <a:pt x="144" y="33"/>
                    <a:pt x="153" y="30"/>
                    <a:pt x="153" y="37"/>
                  </a:cubicBezTo>
                  <a:cubicBezTo>
                    <a:pt x="157" y="37"/>
                    <a:pt x="162" y="36"/>
                    <a:pt x="164" y="38"/>
                  </a:cubicBezTo>
                  <a:cubicBezTo>
                    <a:pt x="167" y="38"/>
                    <a:pt x="164" y="32"/>
                    <a:pt x="170" y="34"/>
                  </a:cubicBezTo>
                  <a:cubicBezTo>
                    <a:pt x="169" y="33"/>
                    <a:pt x="167" y="30"/>
                    <a:pt x="170" y="30"/>
                  </a:cubicBezTo>
                  <a:cubicBezTo>
                    <a:pt x="172" y="30"/>
                    <a:pt x="169" y="27"/>
                    <a:pt x="170" y="25"/>
                  </a:cubicBezTo>
                  <a:cubicBezTo>
                    <a:pt x="170" y="25"/>
                    <a:pt x="171" y="25"/>
                    <a:pt x="171" y="24"/>
                  </a:cubicBezTo>
                  <a:cubicBezTo>
                    <a:pt x="171" y="22"/>
                    <a:pt x="173" y="20"/>
                    <a:pt x="173" y="18"/>
                  </a:cubicBezTo>
                  <a:cubicBezTo>
                    <a:pt x="172" y="16"/>
                    <a:pt x="171" y="15"/>
                    <a:pt x="173" y="10"/>
                  </a:cubicBezTo>
                  <a:cubicBezTo>
                    <a:pt x="173" y="10"/>
                    <a:pt x="175" y="11"/>
                    <a:pt x="176" y="10"/>
                  </a:cubicBezTo>
                  <a:cubicBezTo>
                    <a:pt x="177" y="9"/>
                    <a:pt x="176" y="4"/>
                    <a:pt x="177" y="3"/>
                  </a:cubicBezTo>
                  <a:cubicBezTo>
                    <a:pt x="180" y="2"/>
                    <a:pt x="178" y="7"/>
                    <a:pt x="180" y="9"/>
                  </a:cubicBezTo>
                  <a:cubicBezTo>
                    <a:pt x="180" y="9"/>
                    <a:pt x="181" y="9"/>
                    <a:pt x="181" y="9"/>
                  </a:cubicBezTo>
                  <a:cubicBezTo>
                    <a:pt x="183" y="11"/>
                    <a:pt x="183" y="14"/>
                    <a:pt x="184" y="16"/>
                  </a:cubicBezTo>
                  <a:cubicBezTo>
                    <a:pt x="186" y="19"/>
                    <a:pt x="189" y="20"/>
                    <a:pt x="189" y="24"/>
                  </a:cubicBezTo>
                  <a:cubicBezTo>
                    <a:pt x="193" y="20"/>
                    <a:pt x="190" y="26"/>
                    <a:pt x="195" y="25"/>
                  </a:cubicBezTo>
                  <a:cubicBezTo>
                    <a:pt x="195" y="28"/>
                    <a:pt x="194" y="32"/>
                    <a:pt x="196" y="34"/>
                  </a:cubicBezTo>
                  <a:cubicBezTo>
                    <a:pt x="199" y="36"/>
                    <a:pt x="196" y="39"/>
                    <a:pt x="198" y="44"/>
                  </a:cubicBezTo>
                  <a:cubicBezTo>
                    <a:pt x="201" y="40"/>
                    <a:pt x="199" y="44"/>
                    <a:pt x="204" y="44"/>
                  </a:cubicBezTo>
                  <a:cubicBezTo>
                    <a:pt x="204" y="47"/>
                    <a:pt x="202" y="47"/>
                    <a:pt x="202" y="49"/>
                  </a:cubicBezTo>
                  <a:cubicBezTo>
                    <a:pt x="204" y="51"/>
                    <a:pt x="209" y="51"/>
                    <a:pt x="208" y="56"/>
                  </a:cubicBezTo>
                  <a:cubicBezTo>
                    <a:pt x="209" y="57"/>
                    <a:pt x="212" y="55"/>
                    <a:pt x="213" y="56"/>
                  </a:cubicBezTo>
                  <a:cubicBezTo>
                    <a:pt x="213" y="57"/>
                    <a:pt x="212" y="59"/>
                    <a:pt x="213" y="59"/>
                  </a:cubicBezTo>
                  <a:cubicBezTo>
                    <a:pt x="213" y="60"/>
                    <a:pt x="215" y="59"/>
                    <a:pt x="216" y="59"/>
                  </a:cubicBezTo>
                  <a:cubicBezTo>
                    <a:pt x="218" y="61"/>
                    <a:pt x="217" y="66"/>
                    <a:pt x="221" y="65"/>
                  </a:cubicBezTo>
                  <a:cubicBezTo>
                    <a:pt x="221" y="69"/>
                    <a:pt x="224" y="73"/>
                    <a:pt x="226" y="75"/>
                  </a:cubicBezTo>
                  <a:cubicBezTo>
                    <a:pt x="227" y="77"/>
                    <a:pt x="228" y="79"/>
                    <a:pt x="229" y="80"/>
                  </a:cubicBezTo>
                  <a:cubicBezTo>
                    <a:pt x="229" y="80"/>
                    <a:pt x="231" y="79"/>
                    <a:pt x="232" y="80"/>
                  </a:cubicBezTo>
                  <a:cubicBezTo>
                    <a:pt x="232" y="80"/>
                    <a:pt x="231" y="82"/>
                    <a:pt x="232" y="83"/>
                  </a:cubicBezTo>
                  <a:cubicBezTo>
                    <a:pt x="233" y="84"/>
                    <a:pt x="236" y="84"/>
                    <a:pt x="235" y="83"/>
                  </a:cubicBezTo>
                  <a:cubicBezTo>
                    <a:pt x="238" y="86"/>
                    <a:pt x="236" y="90"/>
                    <a:pt x="241" y="89"/>
                  </a:cubicBezTo>
                  <a:cubicBezTo>
                    <a:pt x="238" y="93"/>
                    <a:pt x="241" y="99"/>
                    <a:pt x="242" y="105"/>
                  </a:cubicBezTo>
                  <a:cubicBezTo>
                    <a:pt x="243" y="108"/>
                    <a:pt x="241" y="112"/>
                    <a:pt x="244" y="114"/>
                  </a:cubicBezTo>
                  <a:cubicBezTo>
                    <a:pt x="241" y="116"/>
                    <a:pt x="242" y="118"/>
                    <a:pt x="241" y="124"/>
                  </a:cubicBezTo>
                  <a:cubicBezTo>
                    <a:pt x="241" y="124"/>
                    <a:pt x="238" y="125"/>
                    <a:pt x="239" y="126"/>
                  </a:cubicBezTo>
                  <a:cubicBezTo>
                    <a:pt x="239" y="126"/>
                    <a:pt x="241" y="126"/>
                    <a:pt x="241" y="126"/>
                  </a:cubicBezTo>
                  <a:cubicBezTo>
                    <a:pt x="241" y="126"/>
                    <a:pt x="240" y="130"/>
                    <a:pt x="239" y="130"/>
                  </a:cubicBezTo>
                  <a:cubicBezTo>
                    <a:pt x="239" y="131"/>
                    <a:pt x="236" y="132"/>
                    <a:pt x="236" y="132"/>
                  </a:cubicBezTo>
                  <a:cubicBezTo>
                    <a:pt x="236" y="134"/>
                    <a:pt x="239" y="136"/>
                    <a:pt x="236" y="139"/>
                  </a:cubicBezTo>
                  <a:cubicBezTo>
                    <a:pt x="233" y="139"/>
                    <a:pt x="234" y="143"/>
                    <a:pt x="230" y="142"/>
                  </a:cubicBezTo>
                  <a:cubicBezTo>
                    <a:pt x="231" y="145"/>
                    <a:pt x="230" y="147"/>
                    <a:pt x="227" y="147"/>
                  </a:cubicBezTo>
                  <a:cubicBezTo>
                    <a:pt x="229" y="153"/>
                    <a:pt x="225" y="154"/>
                    <a:pt x="226" y="160"/>
                  </a:cubicBezTo>
                  <a:cubicBezTo>
                    <a:pt x="220" y="159"/>
                    <a:pt x="221" y="165"/>
                    <a:pt x="220" y="169"/>
                  </a:cubicBezTo>
                  <a:cubicBezTo>
                    <a:pt x="218" y="169"/>
                    <a:pt x="216" y="169"/>
                    <a:pt x="216" y="170"/>
                  </a:cubicBezTo>
                  <a:cubicBezTo>
                    <a:pt x="215" y="173"/>
                    <a:pt x="210" y="173"/>
                    <a:pt x="207" y="175"/>
                  </a:cubicBezTo>
                  <a:cubicBezTo>
                    <a:pt x="206" y="175"/>
                    <a:pt x="205" y="177"/>
                    <a:pt x="204" y="178"/>
                  </a:cubicBezTo>
                  <a:cubicBezTo>
                    <a:pt x="202" y="178"/>
                    <a:pt x="201" y="177"/>
                    <a:pt x="201" y="179"/>
                  </a:cubicBezTo>
                  <a:cubicBezTo>
                    <a:pt x="197" y="178"/>
                    <a:pt x="196" y="174"/>
                    <a:pt x="192" y="173"/>
                  </a:cubicBezTo>
                  <a:cubicBezTo>
                    <a:pt x="189" y="172"/>
                    <a:pt x="190" y="176"/>
                    <a:pt x="189" y="176"/>
                  </a:cubicBezTo>
                  <a:cubicBezTo>
                    <a:pt x="186" y="178"/>
                    <a:pt x="181" y="176"/>
                    <a:pt x="179" y="179"/>
                  </a:cubicBezTo>
                  <a:cubicBezTo>
                    <a:pt x="173" y="177"/>
                    <a:pt x="169" y="173"/>
                    <a:pt x="162" y="172"/>
                  </a:cubicBezTo>
                  <a:cubicBezTo>
                    <a:pt x="164" y="170"/>
                    <a:pt x="164" y="168"/>
                    <a:pt x="162" y="164"/>
                  </a:cubicBezTo>
                  <a:cubicBezTo>
                    <a:pt x="162" y="164"/>
                    <a:pt x="161" y="164"/>
                    <a:pt x="161" y="163"/>
                  </a:cubicBezTo>
                  <a:cubicBezTo>
                    <a:pt x="161" y="163"/>
                    <a:pt x="161" y="162"/>
                    <a:pt x="161" y="161"/>
                  </a:cubicBezTo>
                  <a:cubicBezTo>
                    <a:pt x="160" y="160"/>
                    <a:pt x="157" y="159"/>
                    <a:pt x="159" y="158"/>
                  </a:cubicBezTo>
                  <a:cubicBezTo>
                    <a:pt x="158" y="157"/>
                    <a:pt x="152" y="154"/>
                    <a:pt x="152" y="157"/>
                  </a:cubicBezTo>
                  <a:cubicBezTo>
                    <a:pt x="150" y="155"/>
                    <a:pt x="150" y="151"/>
                    <a:pt x="147" y="150"/>
                  </a:cubicBezTo>
                  <a:cubicBezTo>
                    <a:pt x="147" y="146"/>
                    <a:pt x="148" y="146"/>
                    <a:pt x="149" y="144"/>
                  </a:cubicBezTo>
                  <a:cubicBezTo>
                    <a:pt x="148" y="142"/>
                    <a:pt x="146" y="143"/>
                    <a:pt x="141" y="142"/>
                  </a:cubicBezTo>
                  <a:cubicBezTo>
                    <a:pt x="138" y="144"/>
                    <a:pt x="139" y="149"/>
                    <a:pt x="133" y="148"/>
                  </a:cubicBezTo>
                  <a:cubicBezTo>
                    <a:pt x="134" y="142"/>
                    <a:pt x="128" y="144"/>
                    <a:pt x="130" y="138"/>
                  </a:cubicBezTo>
                  <a:cubicBezTo>
                    <a:pt x="126" y="138"/>
                    <a:pt x="125" y="135"/>
                    <a:pt x="121" y="136"/>
                  </a:cubicBezTo>
                  <a:cubicBezTo>
                    <a:pt x="121" y="135"/>
                    <a:pt x="123" y="135"/>
                    <a:pt x="124" y="135"/>
                  </a:cubicBezTo>
                  <a:cubicBezTo>
                    <a:pt x="120" y="130"/>
                    <a:pt x="116" y="134"/>
                    <a:pt x="109" y="133"/>
                  </a:cubicBezTo>
                  <a:cubicBezTo>
                    <a:pt x="104" y="132"/>
                    <a:pt x="100" y="131"/>
                    <a:pt x="96" y="129"/>
                  </a:cubicBezTo>
                  <a:cubicBezTo>
                    <a:pt x="92" y="130"/>
                    <a:pt x="87" y="130"/>
                    <a:pt x="87" y="133"/>
                  </a:cubicBezTo>
                  <a:cubicBezTo>
                    <a:pt x="85" y="133"/>
                    <a:pt x="83" y="133"/>
                    <a:pt x="81" y="133"/>
                  </a:cubicBezTo>
                  <a:cubicBezTo>
                    <a:pt x="79" y="133"/>
                    <a:pt x="80" y="135"/>
                    <a:pt x="79" y="135"/>
                  </a:cubicBezTo>
                  <a:cubicBezTo>
                    <a:pt x="76" y="135"/>
                    <a:pt x="78" y="132"/>
                    <a:pt x="75" y="136"/>
                  </a:cubicBezTo>
                  <a:cubicBezTo>
                    <a:pt x="74" y="137"/>
                    <a:pt x="73" y="137"/>
                    <a:pt x="73" y="139"/>
                  </a:cubicBezTo>
                  <a:cubicBezTo>
                    <a:pt x="71" y="137"/>
                    <a:pt x="70" y="134"/>
                    <a:pt x="70" y="141"/>
                  </a:cubicBezTo>
                  <a:cubicBezTo>
                    <a:pt x="69" y="140"/>
                    <a:pt x="69" y="139"/>
                    <a:pt x="67" y="139"/>
                  </a:cubicBezTo>
                  <a:cubicBezTo>
                    <a:pt x="65" y="139"/>
                    <a:pt x="67" y="141"/>
                    <a:pt x="67" y="141"/>
                  </a:cubicBezTo>
                  <a:cubicBezTo>
                    <a:pt x="65" y="144"/>
                    <a:pt x="61" y="142"/>
                    <a:pt x="60" y="147"/>
                  </a:cubicBezTo>
                  <a:cubicBezTo>
                    <a:pt x="56" y="144"/>
                    <a:pt x="47" y="146"/>
                    <a:pt x="41" y="145"/>
                  </a:cubicBezTo>
                  <a:cubicBezTo>
                    <a:pt x="39" y="145"/>
                    <a:pt x="40" y="148"/>
                    <a:pt x="39" y="148"/>
                  </a:cubicBezTo>
                  <a:cubicBezTo>
                    <a:pt x="38" y="148"/>
                    <a:pt x="37" y="148"/>
                    <a:pt x="36" y="148"/>
                  </a:cubicBezTo>
                  <a:cubicBezTo>
                    <a:pt x="35" y="148"/>
                    <a:pt x="34" y="149"/>
                    <a:pt x="32" y="150"/>
                  </a:cubicBezTo>
                  <a:cubicBezTo>
                    <a:pt x="27" y="151"/>
                    <a:pt x="20" y="154"/>
                    <a:pt x="11" y="153"/>
                  </a:cubicBezTo>
                  <a:cubicBezTo>
                    <a:pt x="12" y="149"/>
                    <a:pt x="11" y="144"/>
                    <a:pt x="15" y="144"/>
                  </a:cubicBezTo>
                  <a:cubicBezTo>
                    <a:pt x="15" y="142"/>
                    <a:pt x="17" y="136"/>
                    <a:pt x="14" y="136"/>
                  </a:cubicBezTo>
                  <a:cubicBezTo>
                    <a:pt x="10" y="136"/>
                    <a:pt x="16" y="135"/>
                    <a:pt x="14" y="130"/>
                  </a:cubicBezTo>
                  <a:cubicBezTo>
                    <a:pt x="12" y="127"/>
                    <a:pt x="13" y="133"/>
                    <a:pt x="11" y="127"/>
                  </a:cubicBezTo>
                  <a:cubicBezTo>
                    <a:pt x="11" y="127"/>
                    <a:pt x="11" y="125"/>
                    <a:pt x="11" y="124"/>
                  </a:cubicBezTo>
                  <a:cubicBezTo>
                    <a:pt x="9" y="123"/>
                    <a:pt x="11" y="124"/>
                    <a:pt x="11" y="121"/>
                  </a:cubicBezTo>
                  <a:cubicBezTo>
                    <a:pt x="11" y="118"/>
                    <a:pt x="7" y="116"/>
                    <a:pt x="10" y="114"/>
                  </a:cubicBezTo>
                  <a:cubicBezTo>
                    <a:pt x="10" y="112"/>
                    <a:pt x="7" y="113"/>
                    <a:pt x="7" y="112"/>
                  </a:cubicBezTo>
                  <a:cubicBezTo>
                    <a:pt x="6" y="112"/>
                    <a:pt x="7" y="110"/>
                    <a:pt x="7" y="110"/>
                  </a:cubicBezTo>
                  <a:cubicBezTo>
                    <a:pt x="7" y="110"/>
                    <a:pt x="5" y="105"/>
                    <a:pt x="5" y="105"/>
                  </a:cubicBezTo>
                  <a:cubicBezTo>
                    <a:pt x="3" y="103"/>
                    <a:pt x="6" y="104"/>
                    <a:pt x="5" y="102"/>
                  </a:cubicBezTo>
                  <a:cubicBezTo>
                    <a:pt x="5" y="100"/>
                    <a:pt x="1" y="99"/>
                    <a:pt x="2" y="96"/>
                  </a:cubicBezTo>
                  <a:cubicBezTo>
                    <a:pt x="6" y="97"/>
                    <a:pt x="4" y="91"/>
                    <a:pt x="7" y="90"/>
                  </a:cubicBezTo>
                  <a:cubicBezTo>
                    <a:pt x="7" y="88"/>
                    <a:pt x="4" y="90"/>
                    <a:pt x="4" y="89"/>
                  </a:cubicBezTo>
                  <a:cubicBezTo>
                    <a:pt x="2" y="87"/>
                    <a:pt x="5" y="83"/>
                    <a:pt x="1" y="84"/>
                  </a:cubicBezTo>
                  <a:cubicBezTo>
                    <a:pt x="0" y="77"/>
                    <a:pt x="3" y="75"/>
                    <a:pt x="4" y="70"/>
                  </a:cubicBezTo>
                  <a:cubicBezTo>
                    <a:pt x="5" y="72"/>
                    <a:pt x="11" y="71"/>
                    <a:pt x="11" y="67"/>
                  </a:cubicBezTo>
                  <a:cubicBezTo>
                    <a:pt x="11" y="64"/>
                    <a:pt x="21" y="66"/>
                    <a:pt x="20" y="59"/>
                  </a:cubicBezTo>
                  <a:cubicBezTo>
                    <a:pt x="28" y="60"/>
                    <a:pt x="32" y="56"/>
                    <a:pt x="39" y="56"/>
                  </a:cubicBezTo>
                  <a:cubicBezTo>
                    <a:pt x="41" y="56"/>
                    <a:pt x="40" y="54"/>
                    <a:pt x="39" y="55"/>
                  </a:cubicBezTo>
                  <a:cubicBezTo>
                    <a:pt x="42" y="52"/>
                    <a:pt x="47" y="54"/>
                    <a:pt x="47" y="49"/>
                  </a:cubicBezTo>
                  <a:cubicBezTo>
                    <a:pt x="48" y="49"/>
                    <a:pt x="48" y="50"/>
                    <a:pt x="50" y="50"/>
                  </a:cubicBezTo>
                  <a:cubicBezTo>
                    <a:pt x="53" y="51"/>
                    <a:pt x="49" y="43"/>
                    <a:pt x="54" y="46"/>
                  </a:cubicBezTo>
                  <a:cubicBezTo>
                    <a:pt x="53" y="40"/>
                    <a:pt x="54" y="41"/>
                    <a:pt x="54" y="34"/>
                  </a:cubicBezTo>
                  <a:cubicBezTo>
                    <a:pt x="57" y="34"/>
                    <a:pt x="60" y="36"/>
                    <a:pt x="63" y="37"/>
                  </a:cubicBezTo>
                  <a:cubicBezTo>
                    <a:pt x="64" y="36"/>
                    <a:pt x="64" y="34"/>
                    <a:pt x="67" y="34"/>
                  </a:cubicBezTo>
                  <a:cubicBezTo>
                    <a:pt x="65" y="31"/>
                    <a:pt x="71" y="28"/>
                    <a:pt x="67" y="28"/>
                  </a:cubicBezTo>
                  <a:cubicBezTo>
                    <a:pt x="68" y="27"/>
                    <a:pt x="71" y="26"/>
                    <a:pt x="70" y="24"/>
                  </a:cubicBezTo>
                  <a:cubicBezTo>
                    <a:pt x="75" y="25"/>
                    <a:pt x="72" y="18"/>
                    <a:pt x="78" y="21"/>
                  </a:cubicBezTo>
                  <a:cubicBezTo>
                    <a:pt x="79" y="19"/>
                    <a:pt x="81" y="18"/>
                    <a:pt x="82" y="16"/>
                  </a:cubicBezTo>
                  <a:cubicBezTo>
                    <a:pt x="84" y="17"/>
                    <a:pt x="86" y="18"/>
                    <a:pt x="90" y="18"/>
                  </a:cubicBezTo>
                  <a:cubicBezTo>
                    <a:pt x="87" y="21"/>
                    <a:pt x="90" y="19"/>
                    <a:pt x="91" y="21"/>
                  </a:cubicBezTo>
                  <a:cubicBezTo>
                    <a:pt x="91" y="21"/>
                    <a:pt x="91" y="22"/>
                    <a:pt x="91" y="22"/>
                  </a:cubicBezTo>
                  <a:cubicBezTo>
                    <a:pt x="92" y="22"/>
                    <a:pt x="94" y="22"/>
                    <a:pt x="94" y="22"/>
                  </a:cubicBezTo>
                  <a:cubicBezTo>
                    <a:pt x="94" y="23"/>
                    <a:pt x="96" y="26"/>
                    <a:pt x="100" y="25"/>
                  </a:cubicBezTo>
                  <a:cubicBezTo>
                    <a:pt x="102" y="26"/>
                    <a:pt x="101" y="18"/>
                    <a:pt x="97" y="19"/>
                  </a:cubicBezTo>
                  <a:cubicBezTo>
                    <a:pt x="98" y="18"/>
                    <a:pt x="100" y="17"/>
                    <a:pt x="101" y="16"/>
                  </a:cubicBezTo>
                  <a:cubicBezTo>
                    <a:pt x="102" y="12"/>
                    <a:pt x="104" y="10"/>
                    <a:pt x="107" y="10"/>
                  </a:cubicBezTo>
                  <a:cubicBezTo>
                    <a:pt x="107" y="7"/>
                    <a:pt x="109" y="6"/>
                    <a:pt x="112" y="6"/>
                  </a:cubicBezTo>
                  <a:cubicBezTo>
                    <a:pt x="110" y="10"/>
                    <a:pt x="111" y="7"/>
                    <a:pt x="115" y="7"/>
                  </a:cubicBezTo>
                  <a:cubicBezTo>
                    <a:pt x="121" y="0"/>
                    <a:pt x="133" y="7"/>
                    <a:pt x="141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sp>
        <p:nvSpPr>
          <p:cNvPr id="123" name="文本框 56"/>
          <p:cNvSpPr txBox="1"/>
          <p:nvPr/>
        </p:nvSpPr>
        <p:spPr>
          <a:xfrm>
            <a:off x="7512621" y="1739697"/>
            <a:ext cx="2010765" cy="36317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lnSpc>
                <a:spcPct val="11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defTabSz="914400" eaLnBrk="1" hangingPunct="1"/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6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4" name="文本框 56"/>
          <p:cNvSpPr txBox="1"/>
          <p:nvPr/>
        </p:nvSpPr>
        <p:spPr>
          <a:xfrm>
            <a:off x="7499299" y="2953532"/>
            <a:ext cx="2010765" cy="36317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lnSpc>
                <a:spcPct val="11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defTabSz="914400" eaLnBrk="1" hangingPunct="1"/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6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5" name="文本框 56"/>
          <p:cNvSpPr txBox="1"/>
          <p:nvPr/>
        </p:nvSpPr>
        <p:spPr>
          <a:xfrm>
            <a:off x="7515721" y="4379097"/>
            <a:ext cx="2010765" cy="36317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lnSpc>
                <a:spcPct val="11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defTabSz="914400" eaLnBrk="1" hangingPunct="1"/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6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6" name="Freeform 136"/>
          <p:cNvSpPr/>
          <p:nvPr/>
        </p:nvSpPr>
        <p:spPr bwMode="auto">
          <a:xfrm>
            <a:off x="5186878" y="2550700"/>
            <a:ext cx="255590" cy="460836"/>
          </a:xfrm>
          <a:custGeom>
            <a:avLst/>
            <a:gdLst>
              <a:gd name="T0" fmla="*/ 157161 w 144463"/>
              <a:gd name="T1" fmla="*/ 69114 h 260350"/>
              <a:gd name="T2" fmla="*/ 86352 w 144463"/>
              <a:gd name="T3" fmla="*/ 141685 h 260350"/>
              <a:gd name="T4" fmla="*/ 157161 w 144463"/>
              <a:gd name="T5" fmla="*/ 214256 h 260350"/>
              <a:gd name="T6" fmla="*/ 227971 w 144463"/>
              <a:gd name="T7" fmla="*/ 141685 h 260350"/>
              <a:gd name="T8" fmla="*/ 157161 w 144463"/>
              <a:gd name="T9" fmla="*/ 69114 h 260350"/>
              <a:gd name="T10" fmla="*/ 155199 w 144463"/>
              <a:gd name="T11" fmla="*/ 0 h 260350"/>
              <a:gd name="T12" fmla="*/ 161093 w 144463"/>
              <a:gd name="T13" fmla="*/ 0 h 260350"/>
              <a:gd name="T14" fmla="*/ 314325 w 144463"/>
              <a:gd name="T15" fmla="*/ 155460 h 260350"/>
              <a:gd name="T16" fmla="*/ 157164 w 144463"/>
              <a:gd name="T17" fmla="*/ 566737 h 260350"/>
              <a:gd name="T18" fmla="*/ 0 w 144463"/>
              <a:gd name="T19" fmla="*/ 155460 h 260350"/>
              <a:gd name="T20" fmla="*/ 155199 w 144463"/>
              <a:gd name="T21" fmla="*/ 0 h 26035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144463" h="260350">
                <a:moveTo>
                  <a:pt x="72231" y="31750"/>
                </a:moveTo>
                <a:cubicBezTo>
                  <a:pt x="54257" y="31750"/>
                  <a:pt x="39687" y="46676"/>
                  <a:pt x="39687" y="65088"/>
                </a:cubicBezTo>
                <a:cubicBezTo>
                  <a:pt x="39687" y="83500"/>
                  <a:pt x="54257" y="98426"/>
                  <a:pt x="72231" y="98426"/>
                </a:cubicBezTo>
                <a:cubicBezTo>
                  <a:pt x="90205" y="98426"/>
                  <a:pt x="104775" y="83500"/>
                  <a:pt x="104775" y="65088"/>
                </a:cubicBezTo>
                <a:cubicBezTo>
                  <a:pt x="104775" y="46676"/>
                  <a:pt x="90205" y="31750"/>
                  <a:pt x="72231" y="31750"/>
                </a:cubicBezTo>
                <a:close/>
                <a:moveTo>
                  <a:pt x="71329" y="0"/>
                </a:moveTo>
                <a:cubicBezTo>
                  <a:pt x="73135" y="0"/>
                  <a:pt x="73135" y="0"/>
                  <a:pt x="74038" y="0"/>
                </a:cubicBezTo>
                <a:cubicBezTo>
                  <a:pt x="112862" y="0"/>
                  <a:pt x="144463" y="32544"/>
                  <a:pt x="144463" y="71416"/>
                </a:cubicBezTo>
                <a:cubicBezTo>
                  <a:pt x="144463" y="109378"/>
                  <a:pt x="72253" y="260305"/>
                  <a:pt x="72232" y="260350"/>
                </a:cubicBezTo>
                <a:cubicBezTo>
                  <a:pt x="72232" y="260350"/>
                  <a:pt x="0" y="110287"/>
                  <a:pt x="0" y="71416"/>
                </a:cubicBezTo>
                <a:cubicBezTo>
                  <a:pt x="0" y="32544"/>
                  <a:pt x="31602" y="0"/>
                  <a:pt x="713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7" name="TextBox 55"/>
          <p:cNvSpPr txBox="1">
            <a:spLocks noChangeArrowheads="1"/>
          </p:cNvSpPr>
          <p:nvPr/>
        </p:nvSpPr>
        <p:spPr bwMode="auto">
          <a:xfrm>
            <a:off x="7512621" y="2043390"/>
            <a:ext cx="393065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dirty="0">
                <a:latin typeface="宋体" panose="02010600030101010101" pitchFamily="2" charset="-122"/>
              </a:rPr>
              <a:t>zero</a:t>
            </a:r>
            <a:r>
              <a:rPr lang="zh-CN" altLang="en-US" sz="1600" dirty="0"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8" name="TextBox 55"/>
          <p:cNvSpPr txBox="1">
            <a:spLocks noChangeArrowheads="1"/>
          </p:cNvSpPr>
          <p:nvPr/>
        </p:nvSpPr>
        <p:spPr bwMode="auto">
          <a:xfrm>
            <a:off x="7512621" y="3267526"/>
            <a:ext cx="393065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dirty="0">
                <a:latin typeface="宋体" panose="02010600030101010101" pitchFamily="2" charset="-122"/>
              </a:rPr>
              <a:t>zero</a:t>
            </a:r>
            <a:r>
              <a:rPr lang="zh-CN" altLang="en-US" sz="1600" dirty="0"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9" name="TextBox 55"/>
          <p:cNvSpPr txBox="1">
            <a:spLocks noChangeArrowheads="1"/>
          </p:cNvSpPr>
          <p:nvPr/>
        </p:nvSpPr>
        <p:spPr bwMode="auto">
          <a:xfrm>
            <a:off x="7512621" y="4707686"/>
            <a:ext cx="393065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dirty="0">
                <a:latin typeface="宋体" panose="02010600030101010101" pitchFamily="2" charset="-122"/>
              </a:rPr>
              <a:t>zero</a:t>
            </a:r>
            <a:r>
              <a:rPr lang="zh-CN" altLang="en-US" sz="1600" dirty="0"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23" grpId="0"/>
      <p:bldP spid="124" grpId="0"/>
      <p:bldP spid="125" grpId="0"/>
      <p:bldP spid="127" grpId="0" autoUpdateAnimBg="0"/>
      <p:bldP spid="128" grpId="0" autoUpdateAnimBg="0"/>
      <p:bldP spid="129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98"/>
          <a:stretch>
            <a:fillRect/>
          </a:stretch>
        </p:blipFill>
        <p:spPr>
          <a:xfrm>
            <a:off x="0" y="-393133"/>
            <a:ext cx="12221527" cy="7251133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618673" y="1902134"/>
            <a:ext cx="29546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谢谢欣赏</a:t>
            </a:r>
            <a:endParaRPr lang="zh-CN" altLang="en-US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598699" y="2806256"/>
            <a:ext cx="2994602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1600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 YOU FOR LISTENING</a:t>
            </a:r>
            <a:endParaRPr lang="en-US" altLang="zh-CN" sz="1600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4282440" y="1622760"/>
            <a:ext cx="3611880" cy="1806240"/>
          </a:xfrm>
          <a:prstGeom prst="frame">
            <a:avLst>
              <a:gd name="adj1" fmla="val 2429"/>
            </a:avLst>
          </a:prstGeom>
          <a:solidFill>
            <a:schemeClr val="bg1">
              <a:alpha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5285523" y="380571"/>
            <a:ext cx="1620957" cy="523220"/>
            <a:chOff x="5285521" y="380571"/>
            <a:chExt cx="1620957" cy="523220"/>
          </a:xfrm>
        </p:grpSpPr>
        <p:sp>
          <p:nvSpPr>
            <p:cNvPr id="5" name="矩形 4"/>
            <p:cNvSpPr/>
            <p:nvPr/>
          </p:nvSpPr>
          <p:spPr>
            <a:xfrm>
              <a:off x="5394377" y="514495"/>
              <a:ext cx="1386568" cy="30480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5285521" y="380571"/>
              <a:ext cx="1620957" cy="523220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A0E1C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设计规范</a:t>
              </a:r>
              <a:endParaRPr kumimoji="0" lang="zh-CN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A0E1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8081071" y="1752599"/>
            <a:ext cx="272382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标题字体：微软雅黑</a:t>
            </a: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正文字体：宋体（正文）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7">
            <a:hlinkClick r:id="rId1"/>
          </p:cNvPr>
          <p:cNvSpPr>
            <a:spLocks noChangeArrowheads="1"/>
          </p:cNvSpPr>
          <p:nvPr/>
        </p:nvSpPr>
        <p:spPr bwMode="auto">
          <a:xfrm>
            <a:off x="4829950" y="4974729"/>
            <a:ext cx="254800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EXTREME SIMPLICITY</a:t>
            </a: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590262" y="1538910"/>
            <a:ext cx="427383" cy="427383"/>
          </a:xfrm>
          <a:prstGeom prst="rect">
            <a:avLst/>
          </a:prstGeom>
          <a:solidFill>
            <a:srgbClr val="00B0F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2908190" y="1538910"/>
            <a:ext cx="427383" cy="427383"/>
          </a:xfrm>
          <a:prstGeom prst="rect">
            <a:avLst/>
          </a:prstGeom>
          <a:solidFill>
            <a:srgbClr val="FF73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3578764" y="1538910"/>
            <a:ext cx="427383" cy="427383"/>
          </a:xfrm>
          <a:prstGeom prst="rect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1496463" y="2027583"/>
            <a:ext cx="8162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R:0</a:t>
            </a: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G:176</a:t>
            </a: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B:240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2138318" y="2027583"/>
            <a:ext cx="8162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R:166</a:t>
            </a: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G:166</a:t>
            </a: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B:166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2793554" y="2023261"/>
            <a:ext cx="8162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R:255</a:t>
            </a: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G:115</a:t>
            </a: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B:0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3464128" y="2018939"/>
            <a:ext cx="8162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R:255</a:t>
            </a: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G:192</a:t>
            </a: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B:0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2252954" y="1538910"/>
            <a:ext cx="427383" cy="427383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228018" y="786074"/>
            <a:ext cx="1635828" cy="4121920"/>
          </a:xfrm>
          <a:prstGeom prst="rect">
            <a:avLst/>
          </a:prstGeom>
          <a:solidFill>
            <a:schemeClr val="tx1">
              <a:lumMod val="75000"/>
              <a:lumOff val="25000"/>
              <a:alpha val="76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585103" y="1166236"/>
            <a:ext cx="877163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赠</a:t>
            </a:r>
            <a:endParaRPr kumimoji="0" lang="en-US" altLang="zh-CN" sz="5400" b="1" i="0" u="none" strike="noStrike" kern="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送</a:t>
            </a:r>
            <a:endParaRPr kumimoji="0" lang="en-US" altLang="zh-CN" sz="5400" b="1" i="0" u="none" strike="noStrike" kern="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素</a:t>
            </a:r>
            <a:endParaRPr kumimoji="0" lang="en-US" altLang="zh-CN" sz="5400" b="1" i="0" u="none" strike="noStrike" kern="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材</a:t>
            </a:r>
            <a:endParaRPr kumimoji="0" lang="zh-CN" altLang="en-US" sz="5400" b="1" i="0" u="none" strike="noStrike" kern="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8" name="Freeform 9"/>
          <p:cNvSpPr>
            <a:spLocks noEditPoints="1"/>
          </p:cNvSpPr>
          <p:nvPr/>
        </p:nvSpPr>
        <p:spPr bwMode="auto">
          <a:xfrm>
            <a:off x="5910556" y="5157700"/>
            <a:ext cx="852487" cy="712787"/>
          </a:xfrm>
          <a:custGeom>
            <a:avLst/>
            <a:gdLst>
              <a:gd name="T0" fmla="*/ 160468 w 85"/>
              <a:gd name="T1" fmla="*/ 351374 h 71"/>
              <a:gd name="T2" fmla="*/ 200585 w 85"/>
              <a:gd name="T3" fmla="*/ 361413 h 71"/>
              <a:gd name="T4" fmla="*/ 361053 w 85"/>
              <a:gd name="T5" fmla="*/ 0 h 71"/>
              <a:gd name="T6" fmla="*/ 431258 w 85"/>
              <a:gd name="T7" fmla="*/ 20079 h 71"/>
              <a:gd name="T8" fmla="*/ 441287 w 85"/>
              <a:gd name="T9" fmla="*/ 90353 h 71"/>
              <a:gd name="T10" fmla="*/ 651902 w 85"/>
              <a:gd name="T11" fmla="*/ 261021 h 71"/>
              <a:gd name="T12" fmla="*/ 451317 w 85"/>
              <a:gd name="T13" fmla="*/ 130510 h 71"/>
              <a:gd name="T14" fmla="*/ 541580 w 85"/>
              <a:gd name="T15" fmla="*/ 361413 h 71"/>
              <a:gd name="T16" fmla="*/ 571668 w 85"/>
              <a:gd name="T17" fmla="*/ 331295 h 71"/>
              <a:gd name="T18" fmla="*/ 681990 w 85"/>
              <a:gd name="T19" fmla="*/ 602355 h 71"/>
              <a:gd name="T20" fmla="*/ 651902 w 85"/>
              <a:gd name="T21" fmla="*/ 602355 h 71"/>
              <a:gd name="T22" fmla="*/ 641873 w 85"/>
              <a:gd name="T23" fmla="*/ 622434 h 71"/>
              <a:gd name="T24" fmla="*/ 471375 w 85"/>
              <a:gd name="T25" fmla="*/ 381492 h 71"/>
              <a:gd name="T26" fmla="*/ 511492 w 85"/>
              <a:gd name="T27" fmla="*/ 371452 h 71"/>
              <a:gd name="T28" fmla="*/ 361053 w 85"/>
              <a:gd name="T29" fmla="*/ 100393 h 71"/>
              <a:gd name="T30" fmla="*/ 220644 w 85"/>
              <a:gd name="T31" fmla="*/ 371452 h 71"/>
              <a:gd name="T32" fmla="*/ 270790 w 85"/>
              <a:gd name="T33" fmla="*/ 351374 h 71"/>
              <a:gd name="T34" fmla="*/ 240702 w 85"/>
              <a:gd name="T35" fmla="*/ 642512 h 71"/>
              <a:gd name="T36" fmla="*/ 220644 w 85"/>
              <a:gd name="T37" fmla="*/ 642512 h 71"/>
              <a:gd name="T38" fmla="*/ 200585 w 85"/>
              <a:gd name="T39" fmla="*/ 642512 h 71"/>
              <a:gd name="T40" fmla="*/ 160468 w 85"/>
              <a:gd name="T41" fmla="*/ 351374 h 71"/>
              <a:gd name="T42" fmla="*/ 471375 w 85"/>
              <a:gd name="T43" fmla="*/ 451766 h 71"/>
              <a:gd name="T44" fmla="*/ 501463 w 85"/>
              <a:gd name="T45" fmla="*/ 552159 h 71"/>
              <a:gd name="T46" fmla="*/ 541580 w 85"/>
              <a:gd name="T47" fmla="*/ 532080 h 71"/>
              <a:gd name="T48" fmla="*/ 531551 w 85"/>
              <a:gd name="T49" fmla="*/ 441727 h 71"/>
              <a:gd name="T50" fmla="*/ 471375 w 85"/>
              <a:gd name="T51" fmla="*/ 451766 h 71"/>
              <a:gd name="T52" fmla="*/ 541580 w 85"/>
              <a:gd name="T53" fmla="*/ 552159 h 71"/>
              <a:gd name="T54" fmla="*/ 521521 w 85"/>
              <a:gd name="T55" fmla="*/ 562198 h 71"/>
              <a:gd name="T56" fmla="*/ 561638 w 85"/>
              <a:gd name="T57" fmla="*/ 582277 h 71"/>
              <a:gd name="T58" fmla="*/ 541580 w 85"/>
              <a:gd name="T59" fmla="*/ 552159 h 71"/>
              <a:gd name="T60" fmla="*/ 110322 w 85"/>
              <a:gd name="T61" fmla="*/ 411609 h 71"/>
              <a:gd name="T62" fmla="*/ 100293 w 85"/>
              <a:gd name="T63" fmla="*/ 522041 h 71"/>
              <a:gd name="T64" fmla="*/ 140410 w 85"/>
              <a:gd name="T65" fmla="*/ 522041 h 71"/>
              <a:gd name="T66" fmla="*/ 170497 w 85"/>
              <a:gd name="T67" fmla="*/ 441727 h 71"/>
              <a:gd name="T68" fmla="*/ 110322 w 85"/>
              <a:gd name="T69" fmla="*/ 411609 h 71"/>
              <a:gd name="T70" fmla="*/ 130380 w 85"/>
              <a:gd name="T71" fmla="*/ 542120 h 71"/>
              <a:gd name="T72" fmla="*/ 100293 w 85"/>
              <a:gd name="T73" fmla="*/ 542120 h 71"/>
              <a:gd name="T74" fmla="*/ 130380 w 85"/>
              <a:gd name="T75" fmla="*/ 572237 h 71"/>
              <a:gd name="T76" fmla="*/ 130380 w 85"/>
              <a:gd name="T77" fmla="*/ 542120 h 71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85"/>
              <a:gd name="T118" fmla="*/ 0 h 71"/>
              <a:gd name="T119" fmla="*/ 85 w 85"/>
              <a:gd name="T120" fmla="*/ 71 h 71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85" h="71">
                <a:moveTo>
                  <a:pt x="16" y="35"/>
                </a:moveTo>
                <a:cubicBezTo>
                  <a:pt x="17" y="35"/>
                  <a:pt x="18" y="36"/>
                  <a:pt x="20" y="36"/>
                </a:cubicBezTo>
                <a:cubicBezTo>
                  <a:pt x="21" y="22"/>
                  <a:pt x="25" y="10"/>
                  <a:pt x="36" y="0"/>
                </a:cubicBezTo>
                <a:cubicBezTo>
                  <a:pt x="43" y="2"/>
                  <a:pt x="43" y="2"/>
                  <a:pt x="43" y="2"/>
                </a:cubicBezTo>
                <a:cubicBezTo>
                  <a:pt x="44" y="4"/>
                  <a:pt x="44" y="6"/>
                  <a:pt x="44" y="9"/>
                </a:cubicBezTo>
                <a:cubicBezTo>
                  <a:pt x="58" y="1"/>
                  <a:pt x="62" y="14"/>
                  <a:pt x="65" y="26"/>
                </a:cubicBezTo>
                <a:cubicBezTo>
                  <a:pt x="58" y="26"/>
                  <a:pt x="48" y="20"/>
                  <a:pt x="45" y="13"/>
                </a:cubicBezTo>
                <a:cubicBezTo>
                  <a:pt x="46" y="23"/>
                  <a:pt x="49" y="31"/>
                  <a:pt x="54" y="36"/>
                </a:cubicBezTo>
                <a:cubicBezTo>
                  <a:pt x="55" y="35"/>
                  <a:pt x="56" y="34"/>
                  <a:pt x="57" y="33"/>
                </a:cubicBezTo>
                <a:cubicBezTo>
                  <a:pt x="71" y="26"/>
                  <a:pt x="85" y="50"/>
                  <a:pt x="68" y="60"/>
                </a:cubicBezTo>
                <a:cubicBezTo>
                  <a:pt x="67" y="60"/>
                  <a:pt x="66" y="60"/>
                  <a:pt x="65" y="60"/>
                </a:cubicBezTo>
                <a:cubicBezTo>
                  <a:pt x="65" y="61"/>
                  <a:pt x="64" y="61"/>
                  <a:pt x="64" y="62"/>
                </a:cubicBezTo>
                <a:cubicBezTo>
                  <a:pt x="46" y="71"/>
                  <a:pt x="34" y="45"/>
                  <a:pt x="47" y="38"/>
                </a:cubicBezTo>
                <a:cubicBezTo>
                  <a:pt x="49" y="38"/>
                  <a:pt x="50" y="37"/>
                  <a:pt x="51" y="37"/>
                </a:cubicBezTo>
                <a:cubicBezTo>
                  <a:pt x="44" y="30"/>
                  <a:pt x="39" y="22"/>
                  <a:pt x="36" y="10"/>
                </a:cubicBezTo>
                <a:cubicBezTo>
                  <a:pt x="28" y="19"/>
                  <a:pt x="24" y="26"/>
                  <a:pt x="22" y="37"/>
                </a:cubicBezTo>
                <a:cubicBezTo>
                  <a:pt x="24" y="36"/>
                  <a:pt x="26" y="35"/>
                  <a:pt x="27" y="35"/>
                </a:cubicBezTo>
                <a:cubicBezTo>
                  <a:pt x="43" y="35"/>
                  <a:pt x="44" y="64"/>
                  <a:pt x="24" y="64"/>
                </a:cubicBezTo>
                <a:cubicBezTo>
                  <a:pt x="23" y="64"/>
                  <a:pt x="22" y="64"/>
                  <a:pt x="22" y="64"/>
                </a:cubicBezTo>
                <a:cubicBezTo>
                  <a:pt x="21" y="64"/>
                  <a:pt x="20" y="64"/>
                  <a:pt x="20" y="64"/>
                </a:cubicBezTo>
                <a:cubicBezTo>
                  <a:pt x="0" y="64"/>
                  <a:pt x="1" y="35"/>
                  <a:pt x="16" y="35"/>
                </a:cubicBezTo>
                <a:close/>
                <a:moveTo>
                  <a:pt x="47" y="45"/>
                </a:moveTo>
                <a:cubicBezTo>
                  <a:pt x="47" y="48"/>
                  <a:pt x="48" y="52"/>
                  <a:pt x="50" y="55"/>
                </a:cubicBezTo>
                <a:cubicBezTo>
                  <a:pt x="54" y="53"/>
                  <a:pt x="54" y="53"/>
                  <a:pt x="54" y="53"/>
                </a:cubicBezTo>
                <a:cubicBezTo>
                  <a:pt x="53" y="50"/>
                  <a:pt x="53" y="47"/>
                  <a:pt x="53" y="44"/>
                </a:cubicBezTo>
                <a:cubicBezTo>
                  <a:pt x="47" y="45"/>
                  <a:pt x="47" y="45"/>
                  <a:pt x="47" y="45"/>
                </a:cubicBezTo>
                <a:close/>
                <a:moveTo>
                  <a:pt x="54" y="55"/>
                </a:moveTo>
                <a:cubicBezTo>
                  <a:pt x="52" y="56"/>
                  <a:pt x="52" y="56"/>
                  <a:pt x="52" y="56"/>
                </a:cubicBezTo>
                <a:cubicBezTo>
                  <a:pt x="53" y="57"/>
                  <a:pt x="55" y="58"/>
                  <a:pt x="56" y="58"/>
                </a:cubicBezTo>
                <a:cubicBezTo>
                  <a:pt x="56" y="57"/>
                  <a:pt x="55" y="56"/>
                  <a:pt x="54" y="55"/>
                </a:cubicBezTo>
                <a:close/>
                <a:moveTo>
                  <a:pt x="11" y="41"/>
                </a:moveTo>
                <a:cubicBezTo>
                  <a:pt x="10" y="45"/>
                  <a:pt x="9" y="49"/>
                  <a:pt x="10" y="52"/>
                </a:cubicBezTo>
                <a:cubicBezTo>
                  <a:pt x="14" y="52"/>
                  <a:pt x="14" y="52"/>
                  <a:pt x="14" y="52"/>
                </a:cubicBezTo>
                <a:cubicBezTo>
                  <a:pt x="14" y="49"/>
                  <a:pt x="16" y="46"/>
                  <a:pt x="17" y="44"/>
                </a:cubicBezTo>
                <a:cubicBezTo>
                  <a:pt x="11" y="41"/>
                  <a:pt x="11" y="41"/>
                  <a:pt x="11" y="41"/>
                </a:cubicBezTo>
                <a:close/>
                <a:moveTo>
                  <a:pt x="13" y="54"/>
                </a:moveTo>
                <a:cubicBezTo>
                  <a:pt x="10" y="54"/>
                  <a:pt x="10" y="54"/>
                  <a:pt x="10" y="54"/>
                </a:cubicBezTo>
                <a:cubicBezTo>
                  <a:pt x="11" y="55"/>
                  <a:pt x="12" y="56"/>
                  <a:pt x="13" y="57"/>
                </a:cubicBezTo>
                <a:cubicBezTo>
                  <a:pt x="13" y="56"/>
                  <a:pt x="13" y="55"/>
                  <a:pt x="13" y="54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1" name="Freeform 16"/>
          <p:cNvSpPr>
            <a:spLocks noEditPoints="1"/>
          </p:cNvSpPr>
          <p:nvPr/>
        </p:nvSpPr>
        <p:spPr bwMode="auto">
          <a:xfrm>
            <a:off x="7013866" y="5116423"/>
            <a:ext cx="712788" cy="722312"/>
          </a:xfrm>
          <a:custGeom>
            <a:avLst/>
            <a:gdLst>
              <a:gd name="T0" fmla="*/ 491924 w 71"/>
              <a:gd name="T1" fmla="*/ 260835 h 72"/>
              <a:gd name="T2" fmla="*/ 471846 w 71"/>
              <a:gd name="T3" fmla="*/ 621991 h 72"/>
              <a:gd name="T4" fmla="*/ 100393 w 71"/>
              <a:gd name="T5" fmla="*/ 621991 h 72"/>
              <a:gd name="T6" fmla="*/ 100393 w 71"/>
              <a:gd name="T7" fmla="*/ 250803 h 72"/>
              <a:gd name="T8" fmla="*/ 451767 w 71"/>
              <a:gd name="T9" fmla="*/ 220706 h 72"/>
              <a:gd name="T10" fmla="*/ 491924 w 71"/>
              <a:gd name="T11" fmla="*/ 180578 h 72"/>
              <a:gd name="T12" fmla="*/ 491924 w 71"/>
              <a:gd name="T13" fmla="*/ 150482 h 72"/>
              <a:gd name="T14" fmla="*/ 632474 w 71"/>
              <a:gd name="T15" fmla="*/ 10032 h 72"/>
              <a:gd name="T16" fmla="*/ 672631 w 71"/>
              <a:gd name="T17" fmla="*/ 10032 h 72"/>
              <a:gd name="T18" fmla="*/ 702749 w 71"/>
              <a:gd name="T19" fmla="*/ 40128 h 72"/>
              <a:gd name="T20" fmla="*/ 702749 w 71"/>
              <a:gd name="T21" fmla="*/ 80257 h 72"/>
              <a:gd name="T22" fmla="*/ 562199 w 71"/>
              <a:gd name="T23" fmla="*/ 220706 h 72"/>
              <a:gd name="T24" fmla="*/ 532081 w 71"/>
              <a:gd name="T25" fmla="*/ 220706 h 72"/>
              <a:gd name="T26" fmla="*/ 491924 w 71"/>
              <a:gd name="T27" fmla="*/ 260835 h 72"/>
              <a:gd name="T28" fmla="*/ 672631 w 71"/>
              <a:gd name="T29" fmla="*/ 40128 h 72"/>
              <a:gd name="T30" fmla="*/ 632474 w 71"/>
              <a:gd name="T31" fmla="*/ 40128 h 72"/>
              <a:gd name="T32" fmla="*/ 632474 w 71"/>
              <a:gd name="T33" fmla="*/ 80257 h 72"/>
              <a:gd name="T34" fmla="*/ 672631 w 71"/>
              <a:gd name="T35" fmla="*/ 80257 h 72"/>
              <a:gd name="T36" fmla="*/ 672631 w 71"/>
              <a:gd name="T37" fmla="*/ 40128 h 72"/>
              <a:gd name="T38" fmla="*/ 351374 w 71"/>
              <a:gd name="T39" fmla="*/ 632023 h 72"/>
              <a:gd name="T40" fmla="*/ 160628 w 71"/>
              <a:gd name="T41" fmla="*/ 551766 h 72"/>
              <a:gd name="T42" fmla="*/ 80314 w 71"/>
              <a:gd name="T43" fmla="*/ 381220 h 72"/>
              <a:gd name="T44" fmla="*/ 140550 w 71"/>
              <a:gd name="T45" fmla="*/ 581862 h 72"/>
              <a:gd name="T46" fmla="*/ 351374 w 71"/>
              <a:gd name="T47" fmla="*/ 632023 h 72"/>
              <a:gd name="T48" fmla="*/ 381492 w 71"/>
              <a:gd name="T49" fmla="*/ 331060 h 72"/>
              <a:gd name="T50" fmla="*/ 180707 w 71"/>
              <a:gd name="T51" fmla="*/ 310995 h 72"/>
              <a:gd name="T52" fmla="*/ 200785 w 71"/>
              <a:gd name="T53" fmla="*/ 511638 h 72"/>
              <a:gd name="T54" fmla="*/ 401571 w 71"/>
              <a:gd name="T55" fmla="*/ 531702 h 72"/>
              <a:gd name="T56" fmla="*/ 381492 w 71"/>
              <a:gd name="T57" fmla="*/ 331060 h 72"/>
              <a:gd name="T58" fmla="*/ 361414 w 71"/>
              <a:gd name="T59" fmla="*/ 411317 h 72"/>
              <a:gd name="T60" fmla="*/ 261021 w 71"/>
              <a:gd name="T61" fmla="*/ 411317 h 72"/>
              <a:gd name="T62" fmla="*/ 261021 w 71"/>
              <a:gd name="T63" fmla="*/ 501606 h 72"/>
              <a:gd name="T64" fmla="*/ 361414 w 71"/>
              <a:gd name="T65" fmla="*/ 501606 h 72"/>
              <a:gd name="T66" fmla="*/ 361414 w 71"/>
              <a:gd name="T67" fmla="*/ 411317 h 72"/>
              <a:gd name="T68" fmla="*/ 250982 w 71"/>
              <a:gd name="T69" fmla="*/ 461477 h 72"/>
              <a:gd name="T70" fmla="*/ 341335 w 71"/>
              <a:gd name="T71" fmla="*/ 411317 h 72"/>
              <a:gd name="T72" fmla="*/ 250982 w 71"/>
              <a:gd name="T73" fmla="*/ 461477 h 72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71"/>
              <a:gd name="T112" fmla="*/ 0 h 72"/>
              <a:gd name="T113" fmla="*/ 71 w 71"/>
              <a:gd name="T114" fmla="*/ 72 h 72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71" h="72">
                <a:moveTo>
                  <a:pt x="49" y="26"/>
                </a:moveTo>
                <a:cubicBezTo>
                  <a:pt x="57" y="37"/>
                  <a:pt x="57" y="52"/>
                  <a:pt x="47" y="62"/>
                </a:cubicBezTo>
                <a:cubicBezTo>
                  <a:pt x="37" y="72"/>
                  <a:pt x="20" y="72"/>
                  <a:pt x="10" y="62"/>
                </a:cubicBezTo>
                <a:cubicBezTo>
                  <a:pt x="0" y="51"/>
                  <a:pt x="0" y="35"/>
                  <a:pt x="10" y="25"/>
                </a:cubicBezTo>
                <a:cubicBezTo>
                  <a:pt x="19" y="15"/>
                  <a:pt x="34" y="14"/>
                  <a:pt x="45" y="22"/>
                </a:cubicBezTo>
                <a:cubicBezTo>
                  <a:pt x="49" y="18"/>
                  <a:pt x="49" y="18"/>
                  <a:pt x="49" y="18"/>
                </a:cubicBezTo>
                <a:cubicBezTo>
                  <a:pt x="48" y="17"/>
                  <a:pt x="48" y="16"/>
                  <a:pt x="49" y="15"/>
                </a:cubicBezTo>
                <a:cubicBezTo>
                  <a:pt x="63" y="1"/>
                  <a:pt x="63" y="1"/>
                  <a:pt x="63" y="1"/>
                </a:cubicBezTo>
                <a:cubicBezTo>
                  <a:pt x="64" y="0"/>
                  <a:pt x="66" y="0"/>
                  <a:pt x="67" y="1"/>
                </a:cubicBezTo>
                <a:cubicBezTo>
                  <a:pt x="70" y="4"/>
                  <a:pt x="70" y="4"/>
                  <a:pt x="70" y="4"/>
                </a:cubicBezTo>
                <a:cubicBezTo>
                  <a:pt x="71" y="5"/>
                  <a:pt x="71" y="7"/>
                  <a:pt x="70" y="8"/>
                </a:cubicBezTo>
                <a:cubicBezTo>
                  <a:pt x="56" y="22"/>
                  <a:pt x="56" y="22"/>
                  <a:pt x="56" y="22"/>
                </a:cubicBezTo>
                <a:cubicBezTo>
                  <a:pt x="55" y="23"/>
                  <a:pt x="54" y="23"/>
                  <a:pt x="53" y="22"/>
                </a:cubicBezTo>
                <a:cubicBezTo>
                  <a:pt x="49" y="26"/>
                  <a:pt x="49" y="26"/>
                  <a:pt x="49" y="26"/>
                </a:cubicBezTo>
                <a:close/>
                <a:moveTo>
                  <a:pt x="67" y="4"/>
                </a:moveTo>
                <a:cubicBezTo>
                  <a:pt x="66" y="3"/>
                  <a:pt x="64" y="3"/>
                  <a:pt x="63" y="4"/>
                </a:cubicBezTo>
                <a:cubicBezTo>
                  <a:pt x="62" y="5"/>
                  <a:pt x="62" y="7"/>
                  <a:pt x="63" y="8"/>
                </a:cubicBezTo>
                <a:cubicBezTo>
                  <a:pt x="64" y="9"/>
                  <a:pt x="66" y="9"/>
                  <a:pt x="67" y="8"/>
                </a:cubicBezTo>
                <a:cubicBezTo>
                  <a:pt x="68" y="7"/>
                  <a:pt x="68" y="5"/>
                  <a:pt x="67" y="4"/>
                </a:cubicBezTo>
                <a:close/>
                <a:moveTo>
                  <a:pt x="35" y="63"/>
                </a:moveTo>
                <a:cubicBezTo>
                  <a:pt x="29" y="64"/>
                  <a:pt x="22" y="61"/>
                  <a:pt x="16" y="55"/>
                </a:cubicBezTo>
                <a:cubicBezTo>
                  <a:pt x="11" y="50"/>
                  <a:pt x="8" y="43"/>
                  <a:pt x="8" y="38"/>
                </a:cubicBezTo>
                <a:cubicBezTo>
                  <a:pt x="7" y="45"/>
                  <a:pt x="8" y="52"/>
                  <a:pt x="14" y="58"/>
                </a:cubicBezTo>
                <a:cubicBezTo>
                  <a:pt x="19" y="63"/>
                  <a:pt x="27" y="65"/>
                  <a:pt x="35" y="63"/>
                </a:cubicBezTo>
                <a:close/>
                <a:moveTo>
                  <a:pt x="38" y="33"/>
                </a:moveTo>
                <a:cubicBezTo>
                  <a:pt x="27" y="27"/>
                  <a:pt x="23" y="26"/>
                  <a:pt x="18" y="31"/>
                </a:cubicBezTo>
                <a:cubicBezTo>
                  <a:pt x="13" y="36"/>
                  <a:pt x="14" y="45"/>
                  <a:pt x="20" y="51"/>
                </a:cubicBezTo>
                <a:cubicBezTo>
                  <a:pt x="26" y="57"/>
                  <a:pt x="29" y="58"/>
                  <a:pt x="40" y="53"/>
                </a:cubicBezTo>
                <a:cubicBezTo>
                  <a:pt x="51" y="48"/>
                  <a:pt x="49" y="39"/>
                  <a:pt x="38" y="33"/>
                </a:cubicBezTo>
                <a:close/>
                <a:moveTo>
                  <a:pt x="36" y="41"/>
                </a:moveTo>
                <a:cubicBezTo>
                  <a:pt x="33" y="38"/>
                  <a:pt x="29" y="38"/>
                  <a:pt x="26" y="41"/>
                </a:cubicBezTo>
                <a:cubicBezTo>
                  <a:pt x="23" y="43"/>
                  <a:pt x="23" y="48"/>
                  <a:pt x="26" y="50"/>
                </a:cubicBezTo>
                <a:cubicBezTo>
                  <a:pt x="29" y="53"/>
                  <a:pt x="33" y="53"/>
                  <a:pt x="36" y="50"/>
                </a:cubicBezTo>
                <a:cubicBezTo>
                  <a:pt x="38" y="48"/>
                  <a:pt x="38" y="43"/>
                  <a:pt x="36" y="41"/>
                </a:cubicBezTo>
                <a:close/>
                <a:moveTo>
                  <a:pt x="25" y="46"/>
                </a:moveTo>
                <a:cubicBezTo>
                  <a:pt x="28" y="43"/>
                  <a:pt x="31" y="42"/>
                  <a:pt x="34" y="41"/>
                </a:cubicBezTo>
                <a:cubicBezTo>
                  <a:pt x="30" y="40"/>
                  <a:pt x="26" y="41"/>
                  <a:pt x="25" y="46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4" name="Freeform 22"/>
          <p:cNvSpPr>
            <a:spLocks noEditPoints="1"/>
          </p:cNvSpPr>
          <p:nvPr/>
        </p:nvSpPr>
        <p:spPr bwMode="auto">
          <a:xfrm>
            <a:off x="6010568" y="1127035"/>
            <a:ext cx="652463" cy="450850"/>
          </a:xfrm>
          <a:custGeom>
            <a:avLst/>
            <a:gdLst>
              <a:gd name="T0" fmla="*/ 250947 w 65"/>
              <a:gd name="T1" fmla="*/ 450850 h 45"/>
              <a:gd name="T2" fmla="*/ 0 w 65"/>
              <a:gd name="T3" fmla="*/ 220416 h 45"/>
              <a:gd name="T4" fmla="*/ 250947 w 65"/>
              <a:gd name="T5" fmla="*/ 0 h 45"/>
              <a:gd name="T6" fmla="*/ 250947 w 65"/>
              <a:gd name="T7" fmla="*/ 450850 h 45"/>
              <a:gd name="T8" fmla="*/ 401516 w 65"/>
              <a:gd name="T9" fmla="*/ 350661 h 45"/>
              <a:gd name="T10" fmla="*/ 622349 w 65"/>
              <a:gd name="T11" fmla="*/ 350661 h 45"/>
              <a:gd name="T12" fmla="*/ 622349 w 65"/>
              <a:gd name="T13" fmla="*/ 400756 h 45"/>
              <a:gd name="T14" fmla="*/ 401516 w 65"/>
              <a:gd name="T15" fmla="*/ 400756 h 45"/>
              <a:gd name="T16" fmla="*/ 401516 w 65"/>
              <a:gd name="T17" fmla="*/ 350661 h 45"/>
              <a:gd name="T18" fmla="*/ 431629 w 65"/>
              <a:gd name="T19" fmla="*/ 250472 h 45"/>
              <a:gd name="T20" fmla="*/ 652463 w 65"/>
              <a:gd name="T21" fmla="*/ 250472 h 45"/>
              <a:gd name="T22" fmla="*/ 652463 w 65"/>
              <a:gd name="T23" fmla="*/ 300567 h 45"/>
              <a:gd name="T24" fmla="*/ 431629 w 65"/>
              <a:gd name="T25" fmla="*/ 300567 h 45"/>
              <a:gd name="T26" fmla="*/ 431629 w 65"/>
              <a:gd name="T27" fmla="*/ 250472 h 45"/>
              <a:gd name="T28" fmla="*/ 431629 w 65"/>
              <a:gd name="T29" fmla="*/ 150283 h 45"/>
              <a:gd name="T30" fmla="*/ 642425 w 65"/>
              <a:gd name="T31" fmla="*/ 150283 h 45"/>
              <a:gd name="T32" fmla="*/ 642425 w 65"/>
              <a:gd name="T33" fmla="*/ 200378 h 45"/>
              <a:gd name="T34" fmla="*/ 431629 w 65"/>
              <a:gd name="T35" fmla="*/ 200378 h 45"/>
              <a:gd name="T36" fmla="*/ 431629 w 65"/>
              <a:gd name="T37" fmla="*/ 150283 h 45"/>
              <a:gd name="T38" fmla="*/ 401516 w 65"/>
              <a:gd name="T39" fmla="*/ 50094 h 45"/>
              <a:gd name="T40" fmla="*/ 622349 w 65"/>
              <a:gd name="T41" fmla="*/ 50094 h 45"/>
              <a:gd name="T42" fmla="*/ 622349 w 65"/>
              <a:gd name="T43" fmla="*/ 90170 h 45"/>
              <a:gd name="T44" fmla="*/ 401516 w 65"/>
              <a:gd name="T45" fmla="*/ 90170 h 45"/>
              <a:gd name="T46" fmla="*/ 401516 w 65"/>
              <a:gd name="T47" fmla="*/ 50094 h 45"/>
              <a:gd name="T48" fmla="*/ 331250 w 65"/>
              <a:gd name="T49" fmla="*/ 0 h 45"/>
              <a:gd name="T50" fmla="*/ 331250 w 65"/>
              <a:gd name="T51" fmla="*/ 440831 h 45"/>
              <a:gd name="T52" fmla="*/ 260985 w 65"/>
              <a:gd name="T53" fmla="*/ 450850 h 45"/>
              <a:gd name="T54" fmla="*/ 260985 w 65"/>
              <a:gd name="T55" fmla="*/ 0 h 45"/>
              <a:gd name="T56" fmla="*/ 331250 w 65"/>
              <a:gd name="T57" fmla="*/ 0 h 45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65"/>
              <a:gd name="T88" fmla="*/ 0 h 45"/>
              <a:gd name="T89" fmla="*/ 65 w 65"/>
              <a:gd name="T90" fmla="*/ 45 h 45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65" h="45">
                <a:moveTo>
                  <a:pt x="25" y="45"/>
                </a:moveTo>
                <a:cubicBezTo>
                  <a:pt x="9" y="44"/>
                  <a:pt x="0" y="34"/>
                  <a:pt x="0" y="22"/>
                </a:cubicBezTo>
                <a:cubicBezTo>
                  <a:pt x="0" y="12"/>
                  <a:pt x="9" y="3"/>
                  <a:pt x="25" y="0"/>
                </a:cubicBezTo>
                <a:cubicBezTo>
                  <a:pt x="25" y="45"/>
                  <a:pt x="25" y="45"/>
                  <a:pt x="25" y="45"/>
                </a:cubicBezTo>
                <a:close/>
                <a:moveTo>
                  <a:pt x="40" y="35"/>
                </a:moveTo>
                <a:cubicBezTo>
                  <a:pt x="62" y="35"/>
                  <a:pt x="62" y="35"/>
                  <a:pt x="62" y="35"/>
                </a:cubicBezTo>
                <a:cubicBezTo>
                  <a:pt x="62" y="40"/>
                  <a:pt x="62" y="40"/>
                  <a:pt x="62" y="40"/>
                </a:cubicBezTo>
                <a:cubicBezTo>
                  <a:pt x="40" y="40"/>
                  <a:pt x="40" y="40"/>
                  <a:pt x="40" y="40"/>
                </a:cubicBezTo>
                <a:cubicBezTo>
                  <a:pt x="40" y="35"/>
                  <a:pt x="40" y="35"/>
                  <a:pt x="40" y="35"/>
                </a:cubicBezTo>
                <a:close/>
                <a:moveTo>
                  <a:pt x="43" y="25"/>
                </a:moveTo>
                <a:cubicBezTo>
                  <a:pt x="65" y="25"/>
                  <a:pt x="65" y="25"/>
                  <a:pt x="65" y="25"/>
                </a:cubicBezTo>
                <a:cubicBezTo>
                  <a:pt x="65" y="30"/>
                  <a:pt x="65" y="30"/>
                  <a:pt x="65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25"/>
                  <a:pt x="43" y="25"/>
                  <a:pt x="43" y="25"/>
                </a:cubicBezTo>
                <a:close/>
                <a:moveTo>
                  <a:pt x="43" y="15"/>
                </a:moveTo>
                <a:cubicBezTo>
                  <a:pt x="64" y="15"/>
                  <a:pt x="64" y="15"/>
                  <a:pt x="64" y="15"/>
                </a:cubicBezTo>
                <a:cubicBezTo>
                  <a:pt x="64" y="20"/>
                  <a:pt x="64" y="20"/>
                  <a:pt x="64" y="20"/>
                </a:cubicBezTo>
                <a:cubicBezTo>
                  <a:pt x="43" y="20"/>
                  <a:pt x="43" y="20"/>
                  <a:pt x="43" y="20"/>
                </a:cubicBezTo>
                <a:cubicBezTo>
                  <a:pt x="43" y="15"/>
                  <a:pt x="43" y="15"/>
                  <a:pt x="43" y="15"/>
                </a:cubicBezTo>
                <a:close/>
                <a:moveTo>
                  <a:pt x="40" y="5"/>
                </a:moveTo>
                <a:cubicBezTo>
                  <a:pt x="62" y="5"/>
                  <a:pt x="62" y="5"/>
                  <a:pt x="62" y="5"/>
                </a:cubicBezTo>
                <a:cubicBezTo>
                  <a:pt x="62" y="9"/>
                  <a:pt x="62" y="9"/>
                  <a:pt x="62" y="9"/>
                </a:cubicBezTo>
                <a:cubicBezTo>
                  <a:pt x="40" y="9"/>
                  <a:pt x="40" y="9"/>
                  <a:pt x="40" y="9"/>
                </a:cubicBezTo>
                <a:cubicBezTo>
                  <a:pt x="40" y="5"/>
                  <a:pt x="40" y="5"/>
                  <a:pt x="40" y="5"/>
                </a:cubicBezTo>
                <a:close/>
                <a:moveTo>
                  <a:pt x="33" y="0"/>
                </a:moveTo>
                <a:cubicBezTo>
                  <a:pt x="37" y="15"/>
                  <a:pt x="37" y="30"/>
                  <a:pt x="33" y="44"/>
                </a:cubicBezTo>
                <a:cubicBezTo>
                  <a:pt x="31" y="45"/>
                  <a:pt x="28" y="45"/>
                  <a:pt x="26" y="45"/>
                </a:cubicBezTo>
                <a:cubicBezTo>
                  <a:pt x="26" y="0"/>
                  <a:pt x="26" y="0"/>
                  <a:pt x="26" y="0"/>
                </a:cubicBezTo>
                <a:cubicBezTo>
                  <a:pt x="28" y="0"/>
                  <a:pt x="31" y="0"/>
                  <a:pt x="33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6" name="Freeform 24"/>
          <p:cNvSpPr>
            <a:spLocks noEditPoints="1"/>
          </p:cNvSpPr>
          <p:nvPr/>
        </p:nvSpPr>
        <p:spPr bwMode="auto">
          <a:xfrm>
            <a:off x="8198141" y="1027023"/>
            <a:ext cx="520700" cy="603250"/>
          </a:xfrm>
          <a:custGeom>
            <a:avLst/>
            <a:gdLst>
              <a:gd name="T0" fmla="*/ 310417 w 52"/>
              <a:gd name="T1" fmla="*/ 0 h 60"/>
              <a:gd name="T2" fmla="*/ 380512 w 52"/>
              <a:gd name="T3" fmla="*/ 70379 h 60"/>
              <a:gd name="T4" fmla="*/ 400538 w 52"/>
              <a:gd name="T5" fmla="*/ 462492 h 60"/>
              <a:gd name="T6" fmla="*/ 0 w 52"/>
              <a:gd name="T7" fmla="*/ 603250 h 60"/>
              <a:gd name="T8" fmla="*/ 20027 w 52"/>
              <a:gd name="T9" fmla="*/ 462492 h 60"/>
              <a:gd name="T10" fmla="*/ 50067 w 52"/>
              <a:gd name="T11" fmla="*/ 20108 h 60"/>
              <a:gd name="T12" fmla="*/ 100135 w 52"/>
              <a:gd name="T13" fmla="*/ 0 h 60"/>
              <a:gd name="T14" fmla="*/ 490660 w 52"/>
              <a:gd name="T15" fmla="*/ 492654 h 60"/>
              <a:gd name="T16" fmla="*/ 480646 w 52"/>
              <a:gd name="T17" fmla="*/ 532871 h 60"/>
              <a:gd name="T18" fmla="*/ 460619 w 52"/>
              <a:gd name="T19" fmla="*/ 502708 h 60"/>
              <a:gd name="T20" fmla="*/ 430579 w 52"/>
              <a:gd name="T21" fmla="*/ 321733 h 60"/>
              <a:gd name="T22" fmla="*/ 390525 w 52"/>
              <a:gd name="T23" fmla="*/ 351896 h 60"/>
              <a:gd name="T24" fmla="*/ 430579 w 52"/>
              <a:gd name="T25" fmla="*/ 512763 h 60"/>
              <a:gd name="T26" fmla="*/ 480646 w 52"/>
              <a:gd name="T27" fmla="*/ 552979 h 60"/>
              <a:gd name="T28" fmla="*/ 520700 w 52"/>
              <a:gd name="T29" fmla="*/ 492654 h 60"/>
              <a:gd name="T30" fmla="*/ 490660 w 52"/>
              <a:gd name="T31" fmla="*/ 251354 h 60"/>
              <a:gd name="T32" fmla="*/ 480646 w 52"/>
              <a:gd name="T33" fmla="*/ 150813 h 60"/>
              <a:gd name="T34" fmla="*/ 480646 w 52"/>
              <a:gd name="T35" fmla="*/ 140758 h 60"/>
              <a:gd name="T36" fmla="*/ 450606 w 52"/>
              <a:gd name="T37" fmla="*/ 100542 h 60"/>
              <a:gd name="T38" fmla="*/ 460619 w 52"/>
              <a:gd name="T39" fmla="*/ 140758 h 60"/>
              <a:gd name="T40" fmla="*/ 440592 w 52"/>
              <a:gd name="T41" fmla="*/ 170921 h 60"/>
              <a:gd name="T42" fmla="*/ 420565 w 52"/>
              <a:gd name="T43" fmla="*/ 221192 h 60"/>
              <a:gd name="T44" fmla="*/ 420565 w 52"/>
              <a:gd name="T45" fmla="*/ 231246 h 60"/>
              <a:gd name="T46" fmla="*/ 430579 w 52"/>
              <a:gd name="T47" fmla="*/ 251354 h 60"/>
              <a:gd name="T48" fmla="*/ 450606 w 52"/>
              <a:gd name="T49" fmla="*/ 251354 h 60"/>
              <a:gd name="T50" fmla="*/ 440592 w 52"/>
              <a:gd name="T51" fmla="*/ 241300 h 60"/>
              <a:gd name="T52" fmla="*/ 430579 w 52"/>
              <a:gd name="T53" fmla="*/ 221192 h 60"/>
              <a:gd name="T54" fmla="*/ 70094 w 52"/>
              <a:gd name="T55" fmla="*/ 241300 h 60"/>
              <a:gd name="T56" fmla="*/ 330444 w 52"/>
              <a:gd name="T57" fmla="*/ 70379 h 60"/>
              <a:gd name="T58" fmla="*/ 310417 w 52"/>
              <a:gd name="T59" fmla="*/ 50271 h 60"/>
              <a:gd name="T60" fmla="*/ 80108 w 52"/>
              <a:gd name="T61" fmla="*/ 60325 h 60"/>
              <a:gd name="T62" fmla="*/ 70094 w 52"/>
              <a:gd name="T63" fmla="*/ 241300 h 6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52"/>
              <a:gd name="T97" fmla="*/ 0 h 60"/>
              <a:gd name="T98" fmla="*/ 52 w 52"/>
              <a:gd name="T99" fmla="*/ 60 h 60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52" h="60">
                <a:moveTo>
                  <a:pt x="10" y="0"/>
                </a:moveTo>
                <a:cubicBezTo>
                  <a:pt x="31" y="0"/>
                  <a:pt x="31" y="0"/>
                  <a:pt x="31" y="0"/>
                </a:cubicBezTo>
                <a:cubicBezTo>
                  <a:pt x="33" y="0"/>
                  <a:pt x="35" y="1"/>
                  <a:pt x="36" y="2"/>
                </a:cubicBezTo>
                <a:cubicBezTo>
                  <a:pt x="37" y="3"/>
                  <a:pt x="38" y="5"/>
                  <a:pt x="38" y="7"/>
                </a:cubicBezTo>
                <a:cubicBezTo>
                  <a:pt x="38" y="46"/>
                  <a:pt x="38" y="46"/>
                  <a:pt x="38" y="46"/>
                </a:cubicBezTo>
                <a:cubicBezTo>
                  <a:pt x="40" y="46"/>
                  <a:pt x="40" y="46"/>
                  <a:pt x="40" y="46"/>
                </a:cubicBezTo>
                <a:cubicBezTo>
                  <a:pt x="40" y="60"/>
                  <a:pt x="40" y="60"/>
                  <a:pt x="40" y="60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6"/>
                  <a:pt x="0" y="46"/>
                  <a:pt x="0" y="46"/>
                </a:cubicBezTo>
                <a:cubicBezTo>
                  <a:pt x="2" y="46"/>
                  <a:pt x="2" y="46"/>
                  <a:pt x="2" y="46"/>
                </a:cubicBezTo>
                <a:cubicBezTo>
                  <a:pt x="2" y="7"/>
                  <a:pt x="2" y="7"/>
                  <a:pt x="2" y="7"/>
                </a:cubicBezTo>
                <a:cubicBezTo>
                  <a:pt x="2" y="5"/>
                  <a:pt x="3" y="3"/>
                  <a:pt x="5" y="2"/>
                </a:cubicBezTo>
                <a:cubicBezTo>
                  <a:pt x="5" y="2"/>
                  <a:pt x="5" y="2"/>
                  <a:pt x="5" y="2"/>
                </a:cubicBezTo>
                <a:cubicBezTo>
                  <a:pt x="6" y="1"/>
                  <a:pt x="8" y="0"/>
                  <a:pt x="10" y="0"/>
                </a:cubicBezTo>
                <a:close/>
                <a:moveTo>
                  <a:pt x="45" y="25"/>
                </a:moveTo>
                <a:cubicBezTo>
                  <a:pt x="46" y="29"/>
                  <a:pt x="49" y="42"/>
                  <a:pt x="49" y="49"/>
                </a:cubicBezTo>
                <a:cubicBezTo>
                  <a:pt x="49" y="51"/>
                  <a:pt x="49" y="52"/>
                  <a:pt x="48" y="52"/>
                </a:cubicBezTo>
                <a:cubicBezTo>
                  <a:pt x="48" y="52"/>
                  <a:pt x="48" y="53"/>
                  <a:pt x="48" y="53"/>
                </a:cubicBezTo>
                <a:cubicBezTo>
                  <a:pt x="48" y="53"/>
                  <a:pt x="48" y="52"/>
                  <a:pt x="48" y="52"/>
                </a:cubicBezTo>
                <a:cubicBezTo>
                  <a:pt x="47" y="52"/>
                  <a:pt x="46" y="51"/>
                  <a:pt x="46" y="50"/>
                </a:cubicBezTo>
                <a:cubicBezTo>
                  <a:pt x="45" y="45"/>
                  <a:pt x="45" y="33"/>
                  <a:pt x="45" y="33"/>
                </a:cubicBezTo>
                <a:cubicBezTo>
                  <a:pt x="43" y="32"/>
                  <a:pt x="43" y="32"/>
                  <a:pt x="43" y="32"/>
                </a:cubicBezTo>
                <a:cubicBezTo>
                  <a:pt x="39" y="32"/>
                  <a:pt x="39" y="32"/>
                  <a:pt x="39" y="32"/>
                </a:cubicBezTo>
                <a:cubicBezTo>
                  <a:pt x="39" y="35"/>
                  <a:pt x="39" y="35"/>
                  <a:pt x="39" y="35"/>
                </a:cubicBezTo>
                <a:cubicBezTo>
                  <a:pt x="42" y="35"/>
                  <a:pt x="42" y="35"/>
                  <a:pt x="42" y="35"/>
                </a:cubicBezTo>
                <a:cubicBezTo>
                  <a:pt x="42" y="38"/>
                  <a:pt x="42" y="46"/>
                  <a:pt x="43" y="51"/>
                </a:cubicBezTo>
                <a:cubicBezTo>
                  <a:pt x="44" y="53"/>
                  <a:pt x="45" y="54"/>
                  <a:pt x="46" y="55"/>
                </a:cubicBezTo>
                <a:cubicBezTo>
                  <a:pt x="47" y="55"/>
                  <a:pt x="48" y="55"/>
                  <a:pt x="48" y="55"/>
                </a:cubicBezTo>
                <a:cubicBezTo>
                  <a:pt x="49" y="55"/>
                  <a:pt x="50" y="55"/>
                  <a:pt x="50" y="55"/>
                </a:cubicBezTo>
                <a:cubicBezTo>
                  <a:pt x="51" y="54"/>
                  <a:pt x="52" y="52"/>
                  <a:pt x="52" y="49"/>
                </a:cubicBezTo>
                <a:cubicBezTo>
                  <a:pt x="52" y="42"/>
                  <a:pt x="49" y="30"/>
                  <a:pt x="48" y="25"/>
                </a:cubicBezTo>
                <a:cubicBezTo>
                  <a:pt x="49" y="25"/>
                  <a:pt x="49" y="25"/>
                  <a:pt x="49" y="25"/>
                </a:cubicBezTo>
                <a:cubicBezTo>
                  <a:pt x="49" y="17"/>
                  <a:pt x="49" y="17"/>
                  <a:pt x="49" y="17"/>
                </a:cubicBezTo>
                <a:cubicBezTo>
                  <a:pt x="48" y="15"/>
                  <a:pt x="48" y="15"/>
                  <a:pt x="48" y="15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5" y="10"/>
                  <a:pt x="45" y="10"/>
                  <a:pt x="45" y="10"/>
                </a:cubicBezTo>
                <a:cubicBezTo>
                  <a:pt x="43" y="11"/>
                  <a:pt x="43" y="11"/>
                  <a:pt x="43" y="11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6"/>
                  <a:pt x="46" y="16"/>
                  <a:pt x="46" y="16"/>
                </a:cubicBezTo>
                <a:cubicBezTo>
                  <a:pt x="44" y="17"/>
                  <a:pt x="44" y="17"/>
                  <a:pt x="44" y="17"/>
                </a:cubicBezTo>
                <a:cubicBezTo>
                  <a:pt x="44" y="19"/>
                  <a:pt x="44" y="19"/>
                  <a:pt x="44" y="19"/>
                </a:cubicBezTo>
                <a:cubicBezTo>
                  <a:pt x="42" y="22"/>
                  <a:pt x="42" y="22"/>
                  <a:pt x="42" y="22"/>
                </a:cubicBezTo>
                <a:cubicBezTo>
                  <a:pt x="42" y="22"/>
                  <a:pt x="42" y="22"/>
                  <a:pt x="42" y="22"/>
                </a:cubicBezTo>
                <a:cubicBezTo>
                  <a:pt x="42" y="23"/>
                  <a:pt x="42" y="23"/>
                  <a:pt x="42" y="23"/>
                </a:cubicBezTo>
                <a:cubicBezTo>
                  <a:pt x="43" y="25"/>
                  <a:pt x="43" y="25"/>
                  <a:pt x="43" y="25"/>
                </a:cubicBezTo>
                <a:cubicBezTo>
                  <a:pt x="43" y="25"/>
                  <a:pt x="43" y="25"/>
                  <a:pt x="43" y="25"/>
                </a:cubicBezTo>
                <a:cubicBezTo>
                  <a:pt x="43" y="25"/>
                  <a:pt x="43" y="25"/>
                  <a:pt x="43" y="25"/>
                </a:cubicBezTo>
                <a:cubicBezTo>
                  <a:pt x="45" y="25"/>
                  <a:pt x="45" y="25"/>
                  <a:pt x="45" y="25"/>
                </a:cubicBezTo>
                <a:close/>
                <a:moveTo>
                  <a:pt x="44" y="21"/>
                </a:moveTo>
                <a:cubicBezTo>
                  <a:pt x="44" y="24"/>
                  <a:pt x="44" y="24"/>
                  <a:pt x="44" y="24"/>
                </a:cubicBezTo>
                <a:cubicBezTo>
                  <a:pt x="43" y="24"/>
                  <a:pt x="43" y="24"/>
                  <a:pt x="43" y="24"/>
                </a:cubicBezTo>
                <a:cubicBezTo>
                  <a:pt x="43" y="22"/>
                  <a:pt x="43" y="22"/>
                  <a:pt x="43" y="22"/>
                </a:cubicBezTo>
                <a:cubicBezTo>
                  <a:pt x="44" y="21"/>
                  <a:pt x="44" y="21"/>
                  <a:pt x="44" y="21"/>
                </a:cubicBezTo>
                <a:close/>
                <a:moveTo>
                  <a:pt x="7" y="24"/>
                </a:moveTo>
                <a:cubicBezTo>
                  <a:pt x="33" y="24"/>
                  <a:pt x="33" y="24"/>
                  <a:pt x="33" y="24"/>
                </a:cubicBezTo>
                <a:cubicBezTo>
                  <a:pt x="33" y="7"/>
                  <a:pt x="33" y="7"/>
                  <a:pt x="33" y="7"/>
                </a:cubicBezTo>
                <a:cubicBezTo>
                  <a:pt x="33" y="7"/>
                  <a:pt x="33" y="6"/>
                  <a:pt x="33" y="6"/>
                </a:cubicBezTo>
                <a:cubicBezTo>
                  <a:pt x="32" y="5"/>
                  <a:pt x="31" y="5"/>
                  <a:pt x="31" y="5"/>
                </a:cubicBezTo>
                <a:cubicBezTo>
                  <a:pt x="10" y="5"/>
                  <a:pt x="10" y="5"/>
                  <a:pt x="10" y="5"/>
                </a:cubicBezTo>
                <a:cubicBezTo>
                  <a:pt x="9" y="5"/>
                  <a:pt x="8" y="5"/>
                  <a:pt x="8" y="6"/>
                </a:cubicBezTo>
                <a:cubicBezTo>
                  <a:pt x="8" y="6"/>
                  <a:pt x="7" y="7"/>
                  <a:pt x="7" y="7"/>
                </a:cubicBezTo>
                <a:lnTo>
                  <a:pt x="7" y="24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7" name="Freeform 25"/>
          <p:cNvSpPr>
            <a:spLocks noEditPoints="1"/>
          </p:cNvSpPr>
          <p:nvPr/>
        </p:nvSpPr>
        <p:spPr bwMode="auto">
          <a:xfrm>
            <a:off x="5951829" y="3193962"/>
            <a:ext cx="711200" cy="531813"/>
          </a:xfrm>
          <a:custGeom>
            <a:avLst/>
            <a:gdLst>
              <a:gd name="T0" fmla="*/ 360608 w 71"/>
              <a:gd name="T1" fmla="*/ 50171 h 53"/>
              <a:gd name="T2" fmla="*/ 580980 w 71"/>
              <a:gd name="T3" fmla="*/ 270924 h 53"/>
              <a:gd name="T4" fmla="*/ 360608 w 71"/>
              <a:gd name="T5" fmla="*/ 491676 h 53"/>
              <a:gd name="T6" fmla="*/ 130220 w 71"/>
              <a:gd name="T7" fmla="*/ 270924 h 53"/>
              <a:gd name="T8" fmla="*/ 360608 w 71"/>
              <a:gd name="T9" fmla="*/ 50171 h 53"/>
              <a:gd name="T10" fmla="*/ 580980 w 71"/>
              <a:gd name="T11" fmla="*/ 0 h 53"/>
              <a:gd name="T12" fmla="*/ 530896 w 71"/>
              <a:gd name="T13" fmla="*/ 60205 h 53"/>
              <a:gd name="T14" fmla="*/ 550930 w 71"/>
              <a:gd name="T15" fmla="*/ 80274 h 53"/>
              <a:gd name="T16" fmla="*/ 631065 w 71"/>
              <a:gd name="T17" fmla="*/ 270924 h 53"/>
              <a:gd name="T18" fmla="*/ 560946 w 71"/>
              <a:gd name="T19" fmla="*/ 451539 h 53"/>
              <a:gd name="T20" fmla="*/ 611031 w 71"/>
              <a:gd name="T21" fmla="*/ 511745 h 53"/>
              <a:gd name="T22" fmla="*/ 711200 w 71"/>
              <a:gd name="T23" fmla="*/ 270924 h 53"/>
              <a:gd name="T24" fmla="*/ 611031 w 71"/>
              <a:gd name="T25" fmla="*/ 20068 h 53"/>
              <a:gd name="T26" fmla="*/ 580980 w 71"/>
              <a:gd name="T27" fmla="*/ 0 h 53"/>
              <a:gd name="T28" fmla="*/ 120203 w 71"/>
              <a:gd name="T29" fmla="*/ 531813 h 53"/>
              <a:gd name="T30" fmla="*/ 170287 w 71"/>
              <a:gd name="T31" fmla="*/ 471608 h 53"/>
              <a:gd name="T32" fmla="*/ 160270 w 71"/>
              <a:gd name="T33" fmla="*/ 471608 h 53"/>
              <a:gd name="T34" fmla="*/ 80135 w 71"/>
              <a:gd name="T35" fmla="*/ 270924 h 53"/>
              <a:gd name="T36" fmla="*/ 160270 w 71"/>
              <a:gd name="T37" fmla="*/ 80274 h 53"/>
              <a:gd name="T38" fmla="*/ 180304 w 71"/>
              <a:gd name="T39" fmla="*/ 60205 h 53"/>
              <a:gd name="T40" fmla="*/ 130220 w 71"/>
              <a:gd name="T41" fmla="*/ 0 h 53"/>
              <a:gd name="T42" fmla="*/ 110186 w 71"/>
              <a:gd name="T43" fmla="*/ 20068 h 53"/>
              <a:gd name="T44" fmla="*/ 0 w 71"/>
              <a:gd name="T45" fmla="*/ 270924 h 53"/>
              <a:gd name="T46" fmla="*/ 110186 w 71"/>
              <a:gd name="T47" fmla="*/ 521779 h 53"/>
              <a:gd name="T48" fmla="*/ 120203 w 71"/>
              <a:gd name="T49" fmla="*/ 531813 h 53"/>
              <a:gd name="T50" fmla="*/ 340575 w 71"/>
              <a:gd name="T51" fmla="*/ 341163 h 53"/>
              <a:gd name="T52" fmla="*/ 380642 w 71"/>
              <a:gd name="T53" fmla="*/ 341163 h 53"/>
              <a:gd name="T54" fmla="*/ 400676 w 71"/>
              <a:gd name="T55" fmla="*/ 190650 h 53"/>
              <a:gd name="T56" fmla="*/ 400676 w 71"/>
              <a:gd name="T57" fmla="*/ 110376 h 53"/>
              <a:gd name="T58" fmla="*/ 320541 w 71"/>
              <a:gd name="T59" fmla="*/ 110376 h 53"/>
              <a:gd name="T60" fmla="*/ 320541 w 71"/>
              <a:gd name="T61" fmla="*/ 190650 h 53"/>
              <a:gd name="T62" fmla="*/ 340575 w 71"/>
              <a:gd name="T63" fmla="*/ 341163 h 53"/>
              <a:gd name="T64" fmla="*/ 330558 w 71"/>
              <a:gd name="T65" fmla="*/ 441505 h 53"/>
              <a:gd name="T66" fmla="*/ 380642 w 71"/>
              <a:gd name="T67" fmla="*/ 441505 h 53"/>
              <a:gd name="T68" fmla="*/ 380642 w 71"/>
              <a:gd name="T69" fmla="*/ 381300 h 53"/>
              <a:gd name="T70" fmla="*/ 330558 w 71"/>
              <a:gd name="T71" fmla="*/ 381300 h 53"/>
              <a:gd name="T72" fmla="*/ 330558 w 71"/>
              <a:gd name="T73" fmla="*/ 441505 h 53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71"/>
              <a:gd name="T112" fmla="*/ 0 h 53"/>
              <a:gd name="T113" fmla="*/ 71 w 71"/>
              <a:gd name="T114" fmla="*/ 53 h 53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71" h="53">
                <a:moveTo>
                  <a:pt x="36" y="5"/>
                </a:moveTo>
                <a:cubicBezTo>
                  <a:pt x="48" y="5"/>
                  <a:pt x="58" y="15"/>
                  <a:pt x="58" y="27"/>
                </a:cubicBezTo>
                <a:cubicBezTo>
                  <a:pt x="58" y="39"/>
                  <a:pt x="48" y="49"/>
                  <a:pt x="36" y="49"/>
                </a:cubicBezTo>
                <a:cubicBezTo>
                  <a:pt x="23" y="49"/>
                  <a:pt x="13" y="39"/>
                  <a:pt x="13" y="27"/>
                </a:cubicBezTo>
                <a:cubicBezTo>
                  <a:pt x="13" y="15"/>
                  <a:pt x="23" y="5"/>
                  <a:pt x="36" y="5"/>
                </a:cubicBezTo>
                <a:close/>
                <a:moveTo>
                  <a:pt x="58" y="0"/>
                </a:moveTo>
                <a:cubicBezTo>
                  <a:pt x="53" y="6"/>
                  <a:pt x="53" y="6"/>
                  <a:pt x="53" y="6"/>
                </a:cubicBezTo>
                <a:cubicBezTo>
                  <a:pt x="54" y="7"/>
                  <a:pt x="54" y="7"/>
                  <a:pt x="55" y="8"/>
                </a:cubicBezTo>
                <a:cubicBezTo>
                  <a:pt x="60" y="13"/>
                  <a:pt x="63" y="20"/>
                  <a:pt x="63" y="27"/>
                </a:cubicBezTo>
                <a:cubicBezTo>
                  <a:pt x="63" y="34"/>
                  <a:pt x="60" y="40"/>
                  <a:pt x="56" y="45"/>
                </a:cubicBezTo>
                <a:cubicBezTo>
                  <a:pt x="61" y="51"/>
                  <a:pt x="61" y="51"/>
                  <a:pt x="61" y="51"/>
                </a:cubicBezTo>
                <a:cubicBezTo>
                  <a:pt x="67" y="45"/>
                  <a:pt x="71" y="37"/>
                  <a:pt x="71" y="27"/>
                </a:cubicBezTo>
                <a:cubicBezTo>
                  <a:pt x="71" y="17"/>
                  <a:pt x="67" y="9"/>
                  <a:pt x="61" y="2"/>
                </a:cubicBezTo>
                <a:cubicBezTo>
                  <a:pt x="60" y="2"/>
                  <a:pt x="59" y="1"/>
                  <a:pt x="58" y="0"/>
                </a:cubicBezTo>
                <a:close/>
                <a:moveTo>
                  <a:pt x="12" y="53"/>
                </a:moveTo>
                <a:cubicBezTo>
                  <a:pt x="17" y="47"/>
                  <a:pt x="17" y="47"/>
                  <a:pt x="17" y="47"/>
                </a:cubicBezTo>
                <a:cubicBezTo>
                  <a:pt x="17" y="47"/>
                  <a:pt x="17" y="47"/>
                  <a:pt x="16" y="47"/>
                </a:cubicBezTo>
                <a:cubicBezTo>
                  <a:pt x="11" y="42"/>
                  <a:pt x="8" y="35"/>
                  <a:pt x="8" y="27"/>
                </a:cubicBezTo>
                <a:cubicBezTo>
                  <a:pt x="8" y="20"/>
                  <a:pt x="11" y="13"/>
                  <a:pt x="16" y="8"/>
                </a:cubicBezTo>
                <a:cubicBezTo>
                  <a:pt x="17" y="7"/>
                  <a:pt x="17" y="7"/>
                  <a:pt x="18" y="6"/>
                </a:cubicBezTo>
                <a:cubicBezTo>
                  <a:pt x="13" y="0"/>
                  <a:pt x="13" y="0"/>
                  <a:pt x="13" y="0"/>
                </a:cubicBezTo>
                <a:cubicBezTo>
                  <a:pt x="12" y="1"/>
                  <a:pt x="11" y="2"/>
                  <a:pt x="11" y="2"/>
                </a:cubicBezTo>
                <a:cubicBezTo>
                  <a:pt x="4" y="9"/>
                  <a:pt x="0" y="17"/>
                  <a:pt x="0" y="27"/>
                </a:cubicBezTo>
                <a:cubicBezTo>
                  <a:pt x="0" y="37"/>
                  <a:pt x="4" y="46"/>
                  <a:pt x="11" y="52"/>
                </a:cubicBezTo>
                <a:cubicBezTo>
                  <a:pt x="11" y="53"/>
                  <a:pt x="12" y="53"/>
                  <a:pt x="12" y="53"/>
                </a:cubicBezTo>
                <a:close/>
                <a:moveTo>
                  <a:pt x="34" y="34"/>
                </a:moveTo>
                <a:cubicBezTo>
                  <a:pt x="38" y="34"/>
                  <a:pt x="38" y="34"/>
                  <a:pt x="38" y="34"/>
                </a:cubicBezTo>
                <a:cubicBezTo>
                  <a:pt x="40" y="19"/>
                  <a:pt x="40" y="19"/>
                  <a:pt x="40" y="19"/>
                </a:cubicBezTo>
                <a:cubicBezTo>
                  <a:pt x="40" y="11"/>
                  <a:pt x="40" y="11"/>
                  <a:pt x="40" y="11"/>
                </a:cubicBezTo>
                <a:cubicBezTo>
                  <a:pt x="32" y="11"/>
                  <a:pt x="32" y="11"/>
                  <a:pt x="32" y="11"/>
                </a:cubicBezTo>
                <a:cubicBezTo>
                  <a:pt x="32" y="19"/>
                  <a:pt x="32" y="19"/>
                  <a:pt x="32" y="19"/>
                </a:cubicBezTo>
                <a:cubicBezTo>
                  <a:pt x="34" y="34"/>
                  <a:pt x="34" y="34"/>
                  <a:pt x="34" y="34"/>
                </a:cubicBezTo>
                <a:close/>
                <a:moveTo>
                  <a:pt x="33" y="44"/>
                </a:moveTo>
                <a:cubicBezTo>
                  <a:pt x="38" y="44"/>
                  <a:pt x="38" y="44"/>
                  <a:pt x="38" y="44"/>
                </a:cubicBezTo>
                <a:cubicBezTo>
                  <a:pt x="38" y="38"/>
                  <a:pt x="38" y="38"/>
                  <a:pt x="38" y="38"/>
                </a:cubicBezTo>
                <a:cubicBezTo>
                  <a:pt x="33" y="38"/>
                  <a:pt x="33" y="38"/>
                  <a:pt x="33" y="38"/>
                </a:cubicBezTo>
                <a:lnTo>
                  <a:pt x="33" y="44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8" name="Freeform 26"/>
          <p:cNvSpPr>
            <a:spLocks noEditPoints="1"/>
          </p:cNvSpPr>
          <p:nvPr/>
        </p:nvSpPr>
        <p:spPr bwMode="auto">
          <a:xfrm>
            <a:off x="6994818" y="4114712"/>
            <a:ext cx="669925" cy="703263"/>
          </a:xfrm>
          <a:custGeom>
            <a:avLst/>
            <a:gdLst>
              <a:gd name="T0" fmla="*/ 79991 w 67"/>
              <a:gd name="T1" fmla="*/ 482237 h 70"/>
              <a:gd name="T2" fmla="*/ 99989 w 67"/>
              <a:gd name="T3" fmla="*/ 602797 h 70"/>
              <a:gd name="T4" fmla="*/ 59993 w 67"/>
              <a:gd name="T5" fmla="*/ 683170 h 70"/>
              <a:gd name="T6" fmla="*/ 99989 w 67"/>
              <a:gd name="T7" fmla="*/ 703263 h 70"/>
              <a:gd name="T8" fmla="*/ 149983 w 67"/>
              <a:gd name="T9" fmla="*/ 552564 h 70"/>
              <a:gd name="T10" fmla="*/ 159982 w 67"/>
              <a:gd name="T11" fmla="*/ 452098 h 70"/>
              <a:gd name="T12" fmla="*/ 109988 w 67"/>
              <a:gd name="T13" fmla="*/ 341585 h 70"/>
              <a:gd name="T14" fmla="*/ 59993 w 67"/>
              <a:gd name="T15" fmla="*/ 452098 h 70"/>
              <a:gd name="T16" fmla="*/ 109988 w 67"/>
              <a:gd name="T17" fmla="*/ 562610 h 70"/>
              <a:gd name="T18" fmla="*/ 309965 w 67"/>
              <a:gd name="T19" fmla="*/ 703263 h 70"/>
              <a:gd name="T20" fmla="*/ 309965 w 67"/>
              <a:gd name="T21" fmla="*/ 452098 h 70"/>
              <a:gd name="T22" fmla="*/ 299966 w 67"/>
              <a:gd name="T23" fmla="*/ 401865 h 70"/>
              <a:gd name="T24" fmla="*/ 349961 w 67"/>
              <a:gd name="T25" fmla="*/ 401865 h 70"/>
              <a:gd name="T26" fmla="*/ 349961 w 67"/>
              <a:gd name="T27" fmla="*/ 452098 h 70"/>
              <a:gd name="T28" fmla="*/ 359960 w 67"/>
              <a:gd name="T29" fmla="*/ 703263 h 70"/>
              <a:gd name="T30" fmla="*/ 199978 w 67"/>
              <a:gd name="T31" fmla="*/ 703263 h 70"/>
              <a:gd name="T32" fmla="*/ 199978 w 67"/>
              <a:gd name="T33" fmla="*/ 452098 h 70"/>
              <a:gd name="T34" fmla="*/ 189979 w 67"/>
              <a:gd name="T35" fmla="*/ 401865 h 70"/>
              <a:gd name="T36" fmla="*/ 239973 w 67"/>
              <a:gd name="T37" fmla="*/ 401865 h 70"/>
              <a:gd name="T38" fmla="*/ 239973 w 67"/>
              <a:gd name="T39" fmla="*/ 452098 h 70"/>
              <a:gd name="T40" fmla="*/ 249972 w 67"/>
              <a:gd name="T41" fmla="*/ 703263 h 70"/>
              <a:gd name="T42" fmla="*/ 149983 w 67"/>
              <a:gd name="T43" fmla="*/ 482237 h 70"/>
              <a:gd name="T44" fmla="*/ 199978 w 67"/>
              <a:gd name="T45" fmla="*/ 572657 h 70"/>
              <a:gd name="T46" fmla="*/ 189979 w 67"/>
              <a:gd name="T47" fmla="*/ 683170 h 70"/>
              <a:gd name="T48" fmla="*/ 169981 w 67"/>
              <a:gd name="T49" fmla="*/ 542517 h 70"/>
              <a:gd name="T50" fmla="*/ 259971 w 67"/>
              <a:gd name="T51" fmla="*/ 482237 h 70"/>
              <a:gd name="T52" fmla="*/ 269970 w 67"/>
              <a:gd name="T53" fmla="*/ 683170 h 70"/>
              <a:gd name="T54" fmla="*/ 309965 w 67"/>
              <a:gd name="T55" fmla="*/ 602797 h 70"/>
              <a:gd name="T56" fmla="*/ 289968 w 67"/>
              <a:gd name="T57" fmla="*/ 492284 h 70"/>
              <a:gd name="T58" fmla="*/ 369959 w 67"/>
              <a:gd name="T59" fmla="*/ 502331 h 70"/>
              <a:gd name="T60" fmla="*/ 379957 w 67"/>
              <a:gd name="T61" fmla="*/ 683170 h 70"/>
              <a:gd name="T62" fmla="*/ 589934 w 67"/>
              <a:gd name="T63" fmla="*/ 612843 h 70"/>
              <a:gd name="T64" fmla="*/ 559937 w 67"/>
              <a:gd name="T65" fmla="*/ 170792 h 70"/>
              <a:gd name="T66" fmla="*/ 419953 w 67"/>
              <a:gd name="T67" fmla="*/ 512377 h 70"/>
              <a:gd name="T68" fmla="*/ 559937 w 67"/>
              <a:gd name="T69" fmla="*/ 140653 h 70"/>
              <a:gd name="T70" fmla="*/ 639928 w 67"/>
              <a:gd name="T71" fmla="*/ 0 h 70"/>
              <a:gd name="T72" fmla="*/ 559937 w 67"/>
              <a:gd name="T73" fmla="*/ 140653 h 70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67"/>
              <a:gd name="T112" fmla="*/ 0 h 70"/>
              <a:gd name="T113" fmla="*/ 67 w 67"/>
              <a:gd name="T114" fmla="*/ 70 h 70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67" h="70">
                <a:moveTo>
                  <a:pt x="1" y="48"/>
                </a:moveTo>
                <a:cubicBezTo>
                  <a:pt x="3" y="48"/>
                  <a:pt x="6" y="48"/>
                  <a:pt x="8" y="48"/>
                </a:cubicBezTo>
                <a:cubicBezTo>
                  <a:pt x="8" y="51"/>
                  <a:pt x="9" y="54"/>
                  <a:pt x="9" y="57"/>
                </a:cubicBezTo>
                <a:cubicBezTo>
                  <a:pt x="10" y="58"/>
                  <a:pt x="10" y="59"/>
                  <a:pt x="10" y="60"/>
                </a:cubicBezTo>
                <a:cubicBezTo>
                  <a:pt x="10" y="63"/>
                  <a:pt x="10" y="66"/>
                  <a:pt x="8" y="68"/>
                </a:cubicBezTo>
                <a:cubicBezTo>
                  <a:pt x="6" y="68"/>
                  <a:pt x="6" y="68"/>
                  <a:pt x="6" y="68"/>
                </a:cubicBezTo>
                <a:cubicBezTo>
                  <a:pt x="3" y="64"/>
                  <a:pt x="0" y="57"/>
                  <a:pt x="1" y="48"/>
                </a:cubicBezTo>
                <a:close/>
                <a:moveTo>
                  <a:pt x="10" y="70"/>
                </a:moveTo>
                <a:cubicBezTo>
                  <a:pt x="14" y="70"/>
                  <a:pt x="14" y="70"/>
                  <a:pt x="14" y="70"/>
                </a:cubicBezTo>
                <a:cubicBezTo>
                  <a:pt x="17" y="63"/>
                  <a:pt x="16" y="60"/>
                  <a:pt x="15" y="55"/>
                </a:cubicBezTo>
                <a:cubicBezTo>
                  <a:pt x="14" y="52"/>
                  <a:pt x="14" y="49"/>
                  <a:pt x="13" y="45"/>
                </a:cubicBezTo>
                <a:cubicBezTo>
                  <a:pt x="16" y="45"/>
                  <a:pt x="16" y="45"/>
                  <a:pt x="16" y="45"/>
                </a:cubicBezTo>
                <a:cubicBezTo>
                  <a:pt x="14" y="40"/>
                  <a:pt x="14" y="40"/>
                  <a:pt x="14" y="40"/>
                </a:cubicBezTo>
                <a:cubicBezTo>
                  <a:pt x="11" y="34"/>
                  <a:pt x="11" y="34"/>
                  <a:pt x="11" y="34"/>
                </a:cubicBezTo>
                <a:cubicBezTo>
                  <a:pt x="9" y="40"/>
                  <a:pt x="9" y="40"/>
                  <a:pt x="9" y="40"/>
                </a:cubicBezTo>
                <a:cubicBezTo>
                  <a:pt x="6" y="45"/>
                  <a:pt x="6" y="45"/>
                  <a:pt x="6" y="45"/>
                </a:cubicBezTo>
                <a:cubicBezTo>
                  <a:pt x="9" y="45"/>
                  <a:pt x="9" y="45"/>
                  <a:pt x="9" y="45"/>
                </a:cubicBezTo>
                <a:cubicBezTo>
                  <a:pt x="10" y="50"/>
                  <a:pt x="10" y="53"/>
                  <a:pt x="11" y="56"/>
                </a:cubicBezTo>
                <a:cubicBezTo>
                  <a:pt x="12" y="61"/>
                  <a:pt x="13" y="63"/>
                  <a:pt x="10" y="70"/>
                </a:cubicBezTo>
                <a:close/>
                <a:moveTo>
                  <a:pt x="31" y="70"/>
                </a:moveTo>
                <a:cubicBezTo>
                  <a:pt x="34" y="63"/>
                  <a:pt x="33" y="61"/>
                  <a:pt x="32" y="56"/>
                </a:cubicBezTo>
                <a:cubicBezTo>
                  <a:pt x="32" y="53"/>
                  <a:pt x="31" y="50"/>
                  <a:pt x="31" y="45"/>
                </a:cubicBezTo>
                <a:cubicBezTo>
                  <a:pt x="28" y="45"/>
                  <a:pt x="28" y="45"/>
                  <a:pt x="28" y="45"/>
                </a:cubicBezTo>
                <a:cubicBezTo>
                  <a:pt x="30" y="40"/>
                  <a:pt x="30" y="40"/>
                  <a:pt x="30" y="40"/>
                </a:cubicBezTo>
                <a:cubicBezTo>
                  <a:pt x="33" y="34"/>
                  <a:pt x="33" y="34"/>
                  <a:pt x="33" y="34"/>
                </a:cubicBezTo>
                <a:cubicBezTo>
                  <a:pt x="35" y="40"/>
                  <a:pt x="35" y="40"/>
                  <a:pt x="35" y="40"/>
                </a:cubicBezTo>
                <a:cubicBezTo>
                  <a:pt x="38" y="45"/>
                  <a:pt x="38" y="45"/>
                  <a:pt x="38" y="45"/>
                </a:cubicBezTo>
                <a:cubicBezTo>
                  <a:pt x="35" y="45"/>
                  <a:pt x="35" y="45"/>
                  <a:pt x="35" y="45"/>
                </a:cubicBezTo>
                <a:cubicBezTo>
                  <a:pt x="35" y="49"/>
                  <a:pt x="36" y="52"/>
                  <a:pt x="36" y="55"/>
                </a:cubicBezTo>
                <a:cubicBezTo>
                  <a:pt x="37" y="60"/>
                  <a:pt x="38" y="63"/>
                  <a:pt x="36" y="70"/>
                </a:cubicBezTo>
                <a:cubicBezTo>
                  <a:pt x="31" y="70"/>
                  <a:pt x="31" y="70"/>
                  <a:pt x="31" y="70"/>
                </a:cubicBezTo>
                <a:close/>
                <a:moveTo>
                  <a:pt x="20" y="70"/>
                </a:moveTo>
                <a:cubicBezTo>
                  <a:pt x="23" y="63"/>
                  <a:pt x="23" y="61"/>
                  <a:pt x="22" y="56"/>
                </a:cubicBezTo>
                <a:cubicBezTo>
                  <a:pt x="21" y="53"/>
                  <a:pt x="20" y="50"/>
                  <a:pt x="20" y="45"/>
                </a:cubicBezTo>
                <a:cubicBezTo>
                  <a:pt x="17" y="45"/>
                  <a:pt x="17" y="45"/>
                  <a:pt x="17" y="45"/>
                </a:cubicBezTo>
                <a:cubicBezTo>
                  <a:pt x="19" y="40"/>
                  <a:pt x="19" y="40"/>
                  <a:pt x="19" y="40"/>
                </a:cubicBezTo>
                <a:cubicBezTo>
                  <a:pt x="22" y="34"/>
                  <a:pt x="22" y="34"/>
                  <a:pt x="22" y="34"/>
                </a:cubicBezTo>
                <a:cubicBezTo>
                  <a:pt x="24" y="40"/>
                  <a:pt x="24" y="40"/>
                  <a:pt x="24" y="40"/>
                </a:cubicBezTo>
                <a:cubicBezTo>
                  <a:pt x="27" y="45"/>
                  <a:pt x="27" y="45"/>
                  <a:pt x="27" y="45"/>
                </a:cubicBezTo>
                <a:cubicBezTo>
                  <a:pt x="24" y="45"/>
                  <a:pt x="24" y="45"/>
                  <a:pt x="24" y="45"/>
                </a:cubicBezTo>
                <a:cubicBezTo>
                  <a:pt x="24" y="49"/>
                  <a:pt x="25" y="52"/>
                  <a:pt x="26" y="55"/>
                </a:cubicBezTo>
                <a:cubicBezTo>
                  <a:pt x="27" y="60"/>
                  <a:pt x="28" y="63"/>
                  <a:pt x="25" y="70"/>
                </a:cubicBezTo>
                <a:cubicBezTo>
                  <a:pt x="20" y="70"/>
                  <a:pt x="20" y="70"/>
                  <a:pt x="20" y="70"/>
                </a:cubicBezTo>
                <a:close/>
                <a:moveTo>
                  <a:pt x="15" y="48"/>
                </a:moveTo>
                <a:cubicBezTo>
                  <a:pt x="16" y="48"/>
                  <a:pt x="17" y="48"/>
                  <a:pt x="18" y="48"/>
                </a:cubicBezTo>
                <a:cubicBezTo>
                  <a:pt x="19" y="51"/>
                  <a:pt x="19" y="54"/>
                  <a:pt x="20" y="57"/>
                </a:cubicBezTo>
                <a:cubicBezTo>
                  <a:pt x="20" y="58"/>
                  <a:pt x="21" y="59"/>
                  <a:pt x="21" y="60"/>
                </a:cubicBezTo>
                <a:cubicBezTo>
                  <a:pt x="21" y="63"/>
                  <a:pt x="20" y="66"/>
                  <a:pt x="19" y="68"/>
                </a:cubicBezTo>
                <a:cubicBezTo>
                  <a:pt x="17" y="68"/>
                  <a:pt x="17" y="68"/>
                  <a:pt x="17" y="68"/>
                </a:cubicBezTo>
                <a:cubicBezTo>
                  <a:pt x="18" y="63"/>
                  <a:pt x="18" y="60"/>
                  <a:pt x="17" y="54"/>
                </a:cubicBezTo>
                <a:cubicBezTo>
                  <a:pt x="16" y="52"/>
                  <a:pt x="16" y="50"/>
                  <a:pt x="15" y="48"/>
                </a:cubicBezTo>
                <a:close/>
                <a:moveTo>
                  <a:pt x="26" y="48"/>
                </a:moveTo>
                <a:cubicBezTo>
                  <a:pt x="26" y="50"/>
                  <a:pt x="27" y="52"/>
                  <a:pt x="27" y="54"/>
                </a:cubicBezTo>
                <a:cubicBezTo>
                  <a:pt x="28" y="60"/>
                  <a:pt x="29" y="63"/>
                  <a:pt x="27" y="68"/>
                </a:cubicBezTo>
                <a:cubicBezTo>
                  <a:pt x="30" y="68"/>
                  <a:pt x="30" y="68"/>
                  <a:pt x="30" y="68"/>
                </a:cubicBezTo>
                <a:cubicBezTo>
                  <a:pt x="31" y="66"/>
                  <a:pt x="32" y="63"/>
                  <a:pt x="31" y="60"/>
                </a:cubicBezTo>
                <a:cubicBezTo>
                  <a:pt x="31" y="59"/>
                  <a:pt x="31" y="58"/>
                  <a:pt x="31" y="57"/>
                </a:cubicBezTo>
                <a:cubicBezTo>
                  <a:pt x="30" y="54"/>
                  <a:pt x="30" y="51"/>
                  <a:pt x="29" y="49"/>
                </a:cubicBezTo>
                <a:cubicBezTo>
                  <a:pt x="28" y="49"/>
                  <a:pt x="27" y="49"/>
                  <a:pt x="26" y="48"/>
                </a:cubicBezTo>
                <a:close/>
                <a:moveTo>
                  <a:pt x="37" y="50"/>
                </a:moveTo>
                <a:cubicBezTo>
                  <a:pt x="37" y="51"/>
                  <a:pt x="38" y="53"/>
                  <a:pt x="38" y="54"/>
                </a:cubicBezTo>
                <a:cubicBezTo>
                  <a:pt x="39" y="60"/>
                  <a:pt x="40" y="63"/>
                  <a:pt x="38" y="68"/>
                </a:cubicBezTo>
                <a:cubicBezTo>
                  <a:pt x="51" y="68"/>
                  <a:pt x="51" y="68"/>
                  <a:pt x="51" y="68"/>
                </a:cubicBezTo>
                <a:cubicBezTo>
                  <a:pt x="59" y="61"/>
                  <a:pt x="59" y="61"/>
                  <a:pt x="59" y="61"/>
                </a:cubicBezTo>
                <a:cubicBezTo>
                  <a:pt x="61" y="47"/>
                  <a:pt x="63" y="34"/>
                  <a:pt x="65" y="20"/>
                </a:cubicBezTo>
                <a:cubicBezTo>
                  <a:pt x="63" y="17"/>
                  <a:pt x="60" y="16"/>
                  <a:pt x="56" y="17"/>
                </a:cubicBezTo>
                <a:cubicBezTo>
                  <a:pt x="55" y="18"/>
                  <a:pt x="54" y="20"/>
                  <a:pt x="54" y="22"/>
                </a:cubicBezTo>
                <a:cubicBezTo>
                  <a:pt x="43" y="34"/>
                  <a:pt x="40" y="43"/>
                  <a:pt x="42" y="51"/>
                </a:cubicBezTo>
                <a:cubicBezTo>
                  <a:pt x="41" y="51"/>
                  <a:pt x="39" y="50"/>
                  <a:pt x="37" y="50"/>
                </a:cubicBezTo>
                <a:close/>
                <a:moveTo>
                  <a:pt x="56" y="14"/>
                </a:moveTo>
                <a:cubicBezTo>
                  <a:pt x="59" y="14"/>
                  <a:pt x="63" y="14"/>
                  <a:pt x="67" y="14"/>
                </a:cubicBezTo>
                <a:cubicBezTo>
                  <a:pt x="67" y="9"/>
                  <a:pt x="66" y="4"/>
                  <a:pt x="64" y="0"/>
                </a:cubicBezTo>
                <a:cubicBezTo>
                  <a:pt x="62" y="0"/>
                  <a:pt x="59" y="1"/>
                  <a:pt x="57" y="1"/>
                </a:cubicBezTo>
                <a:cubicBezTo>
                  <a:pt x="55" y="6"/>
                  <a:pt x="55" y="10"/>
                  <a:pt x="56" y="14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9" name="Freeform 27"/>
          <p:cNvSpPr>
            <a:spLocks noEditPoints="1"/>
          </p:cNvSpPr>
          <p:nvPr/>
        </p:nvSpPr>
        <p:spPr bwMode="auto">
          <a:xfrm>
            <a:off x="7013868" y="1015912"/>
            <a:ext cx="671513" cy="652463"/>
          </a:xfrm>
          <a:custGeom>
            <a:avLst/>
            <a:gdLst>
              <a:gd name="T0" fmla="*/ 300677 w 67"/>
              <a:gd name="T1" fmla="*/ 441667 h 65"/>
              <a:gd name="T2" fmla="*/ 180406 w 67"/>
              <a:gd name="T3" fmla="*/ 562122 h 65"/>
              <a:gd name="T4" fmla="*/ 140316 w 67"/>
              <a:gd name="T5" fmla="*/ 562122 h 65"/>
              <a:gd name="T6" fmla="*/ 140316 w 67"/>
              <a:gd name="T7" fmla="*/ 562122 h 65"/>
              <a:gd name="T8" fmla="*/ 130294 w 67"/>
              <a:gd name="T9" fmla="*/ 511933 h 65"/>
              <a:gd name="T10" fmla="*/ 260587 w 67"/>
              <a:gd name="T11" fmla="*/ 391478 h 65"/>
              <a:gd name="T12" fmla="*/ 220497 w 67"/>
              <a:gd name="T13" fmla="*/ 341288 h 65"/>
              <a:gd name="T14" fmla="*/ 90203 w 67"/>
              <a:gd name="T15" fmla="*/ 471781 h 65"/>
              <a:gd name="T16" fmla="*/ 60135 w 67"/>
              <a:gd name="T17" fmla="*/ 481819 h 65"/>
              <a:gd name="T18" fmla="*/ 80181 w 67"/>
              <a:gd name="T19" fmla="*/ 612311 h 65"/>
              <a:gd name="T20" fmla="*/ 80181 w 67"/>
              <a:gd name="T21" fmla="*/ 612311 h 65"/>
              <a:gd name="T22" fmla="*/ 210474 w 67"/>
              <a:gd name="T23" fmla="*/ 622349 h 65"/>
              <a:gd name="T24" fmla="*/ 220497 w 67"/>
              <a:gd name="T25" fmla="*/ 602274 h 65"/>
              <a:gd name="T26" fmla="*/ 340768 w 67"/>
              <a:gd name="T27" fmla="*/ 481819 h 65"/>
              <a:gd name="T28" fmla="*/ 300677 w 67"/>
              <a:gd name="T29" fmla="*/ 441667 h 65"/>
              <a:gd name="T30" fmla="*/ 280632 w 67"/>
              <a:gd name="T31" fmla="*/ 220834 h 65"/>
              <a:gd name="T32" fmla="*/ 581310 w 67"/>
              <a:gd name="T33" fmla="*/ 501895 h 65"/>
              <a:gd name="T34" fmla="*/ 581310 w 67"/>
              <a:gd name="T35" fmla="*/ 612311 h 65"/>
              <a:gd name="T36" fmla="*/ 581310 w 67"/>
              <a:gd name="T37" fmla="*/ 612311 h 65"/>
              <a:gd name="T38" fmla="*/ 481084 w 67"/>
              <a:gd name="T39" fmla="*/ 612311 h 65"/>
              <a:gd name="T40" fmla="*/ 210474 w 67"/>
              <a:gd name="T41" fmla="*/ 291099 h 65"/>
              <a:gd name="T42" fmla="*/ 110248 w 67"/>
              <a:gd name="T43" fmla="*/ 311175 h 65"/>
              <a:gd name="T44" fmla="*/ 0 w 67"/>
              <a:gd name="T45" fmla="*/ 160606 h 65"/>
              <a:gd name="T46" fmla="*/ 30068 w 67"/>
              <a:gd name="T47" fmla="*/ 130493 h 65"/>
              <a:gd name="T48" fmla="*/ 110248 w 67"/>
              <a:gd name="T49" fmla="*/ 210796 h 65"/>
              <a:gd name="T50" fmla="*/ 170384 w 67"/>
              <a:gd name="T51" fmla="*/ 180682 h 65"/>
              <a:gd name="T52" fmla="*/ 200452 w 67"/>
              <a:gd name="T53" fmla="*/ 120455 h 65"/>
              <a:gd name="T54" fmla="*/ 130294 w 67"/>
              <a:gd name="T55" fmla="*/ 30114 h 65"/>
              <a:gd name="T56" fmla="*/ 150339 w 67"/>
              <a:gd name="T57" fmla="*/ 0 h 65"/>
              <a:gd name="T58" fmla="*/ 300677 w 67"/>
              <a:gd name="T59" fmla="*/ 120455 h 65"/>
              <a:gd name="T60" fmla="*/ 280632 w 67"/>
              <a:gd name="T61" fmla="*/ 220834 h 65"/>
              <a:gd name="T62" fmla="*/ 601355 w 67"/>
              <a:gd name="T63" fmla="*/ 30114 h 65"/>
              <a:gd name="T64" fmla="*/ 511152 w 67"/>
              <a:gd name="T65" fmla="*/ 80303 h 65"/>
              <a:gd name="T66" fmla="*/ 521174 w 67"/>
              <a:gd name="T67" fmla="*/ 120455 h 65"/>
              <a:gd name="T68" fmla="*/ 380858 w 67"/>
              <a:gd name="T69" fmla="*/ 271023 h 65"/>
              <a:gd name="T70" fmla="*/ 420948 w 67"/>
              <a:gd name="T71" fmla="*/ 311175 h 65"/>
              <a:gd name="T72" fmla="*/ 571287 w 67"/>
              <a:gd name="T73" fmla="*/ 170644 h 65"/>
              <a:gd name="T74" fmla="*/ 611378 w 67"/>
              <a:gd name="T75" fmla="*/ 180682 h 65"/>
              <a:gd name="T76" fmla="*/ 671513 w 67"/>
              <a:gd name="T77" fmla="*/ 90341 h 65"/>
              <a:gd name="T78" fmla="*/ 631423 w 67"/>
              <a:gd name="T79" fmla="*/ 60227 h 65"/>
              <a:gd name="T80" fmla="*/ 601355 w 67"/>
              <a:gd name="T81" fmla="*/ 30114 h 65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67"/>
              <a:gd name="T124" fmla="*/ 0 h 65"/>
              <a:gd name="T125" fmla="*/ 67 w 67"/>
              <a:gd name="T126" fmla="*/ 65 h 65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67" h="65">
                <a:moveTo>
                  <a:pt x="30" y="44"/>
                </a:moveTo>
                <a:cubicBezTo>
                  <a:pt x="18" y="56"/>
                  <a:pt x="18" y="56"/>
                  <a:pt x="18" y="56"/>
                </a:cubicBezTo>
                <a:cubicBezTo>
                  <a:pt x="17" y="57"/>
                  <a:pt x="15" y="57"/>
                  <a:pt x="14" y="56"/>
                </a:cubicBezTo>
                <a:cubicBezTo>
                  <a:pt x="14" y="56"/>
                  <a:pt x="14" y="56"/>
                  <a:pt x="14" y="56"/>
                </a:cubicBezTo>
                <a:cubicBezTo>
                  <a:pt x="12" y="54"/>
                  <a:pt x="12" y="52"/>
                  <a:pt x="13" y="51"/>
                </a:cubicBezTo>
                <a:cubicBezTo>
                  <a:pt x="26" y="39"/>
                  <a:pt x="26" y="39"/>
                  <a:pt x="26" y="39"/>
                </a:cubicBezTo>
                <a:cubicBezTo>
                  <a:pt x="22" y="34"/>
                  <a:pt x="22" y="34"/>
                  <a:pt x="22" y="34"/>
                </a:cubicBezTo>
                <a:cubicBezTo>
                  <a:pt x="9" y="47"/>
                  <a:pt x="9" y="47"/>
                  <a:pt x="9" y="47"/>
                </a:cubicBezTo>
                <a:cubicBezTo>
                  <a:pt x="8" y="48"/>
                  <a:pt x="7" y="48"/>
                  <a:pt x="6" y="48"/>
                </a:cubicBezTo>
                <a:cubicBezTo>
                  <a:pt x="3" y="51"/>
                  <a:pt x="4" y="57"/>
                  <a:pt x="8" y="61"/>
                </a:cubicBezTo>
                <a:cubicBezTo>
                  <a:pt x="8" y="61"/>
                  <a:pt x="8" y="61"/>
                  <a:pt x="8" y="61"/>
                </a:cubicBezTo>
                <a:cubicBezTo>
                  <a:pt x="12" y="65"/>
                  <a:pt x="18" y="65"/>
                  <a:pt x="21" y="62"/>
                </a:cubicBezTo>
                <a:cubicBezTo>
                  <a:pt x="21" y="61"/>
                  <a:pt x="21" y="60"/>
                  <a:pt x="22" y="60"/>
                </a:cubicBezTo>
                <a:cubicBezTo>
                  <a:pt x="34" y="48"/>
                  <a:pt x="34" y="48"/>
                  <a:pt x="34" y="48"/>
                </a:cubicBezTo>
                <a:cubicBezTo>
                  <a:pt x="30" y="44"/>
                  <a:pt x="30" y="44"/>
                  <a:pt x="30" y="44"/>
                </a:cubicBezTo>
                <a:close/>
                <a:moveTo>
                  <a:pt x="28" y="22"/>
                </a:moveTo>
                <a:cubicBezTo>
                  <a:pt x="58" y="50"/>
                  <a:pt x="58" y="50"/>
                  <a:pt x="58" y="50"/>
                </a:cubicBezTo>
                <a:cubicBezTo>
                  <a:pt x="61" y="53"/>
                  <a:pt x="61" y="58"/>
                  <a:pt x="58" y="61"/>
                </a:cubicBezTo>
                <a:cubicBezTo>
                  <a:pt x="58" y="61"/>
                  <a:pt x="58" y="61"/>
                  <a:pt x="58" y="61"/>
                </a:cubicBezTo>
                <a:cubicBezTo>
                  <a:pt x="56" y="63"/>
                  <a:pt x="51" y="64"/>
                  <a:pt x="48" y="61"/>
                </a:cubicBezTo>
                <a:cubicBezTo>
                  <a:pt x="21" y="29"/>
                  <a:pt x="21" y="29"/>
                  <a:pt x="21" y="29"/>
                </a:cubicBezTo>
                <a:cubicBezTo>
                  <a:pt x="18" y="31"/>
                  <a:pt x="15" y="32"/>
                  <a:pt x="11" y="31"/>
                </a:cubicBezTo>
                <a:cubicBezTo>
                  <a:pt x="0" y="16"/>
                  <a:pt x="0" y="16"/>
                  <a:pt x="0" y="16"/>
                </a:cubicBezTo>
                <a:cubicBezTo>
                  <a:pt x="3" y="13"/>
                  <a:pt x="3" y="13"/>
                  <a:pt x="3" y="13"/>
                </a:cubicBezTo>
                <a:cubicBezTo>
                  <a:pt x="11" y="21"/>
                  <a:pt x="11" y="21"/>
                  <a:pt x="11" y="21"/>
                </a:cubicBezTo>
                <a:cubicBezTo>
                  <a:pt x="17" y="18"/>
                  <a:pt x="17" y="18"/>
                  <a:pt x="17" y="18"/>
                </a:cubicBezTo>
                <a:cubicBezTo>
                  <a:pt x="20" y="12"/>
                  <a:pt x="20" y="12"/>
                  <a:pt x="20" y="12"/>
                </a:cubicBezTo>
                <a:cubicBezTo>
                  <a:pt x="13" y="3"/>
                  <a:pt x="13" y="3"/>
                  <a:pt x="13" y="3"/>
                </a:cubicBezTo>
                <a:cubicBezTo>
                  <a:pt x="15" y="0"/>
                  <a:pt x="15" y="0"/>
                  <a:pt x="15" y="0"/>
                </a:cubicBezTo>
                <a:cubicBezTo>
                  <a:pt x="30" y="12"/>
                  <a:pt x="30" y="12"/>
                  <a:pt x="30" y="12"/>
                </a:cubicBezTo>
                <a:cubicBezTo>
                  <a:pt x="31" y="16"/>
                  <a:pt x="30" y="19"/>
                  <a:pt x="28" y="22"/>
                </a:cubicBezTo>
                <a:close/>
                <a:moveTo>
                  <a:pt x="60" y="3"/>
                </a:moveTo>
                <a:cubicBezTo>
                  <a:pt x="51" y="8"/>
                  <a:pt x="51" y="8"/>
                  <a:pt x="51" y="8"/>
                </a:cubicBezTo>
                <a:cubicBezTo>
                  <a:pt x="52" y="12"/>
                  <a:pt x="52" y="12"/>
                  <a:pt x="52" y="12"/>
                </a:cubicBezTo>
                <a:cubicBezTo>
                  <a:pt x="38" y="27"/>
                  <a:pt x="38" y="27"/>
                  <a:pt x="38" y="27"/>
                </a:cubicBezTo>
                <a:cubicBezTo>
                  <a:pt x="42" y="31"/>
                  <a:pt x="42" y="31"/>
                  <a:pt x="42" y="31"/>
                </a:cubicBezTo>
                <a:cubicBezTo>
                  <a:pt x="57" y="17"/>
                  <a:pt x="57" y="17"/>
                  <a:pt x="57" y="17"/>
                </a:cubicBezTo>
                <a:cubicBezTo>
                  <a:pt x="61" y="18"/>
                  <a:pt x="61" y="18"/>
                  <a:pt x="61" y="18"/>
                </a:cubicBezTo>
                <a:cubicBezTo>
                  <a:pt x="67" y="9"/>
                  <a:pt x="67" y="9"/>
                  <a:pt x="67" y="9"/>
                </a:cubicBezTo>
                <a:cubicBezTo>
                  <a:pt x="63" y="6"/>
                  <a:pt x="63" y="6"/>
                  <a:pt x="63" y="6"/>
                </a:cubicBezTo>
                <a:lnTo>
                  <a:pt x="60" y="3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0" name="Freeform 28"/>
          <p:cNvSpPr>
            <a:spLocks noEditPoints="1"/>
          </p:cNvSpPr>
          <p:nvPr/>
        </p:nvSpPr>
        <p:spPr bwMode="auto">
          <a:xfrm>
            <a:off x="8077491" y="2060485"/>
            <a:ext cx="661988" cy="661988"/>
          </a:xfrm>
          <a:custGeom>
            <a:avLst/>
            <a:gdLst>
              <a:gd name="T0" fmla="*/ 411235 w 66"/>
              <a:gd name="T1" fmla="*/ 10030 h 66"/>
              <a:gd name="T2" fmla="*/ 431295 w 66"/>
              <a:gd name="T3" fmla="*/ 20060 h 66"/>
              <a:gd name="T4" fmla="*/ 491476 w 66"/>
              <a:gd name="T5" fmla="*/ 40120 h 66"/>
              <a:gd name="T6" fmla="*/ 511536 w 66"/>
              <a:gd name="T7" fmla="*/ 50151 h 66"/>
              <a:gd name="T8" fmla="*/ 561687 w 66"/>
              <a:gd name="T9" fmla="*/ 90271 h 66"/>
              <a:gd name="T10" fmla="*/ 581747 w 66"/>
              <a:gd name="T11" fmla="*/ 110331 h 66"/>
              <a:gd name="T12" fmla="*/ 611837 w 66"/>
              <a:gd name="T13" fmla="*/ 150452 h 66"/>
              <a:gd name="T14" fmla="*/ 631898 w 66"/>
              <a:gd name="T15" fmla="*/ 180542 h 66"/>
              <a:gd name="T16" fmla="*/ 651958 w 66"/>
              <a:gd name="T17" fmla="*/ 230693 h 66"/>
              <a:gd name="T18" fmla="*/ 661988 w 66"/>
              <a:gd name="T19" fmla="*/ 260783 h 66"/>
              <a:gd name="T20" fmla="*/ 661988 w 66"/>
              <a:gd name="T21" fmla="*/ 320964 h 66"/>
              <a:gd name="T22" fmla="*/ 661988 w 66"/>
              <a:gd name="T23" fmla="*/ 341024 h 66"/>
              <a:gd name="T24" fmla="*/ 661988 w 66"/>
              <a:gd name="T25" fmla="*/ 401205 h 66"/>
              <a:gd name="T26" fmla="*/ 651958 w 66"/>
              <a:gd name="T27" fmla="*/ 431295 h 66"/>
              <a:gd name="T28" fmla="*/ 631898 w 66"/>
              <a:gd name="T29" fmla="*/ 481446 h 66"/>
              <a:gd name="T30" fmla="*/ 611837 w 66"/>
              <a:gd name="T31" fmla="*/ 511536 h 66"/>
              <a:gd name="T32" fmla="*/ 581747 w 66"/>
              <a:gd name="T33" fmla="*/ 551657 h 66"/>
              <a:gd name="T34" fmla="*/ 561687 w 66"/>
              <a:gd name="T35" fmla="*/ 571717 h 66"/>
              <a:gd name="T36" fmla="*/ 511536 w 66"/>
              <a:gd name="T37" fmla="*/ 611837 h 66"/>
              <a:gd name="T38" fmla="*/ 491476 w 66"/>
              <a:gd name="T39" fmla="*/ 621868 h 66"/>
              <a:gd name="T40" fmla="*/ 431295 w 66"/>
              <a:gd name="T41" fmla="*/ 651958 h 66"/>
              <a:gd name="T42" fmla="*/ 411235 w 66"/>
              <a:gd name="T43" fmla="*/ 651958 h 66"/>
              <a:gd name="T44" fmla="*/ 351054 w 66"/>
              <a:gd name="T45" fmla="*/ 661988 h 66"/>
              <a:gd name="T46" fmla="*/ 320964 w 66"/>
              <a:gd name="T47" fmla="*/ 661988 h 66"/>
              <a:gd name="T48" fmla="*/ 260783 w 66"/>
              <a:gd name="T49" fmla="*/ 651958 h 66"/>
              <a:gd name="T50" fmla="*/ 240723 w 66"/>
              <a:gd name="T51" fmla="*/ 651958 h 66"/>
              <a:gd name="T52" fmla="*/ 180542 w 66"/>
              <a:gd name="T53" fmla="*/ 621868 h 66"/>
              <a:gd name="T54" fmla="*/ 160482 w 66"/>
              <a:gd name="T55" fmla="*/ 611837 h 66"/>
              <a:gd name="T56" fmla="*/ 110331 w 66"/>
              <a:gd name="T57" fmla="*/ 571717 h 66"/>
              <a:gd name="T58" fmla="*/ 90271 w 66"/>
              <a:gd name="T59" fmla="*/ 551657 h 66"/>
              <a:gd name="T60" fmla="*/ 60181 w 66"/>
              <a:gd name="T61" fmla="*/ 511536 h 66"/>
              <a:gd name="T62" fmla="*/ 40120 w 66"/>
              <a:gd name="T63" fmla="*/ 481446 h 66"/>
              <a:gd name="T64" fmla="*/ 20060 w 66"/>
              <a:gd name="T65" fmla="*/ 431295 h 66"/>
              <a:gd name="T66" fmla="*/ 10030 w 66"/>
              <a:gd name="T67" fmla="*/ 401205 h 66"/>
              <a:gd name="T68" fmla="*/ 0 w 66"/>
              <a:gd name="T69" fmla="*/ 341024 h 66"/>
              <a:gd name="T70" fmla="*/ 0 w 66"/>
              <a:gd name="T71" fmla="*/ 320964 h 66"/>
              <a:gd name="T72" fmla="*/ 10030 w 66"/>
              <a:gd name="T73" fmla="*/ 260783 h 66"/>
              <a:gd name="T74" fmla="*/ 20060 w 66"/>
              <a:gd name="T75" fmla="*/ 230693 h 66"/>
              <a:gd name="T76" fmla="*/ 40120 w 66"/>
              <a:gd name="T77" fmla="*/ 180542 h 66"/>
              <a:gd name="T78" fmla="*/ 60181 w 66"/>
              <a:gd name="T79" fmla="*/ 150452 h 66"/>
              <a:gd name="T80" fmla="*/ 90271 w 66"/>
              <a:gd name="T81" fmla="*/ 110331 h 66"/>
              <a:gd name="T82" fmla="*/ 110331 w 66"/>
              <a:gd name="T83" fmla="*/ 90271 h 66"/>
              <a:gd name="T84" fmla="*/ 160482 w 66"/>
              <a:gd name="T85" fmla="*/ 50151 h 66"/>
              <a:gd name="T86" fmla="*/ 180542 w 66"/>
              <a:gd name="T87" fmla="*/ 40120 h 66"/>
              <a:gd name="T88" fmla="*/ 240723 w 66"/>
              <a:gd name="T89" fmla="*/ 20060 h 66"/>
              <a:gd name="T90" fmla="*/ 260783 w 66"/>
              <a:gd name="T91" fmla="*/ 10030 h 66"/>
              <a:gd name="T92" fmla="*/ 320964 w 66"/>
              <a:gd name="T93" fmla="*/ 0 h 66"/>
              <a:gd name="T94" fmla="*/ 351054 w 66"/>
              <a:gd name="T95" fmla="*/ 0 h 66"/>
              <a:gd name="T96" fmla="*/ 220663 w 66"/>
              <a:gd name="T97" fmla="*/ 210633 h 66"/>
              <a:gd name="T98" fmla="*/ 330994 w 66"/>
              <a:gd name="T99" fmla="*/ 501506 h 66"/>
              <a:gd name="T100" fmla="*/ 451355 w 66"/>
              <a:gd name="T101" fmla="*/ 210633 h 66"/>
              <a:gd name="T102" fmla="*/ 330994 w 66"/>
              <a:gd name="T103" fmla="*/ 190572 h 66"/>
              <a:gd name="T104" fmla="*/ 230693 w 66"/>
              <a:gd name="T105" fmla="*/ 431295 h 66"/>
              <a:gd name="T106" fmla="*/ 481446 w 66"/>
              <a:gd name="T107" fmla="*/ 330994 h 66"/>
              <a:gd name="T108" fmla="*/ 330994 w 66"/>
              <a:gd name="T109" fmla="*/ 140422 h 66"/>
              <a:gd name="T110" fmla="*/ 200602 w 66"/>
              <a:gd name="T111" fmla="*/ 471416 h 66"/>
              <a:gd name="T112" fmla="*/ 531596 w 66"/>
              <a:gd name="T113" fmla="*/ 330994 h 6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66"/>
              <a:gd name="T172" fmla="*/ 0 h 66"/>
              <a:gd name="T173" fmla="*/ 66 w 66"/>
              <a:gd name="T174" fmla="*/ 66 h 6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66" h="66">
                <a:moveTo>
                  <a:pt x="36" y="5"/>
                </a:moveTo>
                <a:cubicBezTo>
                  <a:pt x="37" y="5"/>
                  <a:pt x="37" y="5"/>
                  <a:pt x="38" y="5"/>
                </a:cubicBezTo>
                <a:cubicBezTo>
                  <a:pt x="41" y="1"/>
                  <a:pt x="41" y="1"/>
                  <a:pt x="41" y="1"/>
                </a:cubicBezTo>
                <a:cubicBezTo>
                  <a:pt x="42" y="1"/>
                  <a:pt x="42" y="1"/>
                  <a:pt x="42" y="1"/>
                </a:cubicBezTo>
                <a:cubicBezTo>
                  <a:pt x="42" y="1"/>
                  <a:pt x="42" y="1"/>
                  <a:pt x="42" y="1"/>
                </a:cubicBezTo>
                <a:cubicBezTo>
                  <a:pt x="43" y="2"/>
                  <a:pt x="43" y="2"/>
                  <a:pt x="43" y="2"/>
                </a:cubicBezTo>
                <a:cubicBezTo>
                  <a:pt x="43" y="6"/>
                  <a:pt x="43" y="6"/>
                  <a:pt x="43" y="6"/>
                </a:cubicBezTo>
                <a:cubicBezTo>
                  <a:pt x="44" y="7"/>
                  <a:pt x="45" y="7"/>
                  <a:pt x="45" y="7"/>
                </a:cubicBezTo>
                <a:cubicBezTo>
                  <a:pt x="49" y="4"/>
                  <a:pt x="49" y="4"/>
                  <a:pt x="49" y="4"/>
                </a:cubicBezTo>
                <a:cubicBezTo>
                  <a:pt x="50" y="4"/>
                  <a:pt x="50" y="4"/>
                  <a:pt x="50" y="4"/>
                </a:cubicBezTo>
                <a:cubicBezTo>
                  <a:pt x="50" y="5"/>
                  <a:pt x="50" y="5"/>
                  <a:pt x="50" y="5"/>
                </a:cubicBezTo>
                <a:cubicBezTo>
                  <a:pt x="51" y="5"/>
                  <a:pt x="51" y="5"/>
                  <a:pt x="51" y="5"/>
                </a:cubicBezTo>
                <a:cubicBezTo>
                  <a:pt x="50" y="10"/>
                  <a:pt x="50" y="10"/>
                  <a:pt x="50" y="10"/>
                </a:cubicBezTo>
                <a:cubicBezTo>
                  <a:pt x="51" y="10"/>
                  <a:pt x="51" y="11"/>
                  <a:pt x="52" y="11"/>
                </a:cubicBezTo>
                <a:cubicBezTo>
                  <a:pt x="56" y="9"/>
                  <a:pt x="56" y="9"/>
                  <a:pt x="56" y="9"/>
                </a:cubicBezTo>
                <a:cubicBezTo>
                  <a:pt x="57" y="10"/>
                  <a:pt x="57" y="10"/>
                  <a:pt x="57" y="10"/>
                </a:cubicBezTo>
                <a:cubicBezTo>
                  <a:pt x="57" y="10"/>
                  <a:pt x="57" y="10"/>
                  <a:pt x="57" y="10"/>
                </a:cubicBezTo>
                <a:cubicBezTo>
                  <a:pt x="58" y="11"/>
                  <a:pt x="58" y="11"/>
                  <a:pt x="58" y="11"/>
                </a:cubicBezTo>
                <a:cubicBezTo>
                  <a:pt x="55" y="15"/>
                  <a:pt x="55" y="15"/>
                  <a:pt x="55" y="15"/>
                </a:cubicBezTo>
                <a:cubicBezTo>
                  <a:pt x="56" y="15"/>
                  <a:pt x="56" y="16"/>
                  <a:pt x="57" y="16"/>
                </a:cubicBezTo>
                <a:cubicBezTo>
                  <a:pt x="61" y="15"/>
                  <a:pt x="61" y="15"/>
                  <a:pt x="61" y="15"/>
                </a:cubicBezTo>
                <a:cubicBezTo>
                  <a:pt x="62" y="16"/>
                  <a:pt x="62" y="16"/>
                  <a:pt x="62" y="16"/>
                </a:cubicBezTo>
                <a:cubicBezTo>
                  <a:pt x="62" y="17"/>
                  <a:pt x="62" y="17"/>
                  <a:pt x="62" y="17"/>
                </a:cubicBezTo>
                <a:cubicBezTo>
                  <a:pt x="63" y="18"/>
                  <a:pt x="63" y="18"/>
                  <a:pt x="63" y="18"/>
                </a:cubicBezTo>
                <a:cubicBezTo>
                  <a:pt x="59" y="21"/>
                  <a:pt x="59" y="21"/>
                  <a:pt x="59" y="21"/>
                </a:cubicBezTo>
                <a:cubicBezTo>
                  <a:pt x="60" y="22"/>
                  <a:pt x="60" y="22"/>
                  <a:pt x="60" y="23"/>
                </a:cubicBezTo>
                <a:cubicBezTo>
                  <a:pt x="65" y="23"/>
                  <a:pt x="65" y="23"/>
                  <a:pt x="65" y="23"/>
                </a:cubicBezTo>
                <a:cubicBezTo>
                  <a:pt x="65" y="24"/>
                  <a:pt x="65" y="24"/>
                  <a:pt x="65" y="24"/>
                </a:cubicBezTo>
                <a:cubicBezTo>
                  <a:pt x="65" y="25"/>
                  <a:pt x="65" y="25"/>
                  <a:pt x="65" y="25"/>
                </a:cubicBezTo>
                <a:cubicBezTo>
                  <a:pt x="66" y="26"/>
                  <a:pt x="66" y="26"/>
                  <a:pt x="66" y="26"/>
                </a:cubicBezTo>
                <a:cubicBezTo>
                  <a:pt x="62" y="28"/>
                  <a:pt x="62" y="28"/>
                  <a:pt x="62" y="28"/>
                </a:cubicBezTo>
                <a:cubicBezTo>
                  <a:pt x="62" y="29"/>
                  <a:pt x="62" y="30"/>
                  <a:pt x="62" y="30"/>
                </a:cubicBezTo>
                <a:cubicBezTo>
                  <a:pt x="66" y="32"/>
                  <a:pt x="66" y="32"/>
                  <a:pt x="66" y="32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33"/>
                  <a:pt x="66" y="33"/>
                  <a:pt x="66" y="33"/>
                </a:cubicBezTo>
                <a:cubicBezTo>
                  <a:pt x="66" y="34"/>
                  <a:pt x="66" y="34"/>
                  <a:pt x="66" y="34"/>
                </a:cubicBezTo>
                <a:cubicBezTo>
                  <a:pt x="62" y="36"/>
                  <a:pt x="62" y="36"/>
                  <a:pt x="62" y="36"/>
                </a:cubicBezTo>
                <a:cubicBezTo>
                  <a:pt x="62" y="36"/>
                  <a:pt x="62" y="37"/>
                  <a:pt x="62" y="38"/>
                </a:cubicBezTo>
                <a:cubicBezTo>
                  <a:pt x="66" y="40"/>
                  <a:pt x="66" y="40"/>
                  <a:pt x="66" y="40"/>
                </a:cubicBezTo>
                <a:cubicBezTo>
                  <a:pt x="65" y="41"/>
                  <a:pt x="65" y="41"/>
                  <a:pt x="65" y="41"/>
                </a:cubicBezTo>
                <a:cubicBezTo>
                  <a:pt x="65" y="42"/>
                  <a:pt x="65" y="42"/>
                  <a:pt x="65" y="42"/>
                </a:cubicBezTo>
                <a:cubicBezTo>
                  <a:pt x="65" y="43"/>
                  <a:pt x="65" y="43"/>
                  <a:pt x="65" y="43"/>
                </a:cubicBezTo>
                <a:cubicBezTo>
                  <a:pt x="60" y="43"/>
                  <a:pt x="60" y="43"/>
                  <a:pt x="60" y="43"/>
                </a:cubicBezTo>
                <a:cubicBezTo>
                  <a:pt x="60" y="44"/>
                  <a:pt x="60" y="44"/>
                  <a:pt x="59" y="45"/>
                </a:cubicBezTo>
                <a:cubicBezTo>
                  <a:pt x="63" y="48"/>
                  <a:pt x="63" y="48"/>
                  <a:pt x="63" y="48"/>
                </a:cubicBezTo>
                <a:cubicBezTo>
                  <a:pt x="62" y="49"/>
                  <a:pt x="62" y="49"/>
                  <a:pt x="62" y="49"/>
                </a:cubicBezTo>
                <a:cubicBezTo>
                  <a:pt x="62" y="50"/>
                  <a:pt x="62" y="50"/>
                  <a:pt x="62" y="50"/>
                </a:cubicBezTo>
                <a:cubicBezTo>
                  <a:pt x="61" y="51"/>
                  <a:pt x="61" y="51"/>
                  <a:pt x="61" y="51"/>
                </a:cubicBezTo>
                <a:cubicBezTo>
                  <a:pt x="57" y="50"/>
                  <a:pt x="57" y="50"/>
                  <a:pt x="57" y="50"/>
                </a:cubicBezTo>
                <a:cubicBezTo>
                  <a:pt x="56" y="50"/>
                  <a:pt x="56" y="51"/>
                  <a:pt x="55" y="51"/>
                </a:cubicBezTo>
                <a:cubicBezTo>
                  <a:pt x="58" y="55"/>
                  <a:pt x="58" y="55"/>
                  <a:pt x="58" y="55"/>
                </a:cubicBezTo>
                <a:cubicBezTo>
                  <a:pt x="57" y="56"/>
                  <a:pt x="57" y="56"/>
                  <a:pt x="57" y="56"/>
                </a:cubicBezTo>
                <a:cubicBezTo>
                  <a:pt x="57" y="57"/>
                  <a:pt x="57" y="57"/>
                  <a:pt x="57" y="57"/>
                </a:cubicBezTo>
                <a:cubicBezTo>
                  <a:pt x="56" y="57"/>
                  <a:pt x="56" y="57"/>
                  <a:pt x="56" y="57"/>
                </a:cubicBezTo>
                <a:cubicBezTo>
                  <a:pt x="52" y="55"/>
                  <a:pt x="52" y="55"/>
                  <a:pt x="52" y="55"/>
                </a:cubicBezTo>
                <a:cubicBezTo>
                  <a:pt x="51" y="55"/>
                  <a:pt x="51" y="56"/>
                  <a:pt x="50" y="56"/>
                </a:cubicBezTo>
                <a:cubicBezTo>
                  <a:pt x="51" y="61"/>
                  <a:pt x="51" y="61"/>
                  <a:pt x="51" y="61"/>
                </a:cubicBezTo>
                <a:cubicBezTo>
                  <a:pt x="50" y="62"/>
                  <a:pt x="50" y="62"/>
                  <a:pt x="50" y="62"/>
                </a:cubicBezTo>
                <a:cubicBezTo>
                  <a:pt x="50" y="62"/>
                  <a:pt x="50" y="62"/>
                  <a:pt x="50" y="62"/>
                </a:cubicBezTo>
                <a:cubicBezTo>
                  <a:pt x="49" y="62"/>
                  <a:pt x="49" y="62"/>
                  <a:pt x="49" y="62"/>
                </a:cubicBezTo>
                <a:cubicBezTo>
                  <a:pt x="45" y="59"/>
                  <a:pt x="45" y="59"/>
                  <a:pt x="45" y="59"/>
                </a:cubicBezTo>
                <a:cubicBezTo>
                  <a:pt x="45" y="59"/>
                  <a:pt x="44" y="60"/>
                  <a:pt x="43" y="60"/>
                </a:cubicBezTo>
                <a:cubicBezTo>
                  <a:pt x="43" y="65"/>
                  <a:pt x="43" y="65"/>
                  <a:pt x="43" y="65"/>
                </a:cubicBezTo>
                <a:cubicBezTo>
                  <a:pt x="42" y="65"/>
                  <a:pt x="42" y="65"/>
                  <a:pt x="42" y="65"/>
                </a:cubicBezTo>
                <a:cubicBezTo>
                  <a:pt x="42" y="65"/>
                  <a:pt x="42" y="65"/>
                  <a:pt x="42" y="65"/>
                </a:cubicBezTo>
                <a:cubicBezTo>
                  <a:pt x="41" y="65"/>
                  <a:pt x="41" y="65"/>
                  <a:pt x="41" y="65"/>
                </a:cubicBezTo>
                <a:cubicBezTo>
                  <a:pt x="38" y="61"/>
                  <a:pt x="38" y="61"/>
                  <a:pt x="38" y="61"/>
                </a:cubicBezTo>
                <a:cubicBezTo>
                  <a:pt x="37" y="61"/>
                  <a:pt x="37" y="61"/>
                  <a:pt x="36" y="61"/>
                </a:cubicBezTo>
                <a:cubicBezTo>
                  <a:pt x="35" y="66"/>
                  <a:pt x="35" y="66"/>
                  <a:pt x="35" y="66"/>
                </a:cubicBezTo>
                <a:cubicBezTo>
                  <a:pt x="34" y="66"/>
                  <a:pt x="34" y="66"/>
                  <a:pt x="34" y="66"/>
                </a:cubicBezTo>
                <a:cubicBezTo>
                  <a:pt x="33" y="66"/>
                  <a:pt x="33" y="66"/>
                  <a:pt x="33" y="66"/>
                </a:cubicBezTo>
                <a:cubicBezTo>
                  <a:pt x="32" y="66"/>
                  <a:pt x="32" y="66"/>
                  <a:pt x="32" y="66"/>
                </a:cubicBezTo>
                <a:cubicBezTo>
                  <a:pt x="31" y="61"/>
                  <a:pt x="31" y="61"/>
                  <a:pt x="31" y="61"/>
                </a:cubicBezTo>
                <a:cubicBezTo>
                  <a:pt x="30" y="61"/>
                  <a:pt x="29" y="61"/>
                  <a:pt x="29" y="61"/>
                </a:cubicBezTo>
                <a:cubicBezTo>
                  <a:pt x="26" y="65"/>
                  <a:pt x="26" y="65"/>
                  <a:pt x="26" y="65"/>
                </a:cubicBezTo>
                <a:cubicBezTo>
                  <a:pt x="25" y="65"/>
                  <a:pt x="25" y="65"/>
                  <a:pt x="25" y="65"/>
                </a:cubicBezTo>
                <a:cubicBezTo>
                  <a:pt x="25" y="65"/>
                  <a:pt x="25" y="65"/>
                  <a:pt x="25" y="65"/>
                </a:cubicBezTo>
                <a:cubicBezTo>
                  <a:pt x="24" y="65"/>
                  <a:pt x="24" y="65"/>
                  <a:pt x="24" y="65"/>
                </a:cubicBezTo>
                <a:cubicBezTo>
                  <a:pt x="23" y="60"/>
                  <a:pt x="23" y="60"/>
                  <a:pt x="23" y="60"/>
                </a:cubicBezTo>
                <a:cubicBezTo>
                  <a:pt x="23" y="60"/>
                  <a:pt x="22" y="59"/>
                  <a:pt x="22" y="59"/>
                </a:cubicBezTo>
                <a:cubicBezTo>
                  <a:pt x="18" y="62"/>
                  <a:pt x="18" y="62"/>
                  <a:pt x="18" y="62"/>
                </a:cubicBezTo>
                <a:cubicBezTo>
                  <a:pt x="17" y="62"/>
                  <a:pt x="17" y="62"/>
                  <a:pt x="17" y="62"/>
                </a:cubicBezTo>
                <a:cubicBezTo>
                  <a:pt x="17" y="62"/>
                  <a:pt x="17" y="62"/>
                  <a:pt x="17" y="62"/>
                </a:cubicBezTo>
                <a:cubicBezTo>
                  <a:pt x="16" y="61"/>
                  <a:pt x="16" y="61"/>
                  <a:pt x="16" y="61"/>
                </a:cubicBezTo>
                <a:cubicBezTo>
                  <a:pt x="17" y="56"/>
                  <a:pt x="17" y="56"/>
                  <a:pt x="17" y="56"/>
                </a:cubicBezTo>
                <a:cubicBezTo>
                  <a:pt x="16" y="56"/>
                  <a:pt x="16" y="55"/>
                  <a:pt x="15" y="55"/>
                </a:cubicBezTo>
                <a:cubicBezTo>
                  <a:pt x="11" y="57"/>
                  <a:pt x="11" y="57"/>
                  <a:pt x="11" y="57"/>
                </a:cubicBezTo>
                <a:cubicBezTo>
                  <a:pt x="10" y="57"/>
                  <a:pt x="10" y="57"/>
                  <a:pt x="10" y="57"/>
                </a:cubicBezTo>
                <a:cubicBezTo>
                  <a:pt x="10" y="56"/>
                  <a:pt x="10" y="56"/>
                  <a:pt x="10" y="56"/>
                </a:cubicBezTo>
                <a:cubicBezTo>
                  <a:pt x="9" y="55"/>
                  <a:pt x="9" y="55"/>
                  <a:pt x="9" y="55"/>
                </a:cubicBezTo>
                <a:cubicBezTo>
                  <a:pt x="11" y="51"/>
                  <a:pt x="11" y="51"/>
                  <a:pt x="11" y="51"/>
                </a:cubicBezTo>
                <a:cubicBezTo>
                  <a:pt x="11" y="51"/>
                  <a:pt x="11" y="50"/>
                  <a:pt x="10" y="50"/>
                </a:cubicBezTo>
                <a:cubicBezTo>
                  <a:pt x="6" y="51"/>
                  <a:pt x="6" y="51"/>
                  <a:pt x="6" y="51"/>
                </a:cubicBezTo>
                <a:cubicBezTo>
                  <a:pt x="5" y="50"/>
                  <a:pt x="5" y="50"/>
                  <a:pt x="5" y="50"/>
                </a:cubicBezTo>
                <a:cubicBezTo>
                  <a:pt x="5" y="49"/>
                  <a:pt x="5" y="49"/>
                  <a:pt x="5" y="49"/>
                </a:cubicBezTo>
                <a:cubicBezTo>
                  <a:pt x="4" y="48"/>
                  <a:pt x="4" y="48"/>
                  <a:pt x="4" y="48"/>
                </a:cubicBezTo>
                <a:cubicBezTo>
                  <a:pt x="8" y="45"/>
                  <a:pt x="8" y="45"/>
                  <a:pt x="8" y="45"/>
                </a:cubicBezTo>
                <a:cubicBezTo>
                  <a:pt x="7" y="44"/>
                  <a:pt x="7" y="44"/>
                  <a:pt x="7" y="43"/>
                </a:cubicBezTo>
                <a:cubicBezTo>
                  <a:pt x="2" y="43"/>
                  <a:pt x="2" y="43"/>
                  <a:pt x="2" y="43"/>
                </a:cubicBezTo>
                <a:cubicBezTo>
                  <a:pt x="2" y="42"/>
                  <a:pt x="2" y="42"/>
                  <a:pt x="2" y="42"/>
                </a:cubicBezTo>
                <a:cubicBezTo>
                  <a:pt x="2" y="41"/>
                  <a:pt x="2" y="41"/>
                  <a:pt x="2" y="41"/>
                </a:cubicBezTo>
                <a:cubicBezTo>
                  <a:pt x="1" y="40"/>
                  <a:pt x="1" y="40"/>
                  <a:pt x="1" y="40"/>
                </a:cubicBezTo>
                <a:cubicBezTo>
                  <a:pt x="5" y="38"/>
                  <a:pt x="5" y="38"/>
                  <a:pt x="5" y="38"/>
                </a:cubicBezTo>
                <a:cubicBezTo>
                  <a:pt x="5" y="37"/>
                  <a:pt x="5" y="36"/>
                  <a:pt x="5" y="36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2"/>
                  <a:pt x="0" y="32"/>
                  <a:pt x="0" y="32"/>
                </a:cubicBezTo>
                <a:cubicBezTo>
                  <a:pt x="5" y="30"/>
                  <a:pt x="5" y="30"/>
                  <a:pt x="5" y="30"/>
                </a:cubicBezTo>
                <a:cubicBezTo>
                  <a:pt x="5" y="30"/>
                  <a:pt x="5" y="29"/>
                  <a:pt x="5" y="28"/>
                </a:cubicBezTo>
                <a:cubicBezTo>
                  <a:pt x="1" y="26"/>
                  <a:pt x="1" y="26"/>
                  <a:pt x="1" y="26"/>
                </a:cubicBezTo>
                <a:cubicBezTo>
                  <a:pt x="2" y="25"/>
                  <a:pt x="2" y="25"/>
                  <a:pt x="2" y="25"/>
                </a:cubicBezTo>
                <a:cubicBezTo>
                  <a:pt x="2" y="24"/>
                  <a:pt x="2" y="24"/>
                  <a:pt x="2" y="24"/>
                </a:cubicBezTo>
                <a:cubicBezTo>
                  <a:pt x="2" y="23"/>
                  <a:pt x="2" y="23"/>
                  <a:pt x="2" y="23"/>
                </a:cubicBezTo>
                <a:cubicBezTo>
                  <a:pt x="7" y="23"/>
                  <a:pt x="7" y="23"/>
                  <a:pt x="7" y="23"/>
                </a:cubicBezTo>
                <a:cubicBezTo>
                  <a:pt x="7" y="22"/>
                  <a:pt x="7" y="22"/>
                  <a:pt x="8" y="21"/>
                </a:cubicBezTo>
                <a:cubicBezTo>
                  <a:pt x="4" y="18"/>
                  <a:pt x="4" y="18"/>
                  <a:pt x="4" y="18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6"/>
                  <a:pt x="5" y="16"/>
                  <a:pt x="5" y="16"/>
                </a:cubicBezTo>
                <a:cubicBezTo>
                  <a:pt x="6" y="15"/>
                  <a:pt x="6" y="15"/>
                  <a:pt x="6" y="15"/>
                </a:cubicBezTo>
                <a:cubicBezTo>
                  <a:pt x="10" y="16"/>
                  <a:pt x="10" y="16"/>
                  <a:pt x="10" y="16"/>
                </a:cubicBezTo>
                <a:cubicBezTo>
                  <a:pt x="11" y="16"/>
                  <a:pt x="11" y="15"/>
                  <a:pt x="11" y="15"/>
                </a:cubicBezTo>
                <a:cubicBezTo>
                  <a:pt x="9" y="11"/>
                  <a:pt x="9" y="11"/>
                  <a:pt x="9" y="11"/>
                </a:cubicBezTo>
                <a:cubicBezTo>
                  <a:pt x="10" y="10"/>
                  <a:pt x="10" y="10"/>
                  <a:pt x="10" y="10"/>
                </a:cubicBezTo>
                <a:cubicBezTo>
                  <a:pt x="10" y="10"/>
                  <a:pt x="10" y="10"/>
                  <a:pt x="10" y="10"/>
                </a:cubicBezTo>
                <a:cubicBezTo>
                  <a:pt x="11" y="9"/>
                  <a:pt x="11" y="9"/>
                  <a:pt x="11" y="9"/>
                </a:cubicBezTo>
                <a:cubicBezTo>
                  <a:pt x="15" y="11"/>
                  <a:pt x="15" y="11"/>
                  <a:pt x="15" y="11"/>
                </a:cubicBezTo>
                <a:cubicBezTo>
                  <a:pt x="16" y="11"/>
                  <a:pt x="16" y="10"/>
                  <a:pt x="17" y="10"/>
                </a:cubicBezTo>
                <a:cubicBezTo>
                  <a:pt x="16" y="5"/>
                  <a:pt x="16" y="5"/>
                  <a:pt x="16" y="5"/>
                </a:cubicBezTo>
                <a:cubicBezTo>
                  <a:pt x="17" y="5"/>
                  <a:pt x="17" y="5"/>
                  <a:pt x="17" y="5"/>
                </a:cubicBezTo>
                <a:cubicBezTo>
                  <a:pt x="17" y="4"/>
                  <a:pt x="17" y="4"/>
                  <a:pt x="17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22" y="7"/>
                  <a:pt x="22" y="7"/>
                  <a:pt x="22" y="7"/>
                </a:cubicBezTo>
                <a:cubicBezTo>
                  <a:pt x="22" y="7"/>
                  <a:pt x="23" y="7"/>
                  <a:pt x="23" y="6"/>
                </a:cubicBezTo>
                <a:cubicBezTo>
                  <a:pt x="24" y="2"/>
                  <a:pt x="24" y="2"/>
                  <a:pt x="24" y="2"/>
                </a:cubicBezTo>
                <a:cubicBezTo>
                  <a:pt x="25" y="1"/>
                  <a:pt x="25" y="1"/>
                  <a:pt x="25" y="1"/>
                </a:cubicBezTo>
                <a:cubicBezTo>
                  <a:pt x="25" y="1"/>
                  <a:pt x="25" y="1"/>
                  <a:pt x="25" y="1"/>
                </a:cubicBezTo>
                <a:cubicBezTo>
                  <a:pt x="26" y="1"/>
                  <a:pt x="26" y="1"/>
                  <a:pt x="26" y="1"/>
                </a:cubicBezTo>
                <a:cubicBezTo>
                  <a:pt x="29" y="5"/>
                  <a:pt x="29" y="5"/>
                  <a:pt x="29" y="5"/>
                </a:cubicBezTo>
                <a:cubicBezTo>
                  <a:pt x="29" y="5"/>
                  <a:pt x="30" y="5"/>
                  <a:pt x="31" y="5"/>
                </a:cubicBezTo>
                <a:cubicBezTo>
                  <a:pt x="32" y="0"/>
                  <a:pt x="32" y="0"/>
                  <a:pt x="32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34" y="0"/>
                  <a:pt x="34" y="0"/>
                  <a:pt x="34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6" y="5"/>
                  <a:pt x="36" y="5"/>
                  <a:pt x="36" y="5"/>
                </a:cubicBezTo>
                <a:close/>
                <a:moveTo>
                  <a:pt x="33" y="17"/>
                </a:moveTo>
                <a:cubicBezTo>
                  <a:pt x="29" y="17"/>
                  <a:pt x="25" y="18"/>
                  <a:pt x="22" y="21"/>
                </a:cubicBezTo>
                <a:cubicBezTo>
                  <a:pt x="19" y="24"/>
                  <a:pt x="17" y="29"/>
                  <a:pt x="17" y="33"/>
                </a:cubicBezTo>
                <a:cubicBezTo>
                  <a:pt x="17" y="38"/>
                  <a:pt x="19" y="42"/>
                  <a:pt x="22" y="45"/>
                </a:cubicBezTo>
                <a:cubicBezTo>
                  <a:pt x="25" y="48"/>
                  <a:pt x="29" y="50"/>
                  <a:pt x="33" y="50"/>
                </a:cubicBezTo>
                <a:cubicBezTo>
                  <a:pt x="38" y="50"/>
                  <a:pt x="42" y="48"/>
                  <a:pt x="45" y="45"/>
                </a:cubicBezTo>
                <a:cubicBezTo>
                  <a:pt x="48" y="42"/>
                  <a:pt x="50" y="38"/>
                  <a:pt x="50" y="33"/>
                </a:cubicBezTo>
                <a:cubicBezTo>
                  <a:pt x="50" y="29"/>
                  <a:pt x="48" y="24"/>
                  <a:pt x="45" y="21"/>
                </a:cubicBezTo>
                <a:cubicBezTo>
                  <a:pt x="42" y="18"/>
                  <a:pt x="38" y="17"/>
                  <a:pt x="33" y="17"/>
                </a:cubicBezTo>
                <a:close/>
                <a:moveTo>
                  <a:pt x="43" y="23"/>
                </a:moveTo>
                <a:cubicBezTo>
                  <a:pt x="41" y="20"/>
                  <a:pt x="37" y="19"/>
                  <a:pt x="33" y="19"/>
                </a:cubicBezTo>
                <a:cubicBezTo>
                  <a:pt x="30" y="19"/>
                  <a:pt x="26" y="20"/>
                  <a:pt x="23" y="23"/>
                </a:cubicBezTo>
                <a:cubicBezTo>
                  <a:pt x="21" y="26"/>
                  <a:pt x="19" y="29"/>
                  <a:pt x="19" y="33"/>
                </a:cubicBezTo>
                <a:cubicBezTo>
                  <a:pt x="19" y="37"/>
                  <a:pt x="21" y="41"/>
                  <a:pt x="23" y="43"/>
                </a:cubicBezTo>
                <a:cubicBezTo>
                  <a:pt x="26" y="46"/>
                  <a:pt x="30" y="47"/>
                  <a:pt x="33" y="47"/>
                </a:cubicBezTo>
                <a:cubicBezTo>
                  <a:pt x="37" y="47"/>
                  <a:pt x="41" y="46"/>
                  <a:pt x="43" y="43"/>
                </a:cubicBezTo>
                <a:cubicBezTo>
                  <a:pt x="46" y="41"/>
                  <a:pt x="48" y="37"/>
                  <a:pt x="48" y="33"/>
                </a:cubicBezTo>
                <a:cubicBezTo>
                  <a:pt x="48" y="29"/>
                  <a:pt x="46" y="26"/>
                  <a:pt x="43" y="23"/>
                </a:cubicBezTo>
                <a:close/>
                <a:moveTo>
                  <a:pt x="47" y="20"/>
                </a:moveTo>
                <a:cubicBezTo>
                  <a:pt x="44" y="16"/>
                  <a:pt x="39" y="14"/>
                  <a:pt x="33" y="14"/>
                </a:cubicBezTo>
                <a:cubicBezTo>
                  <a:pt x="28" y="14"/>
                  <a:pt x="23" y="16"/>
                  <a:pt x="20" y="20"/>
                </a:cubicBezTo>
                <a:cubicBezTo>
                  <a:pt x="16" y="23"/>
                  <a:pt x="14" y="28"/>
                  <a:pt x="14" y="33"/>
                </a:cubicBezTo>
                <a:cubicBezTo>
                  <a:pt x="14" y="38"/>
                  <a:pt x="16" y="43"/>
                  <a:pt x="20" y="47"/>
                </a:cubicBezTo>
                <a:cubicBezTo>
                  <a:pt x="23" y="50"/>
                  <a:pt x="28" y="52"/>
                  <a:pt x="33" y="52"/>
                </a:cubicBezTo>
                <a:cubicBezTo>
                  <a:pt x="39" y="52"/>
                  <a:pt x="44" y="50"/>
                  <a:pt x="47" y="47"/>
                </a:cubicBezTo>
                <a:cubicBezTo>
                  <a:pt x="50" y="43"/>
                  <a:pt x="53" y="38"/>
                  <a:pt x="53" y="33"/>
                </a:cubicBezTo>
                <a:cubicBezTo>
                  <a:pt x="53" y="28"/>
                  <a:pt x="50" y="23"/>
                  <a:pt x="47" y="2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1" name="Freeform 29"/>
          <p:cNvSpPr>
            <a:spLocks noEditPoints="1"/>
          </p:cNvSpPr>
          <p:nvPr/>
        </p:nvSpPr>
        <p:spPr bwMode="auto">
          <a:xfrm>
            <a:off x="9110954" y="1047660"/>
            <a:ext cx="660400" cy="592138"/>
          </a:xfrm>
          <a:custGeom>
            <a:avLst/>
            <a:gdLst>
              <a:gd name="T0" fmla="*/ 120073 w 66"/>
              <a:gd name="T1" fmla="*/ 451631 h 59"/>
              <a:gd name="T2" fmla="*/ 370224 w 66"/>
              <a:gd name="T3" fmla="*/ 461667 h 59"/>
              <a:gd name="T4" fmla="*/ 280170 w 66"/>
              <a:gd name="T5" fmla="*/ 110399 h 59"/>
              <a:gd name="T6" fmla="*/ 100061 w 66"/>
              <a:gd name="T7" fmla="*/ 50181 h 59"/>
              <a:gd name="T8" fmla="*/ 150091 w 66"/>
              <a:gd name="T9" fmla="*/ 381377 h 59"/>
              <a:gd name="T10" fmla="*/ 70042 w 66"/>
              <a:gd name="T11" fmla="*/ 371341 h 59"/>
              <a:gd name="T12" fmla="*/ 70042 w 66"/>
              <a:gd name="T13" fmla="*/ 371341 h 59"/>
              <a:gd name="T14" fmla="*/ 180109 w 66"/>
              <a:gd name="T15" fmla="*/ 50181 h 59"/>
              <a:gd name="T16" fmla="*/ 180109 w 66"/>
              <a:gd name="T17" fmla="*/ 50181 h 59"/>
              <a:gd name="T18" fmla="*/ 120073 w 66"/>
              <a:gd name="T19" fmla="*/ 70254 h 59"/>
              <a:gd name="T20" fmla="*/ 370224 w 66"/>
              <a:gd name="T21" fmla="*/ 341232 h 59"/>
              <a:gd name="T22" fmla="*/ 220133 w 66"/>
              <a:gd name="T23" fmla="*/ 411486 h 59"/>
              <a:gd name="T24" fmla="*/ 180109 w 66"/>
              <a:gd name="T25" fmla="*/ 411486 h 59"/>
              <a:gd name="T26" fmla="*/ 180109 w 66"/>
              <a:gd name="T27" fmla="*/ 411486 h 59"/>
              <a:gd name="T28" fmla="*/ 280170 w 66"/>
              <a:gd name="T29" fmla="*/ 461667 h 59"/>
              <a:gd name="T30" fmla="*/ 210127 w 66"/>
              <a:gd name="T31" fmla="*/ 501812 h 59"/>
              <a:gd name="T32" fmla="*/ 240145 w 66"/>
              <a:gd name="T33" fmla="*/ 501812 h 59"/>
              <a:gd name="T34" fmla="*/ 250152 w 66"/>
              <a:gd name="T35" fmla="*/ 491776 h 59"/>
              <a:gd name="T36" fmla="*/ 250152 w 66"/>
              <a:gd name="T37" fmla="*/ 491776 h 59"/>
              <a:gd name="T38" fmla="*/ 370224 w 66"/>
              <a:gd name="T39" fmla="*/ 491776 h 59"/>
              <a:gd name="T40" fmla="*/ 320194 w 66"/>
              <a:gd name="T41" fmla="*/ 551993 h 59"/>
              <a:gd name="T42" fmla="*/ 350212 w 66"/>
              <a:gd name="T43" fmla="*/ 541957 h 59"/>
              <a:gd name="T44" fmla="*/ 360218 w 66"/>
              <a:gd name="T45" fmla="*/ 521884 h 59"/>
              <a:gd name="T46" fmla="*/ 360218 w 66"/>
              <a:gd name="T47" fmla="*/ 521884 h 59"/>
              <a:gd name="T48" fmla="*/ 460279 w 66"/>
              <a:gd name="T49" fmla="*/ 461667 h 59"/>
              <a:gd name="T50" fmla="*/ 460279 w 66"/>
              <a:gd name="T51" fmla="*/ 541957 h 59"/>
              <a:gd name="T52" fmla="*/ 470285 w 66"/>
              <a:gd name="T53" fmla="*/ 511848 h 59"/>
              <a:gd name="T54" fmla="*/ 470285 w 66"/>
              <a:gd name="T55" fmla="*/ 491776 h 59"/>
              <a:gd name="T56" fmla="*/ 470285 w 66"/>
              <a:gd name="T57" fmla="*/ 491776 h 59"/>
              <a:gd name="T58" fmla="*/ 530321 w 66"/>
              <a:gd name="T59" fmla="*/ 391413 h 59"/>
              <a:gd name="T60" fmla="*/ 560339 w 66"/>
              <a:gd name="T61" fmla="*/ 471703 h 59"/>
              <a:gd name="T62" fmla="*/ 560339 w 66"/>
              <a:gd name="T63" fmla="*/ 431558 h 59"/>
              <a:gd name="T64" fmla="*/ 550333 w 66"/>
              <a:gd name="T65" fmla="*/ 421522 h 59"/>
              <a:gd name="T66" fmla="*/ 550333 w 66"/>
              <a:gd name="T67" fmla="*/ 421522 h 59"/>
              <a:gd name="T68" fmla="*/ 550333 w 66"/>
              <a:gd name="T69" fmla="*/ 301087 h 59"/>
              <a:gd name="T70" fmla="*/ 620376 w 66"/>
              <a:gd name="T71" fmla="*/ 351268 h 59"/>
              <a:gd name="T72" fmla="*/ 600364 w 66"/>
              <a:gd name="T73" fmla="*/ 321160 h 59"/>
              <a:gd name="T74" fmla="*/ 590358 w 66"/>
              <a:gd name="T75" fmla="*/ 311123 h 59"/>
              <a:gd name="T76" fmla="*/ 590358 w 66"/>
              <a:gd name="T77" fmla="*/ 311123 h 59"/>
              <a:gd name="T78" fmla="*/ 530321 w 66"/>
              <a:gd name="T79" fmla="*/ 210761 h 59"/>
              <a:gd name="T80" fmla="*/ 610370 w 66"/>
              <a:gd name="T81" fmla="*/ 210761 h 59"/>
              <a:gd name="T82" fmla="*/ 580352 w 66"/>
              <a:gd name="T83" fmla="*/ 200725 h 59"/>
              <a:gd name="T84" fmla="*/ 560339 w 66"/>
              <a:gd name="T85" fmla="*/ 200725 h 59"/>
              <a:gd name="T86" fmla="*/ 560339 w 66"/>
              <a:gd name="T87" fmla="*/ 200725 h 59"/>
              <a:gd name="T88" fmla="*/ 460279 w 66"/>
              <a:gd name="T89" fmla="*/ 140507 h 59"/>
              <a:gd name="T90" fmla="*/ 530321 w 66"/>
              <a:gd name="T91" fmla="*/ 110399 h 59"/>
              <a:gd name="T92" fmla="*/ 500303 w 66"/>
              <a:gd name="T93" fmla="*/ 110399 h 59"/>
              <a:gd name="T94" fmla="*/ 480291 w 66"/>
              <a:gd name="T95" fmla="*/ 120435 h 59"/>
              <a:gd name="T96" fmla="*/ 480291 w 66"/>
              <a:gd name="T97" fmla="*/ 120435 h 59"/>
              <a:gd name="T98" fmla="*/ 370224 w 66"/>
              <a:gd name="T99" fmla="*/ 120435 h 59"/>
              <a:gd name="T100" fmla="*/ 410248 w 66"/>
              <a:gd name="T101" fmla="*/ 50181 h 59"/>
              <a:gd name="T102" fmla="*/ 390236 w 66"/>
              <a:gd name="T103" fmla="*/ 70254 h 59"/>
              <a:gd name="T104" fmla="*/ 370224 w 66"/>
              <a:gd name="T105" fmla="*/ 80290 h 59"/>
              <a:gd name="T106" fmla="*/ 370224 w 66"/>
              <a:gd name="T107" fmla="*/ 80290 h 59"/>
              <a:gd name="T108" fmla="*/ 300182 w 66"/>
              <a:gd name="T109" fmla="*/ 281015 h 59"/>
              <a:gd name="T110" fmla="*/ 330200 w 66"/>
              <a:gd name="T111" fmla="*/ 361305 h 59"/>
              <a:gd name="T112" fmla="*/ 410248 w 66"/>
              <a:gd name="T113" fmla="*/ 381377 h 59"/>
              <a:gd name="T114" fmla="*/ 460279 w 66"/>
              <a:gd name="T115" fmla="*/ 331196 h 59"/>
              <a:gd name="T116" fmla="*/ 460279 w 66"/>
              <a:gd name="T117" fmla="*/ 331196 h 59"/>
              <a:gd name="T118" fmla="*/ 420255 w 66"/>
              <a:gd name="T119" fmla="*/ 250906 h 59"/>
              <a:gd name="T120" fmla="*/ 340206 w 66"/>
              <a:gd name="T121" fmla="*/ 240870 h 59"/>
              <a:gd name="T122" fmla="*/ 240145 w 66"/>
              <a:gd name="T123" fmla="*/ 301087 h 59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66"/>
              <a:gd name="T187" fmla="*/ 0 h 59"/>
              <a:gd name="T188" fmla="*/ 66 w 66"/>
              <a:gd name="T189" fmla="*/ 59 h 59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66" h="59">
                <a:moveTo>
                  <a:pt x="37" y="1"/>
                </a:moveTo>
                <a:cubicBezTo>
                  <a:pt x="53" y="1"/>
                  <a:pt x="66" y="14"/>
                  <a:pt x="66" y="30"/>
                </a:cubicBezTo>
                <a:cubicBezTo>
                  <a:pt x="66" y="46"/>
                  <a:pt x="53" y="59"/>
                  <a:pt x="37" y="59"/>
                </a:cubicBezTo>
                <a:cubicBezTo>
                  <a:pt x="26" y="59"/>
                  <a:pt x="17" y="54"/>
                  <a:pt x="12" y="45"/>
                </a:cubicBezTo>
                <a:cubicBezTo>
                  <a:pt x="18" y="39"/>
                  <a:pt x="18" y="39"/>
                  <a:pt x="18" y="39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9"/>
                  <a:pt x="28" y="46"/>
                  <a:pt x="37" y="46"/>
                </a:cubicBezTo>
                <a:cubicBezTo>
                  <a:pt x="46" y="46"/>
                  <a:pt x="53" y="39"/>
                  <a:pt x="53" y="30"/>
                </a:cubicBezTo>
                <a:cubicBezTo>
                  <a:pt x="53" y="21"/>
                  <a:pt x="46" y="14"/>
                  <a:pt x="37" y="14"/>
                </a:cubicBezTo>
                <a:cubicBezTo>
                  <a:pt x="32" y="14"/>
                  <a:pt x="27" y="17"/>
                  <a:pt x="25" y="20"/>
                </a:cubicBezTo>
                <a:cubicBezTo>
                  <a:pt x="28" y="11"/>
                  <a:pt x="28" y="11"/>
                  <a:pt x="28" y="11"/>
                </a:cubicBezTo>
                <a:cubicBezTo>
                  <a:pt x="27" y="3"/>
                  <a:pt x="27" y="3"/>
                  <a:pt x="27" y="3"/>
                </a:cubicBezTo>
                <a:cubicBezTo>
                  <a:pt x="30" y="2"/>
                  <a:pt x="34" y="1"/>
                  <a:pt x="37" y="1"/>
                </a:cubicBezTo>
                <a:close/>
                <a:moveTo>
                  <a:pt x="17" y="0"/>
                </a:moveTo>
                <a:cubicBezTo>
                  <a:pt x="10" y="5"/>
                  <a:pt x="10" y="5"/>
                  <a:pt x="10" y="5"/>
                </a:cubicBezTo>
                <a:cubicBezTo>
                  <a:pt x="0" y="32"/>
                  <a:pt x="0" y="32"/>
                  <a:pt x="0" y="32"/>
                </a:cubicBezTo>
                <a:cubicBezTo>
                  <a:pt x="2" y="41"/>
                  <a:pt x="2" y="41"/>
                  <a:pt x="2" y="41"/>
                </a:cubicBezTo>
                <a:cubicBezTo>
                  <a:pt x="10" y="44"/>
                  <a:pt x="10" y="44"/>
                  <a:pt x="10" y="44"/>
                </a:cubicBezTo>
                <a:cubicBezTo>
                  <a:pt x="15" y="38"/>
                  <a:pt x="15" y="38"/>
                  <a:pt x="15" y="38"/>
                </a:cubicBezTo>
                <a:cubicBezTo>
                  <a:pt x="25" y="11"/>
                  <a:pt x="25" y="11"/>
                  <a:pt x="25" y="11"/>
                </a:cubicBezTo>
                <a:cubicBezTo>
                  <a:pt x="25" y="3"/>
                  <a:pt x="25" y="3"/>
                  <a:pt x="25" y="3"/>
                </a:cubicBezTo>
                <a:cubicBezTo>
                  <a:pt x="17" y="0"/>
                  <a:pt x="17" y="0"/>
                  <a:pt x="17" y="0"/>
                </a:cubicBezTo>
                <a:close/>
                <a:moveTo>
                  <a:pt x="7" y="37"/>
                </a:moveTo>
                <a:cubicBezTo>
                  <a:pt x="8" y="37"/>
                  <a:pt x="9" y="38"/>
                  <a:pt x="9" y="39"/>
                </a:cubicBezTo>
                <a:cubicBezTo>
                  <a:pt x="9" y="40"/>
                  <a:pt x="8" y="40"/>
                  <a:pt x="7" y="40"/>
                </a:cubicBezTo>
                <a:cubicBezTo>
                  <a:pt x="6" y="40"/>
                  <a:pt x="6" y="40"/>
                  <a:pt x="6" y="39"/>
                </a:cubicBezTo>
                <a:cubicBezTo>
                  <a:pt x="6" y="38"/>
                  <a:pt x="6" y="37"/>
                  <a:pt x="7" y="37"/>
                </a:cubicBezTo>
                <a:close/>
                <a:moveTo>
                  <a:pt x="3" y="32"/>
                </a:moveTo>
                <a:cubicBezTo>
                  <a:pt x="5" y="33"/>
                  <a:pt x="5" y="33"/>
                  <a:pt x="5" y="33"/>
                </a:cubicBezTo>
                <a:cubicBezTo>
                  <a:pt x="14" y="8"/>
                  <a:pt x="14" y="8"/>
                  <a:pt x="14" y="8"/>
                </a:cubicBezTo>
                <a:cubicBezTo>
                  <a:pt x="18" y="5"/>
                  <a:pt x="18" y="5"/>
                  <a:pt x="18" y="5"/>
                </a:cubicBezTo>
                <a:cubicBezTo>
                  <a:pt x="18" y="6"/>
                  <a:pt x="19" y="6"/>
                  <a:pt x="20" y="6"/>
                </a:cubicBezTo>
                <a:cubicBezTo>
                  <a:pt x="21" y="6"/>
                  <a:pt x="21" y="6"/>
                  <a:pt x="21" y="5"/>
                </a:cubicBezTo>
                <a:cubicBezTo>
                  <a:pt x="21" y="4"/>
                  <a:pt x="21" y="3"/>
                  <a:pt x="20" y="3"/>
                </a:cubicBezTo>
                <a:cubicBezTo>
                  <a:pt x="19" y="3"/>
                  <a:pt x="18" y="4"/>
                  <a:pt x="18" y="5"/>
                </a:cubicBezTo>
                <a:cubicBezTo>
                  <a:pt x="17" y="3"/>
                  <a:pt x="17" y="3"/>
                  <a:pt x="17" y="3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3" y="32"/>
                  <a:pt x="3" y="32"/>
                  <a:pt x="3" y="32"/>
                </a:cubicBezTo>
                <a:close/>
                <a:moveTo>
                  <a:pt x="37" y="26"/>
                </a:moveTo>
                <a:cubicBezTo>
                  <a:pt x="35" y="26"/>
                  <a:pt x="33" y="28"/>
                  <a:pt x="33" y="30"/>
                </a:cubicBezTo>
                <a:cubicBezTo>
                  <a:pt x="33" y="32"/>
                  <a:pt x="35" y="34"/>
                  <a:pt x="37" y="34"/>
                </a:cubicBezTo>
                <a:cubicBezTo>
                  <a:pt x="39" y="34"/>
                  <a:pt x="41" y="32"/>
                  <a:pt x="41" y="30"/>
                </a:cubicBezTo>
                <a:cubicBezTo>
                  <a:pt x="41" y="28"/>
                  <a:pt x="39" y="26"/>
                  <a:pt x="37" y="26"/>
                </a:cubicBezTo>
                <a:close/>
                <a:moveTo>
                  <a:pt x="21" y="41"/>
                </a:moveTo>
                <a:cubicBezTo>
                  <a:pt x="21" y="41"/>
                  <a:pt x="22" y="41"/>
                  <a:pt x="22" y="41"/>
                </a:cubicBezTo>
                <a:cubicBezTo>
                  <a:pt x="23" y="40"/>
                  <a:pt x="23" y="40"/>
                  <a:pt x="22" y="40"/>
                </a:cubicBezTo>
                <a:cubicBezTo>
                  <a:pt x="22" y="39"/>
                  <a:pt x="21" y="39"/>
                  <a:pt x="21" y="39"/>
                </a:cubicBezTo>
                <a:cubicBezTo>
                  <a:pt x="21" y="40"/>
                  <a:pt x="21" y="40"/>
                  <a:pt x="21" y="41"/>
                </a:cubicBezTo>
                <a:close/>
                <a:moveTo>
                  <a:pt x="18" y="41"/>
                </a:moveTo>
                <a:cubicBezTo>
                  <a:pt x="18" y="41"/>
                  <a:pt x="19" y="41"/>
                  <a:pt x="19" y="41"/>
                </a:cubicBezTo>
                <a:cubicBezTo>
                  <a:pt x="19" y="40"/>
                  <a:pt x="19" y="40"/>
                  <a:pt x="19" y="39"/>
                </a:cubicBezTo>
                <a:cubicBezTo>
                  <a:pt x="19" y="39"/>
                  <a:pt x="18" y="39"/>
                  <a:pt x="18" y="39"/>
                </a:cubicBezTo>
                <a:cubicBezTo>
                  <a:pt x="17" y="40"/>
                  <a:pt x="17" y="40"/>
                  <a:pt x="18" y="41"/>
                </a:cubicBezTo>
                <a:close/>
                <a:moveTo>
                  <a:pt x="28" y="47"/>
                </a:moveTo>
                <a:cubicBezTo>
                  <a:pt x="29" y="47"/>
                  <a:pt x="29" y="47"/>
                  <a:pt x="30" y="47"/>
                </a:cubicBezTo>
                <a:cubicBezTo>
                  <a:pt x="30" y="46"/>
                  <a:pt x="29" y="46"/>
                  <a:pt x="29" y="46"/>
                </a:cubicBezTo>
                <a:cubicBezTo>
                  <a:pt x="28" y="45"/>
                  <a:pt x="28" y="46"/>
                  <a:pt x="28" y="46"/>
                </a:cubicBezTo>
                <a:cubicBezTo>
                  <a:pt x="28" y="47"/>
                  <a:pt x="28" y="47"/>
                  <a:pt x="28" y="47"/>
                </a:cubicBezTo>
                <a:close/>
                <a:moveTo>
                  <a:pt x="20" y="51"/>
                </a:moveTo>
                <a:cubicBezTo>
                  <a:pt x="20" y="52"/>
                  <a:pt x="21" y="51"/>
                  <a:pt x="21" y="51"/>
                </a:cubicBezTo>
                <a:cubicBezTo>
                  <a:pt x="21" y="50"/>
                  <a:pt x="21" y="50"/>
                  <a:pt x="21" y="50"/>
                </a:cubicBezTo>
                <a:cubicBezTo>
                  <a:pt x="20" y="50"/>
                  <a:pt x="20" y="50"/>
                  <a:pt x="19" y="50"/>
                </a:cubicBezTo>
                <a:cubicBezTo>
                  <a:pt x="19" y="51"/>
                  <a:pt x="20" y="51"/>
                  <a:pt x="20" y="51"/>
                </a:cubicBezTo>
                <a:close/>
                <a:moveTo>
                  <a:pt x="23" y="50"/>
                </a:moveTo>
                <a:cubicBezTo>
                  <a:pt x="23" y="50"/>
                  <a:pt x="24" y="50"/>
                  <a:pt x="24" y="50"/>
                </a:cubicBezTo>
                <a:cubicBezTo>
                  <a:pt x="24" y="49"/>
                  <a:pt x="24" y="49"/>
                  <a:pt x="23" y="48"/>
                </a:cubicBezTo>
                <a:cubicBezTo>
                  <a:pt x="23" y="48"/>
                  <a:pt x="22" y="49"/>
                  <a:pt x="22" y="49"/>
                </a:cubicBezTo>
                <a:cubicBezTo>
                  <a:pt x="22" y="50"/>
                  <a:pt x="22" y="50"/>
                  <a:pt x="23" y="50"/>
                </a:cubicBezTo>
                <a:close/>
                <a:moveTo>
                  <a:pt x="25" y="49"/>
                </a:moveTo>
                <a:cubicBezTo>
                  <a:pt x="26" y="49"/>
                  <a:pt x="26" y="49"/>
                  <a:pt x="27" y="48"/>
                </a:cubicBezTo>
                <a:cubicBezTo>
                  <a:pt x="27" y="48"/>
                  <a:pt x="26" y="47"/>
                  <a:pt x="26" y="47"/>
                </a:cubicBezTo>
                <a:cubicBezTo>
                  <a:pt x="25" y="47"/>
                  <a:pt x="25" y="47"/>
                  <a:pt x="25" y="48"/>
                </a:cubicBezTo>
                <a:cubicBezTo>
                  <a:pt x="25" y="48"/>
                  <a:pt x="25" y="49"/>
                  <a:pt x="25" y="49"/>
                </a:cubicBezTo>
                <a:close/>
                <a:moveTo>
                  <a:pt x="38" y="49"/>
                </a:moveTo>
                <a:cubicBezTo>
                  <a:pt x="39" y="49"/>
                  <a:pt x="39" y="49"/>
                  <a:pt x="39" y="48"/>
                </a:cubicBezTo>
                <a:cubicBezTo>
                  <a:pt x="39" y="48"/>
                  <a:pt x="38" y="47"/>
                  <a:pt x="38" y="47"/>
                </a:cubicBezTo>
                <a:cubicBezTo>
                  <a:pt x="37" y="48"/>
                  <a:pt x="37" y="48"/>
                  <a:pt x="37" y="49"/>
                </a:cubicBezTo>
                <a:cubicBezTo>
                  <a:pt x="37" y="49"/>
                  <a:pt x="38" y="49"/>
                  <a:pt x="38" y="49"/>
                </a:cubicBezTo>
                <a:close/>
                <a:moveTo>
                  <a:pt x="33" y="57"/>
                </a:moveTo>
                <a:cubicBezTo>
                  <a:pt x="33" y="57"/>
                  <a:pt x="34" y="56"/>
                  <a:pt x="34" y="56"/>
                </a:cubicBezTo>
                <a:cubicBezTo>
                  <a:pt x="33" y="55"/>
                  <a:pt x="33" y="55"/>
                  <a:pt x="32" y="55"/>
                </a:cubicBezTo>
                <a:cubicBezTo>
                  <a:pt x="32" y="55"/>
                  <a:pt x="32" y="56"/>
                  <a:pt x="32" y="56"/>
                </a:cubicBezTo>
                <a:cubicBezTo>
                  <a:pt x="32" y="57"/>
                  <a:pt x="32" y="57"/>
                  <a:pt x="33" y="57"/>
                </a:cubicBezTo>
                <a:close/>
                <a:moveTo>
                  <a:pt x="35" y="55"/>
                </a:moveTo>
                <a:cubicBezTo>
                  <a:pt x="35" y="54"/>
                  <a:pt x="35" y="54"/>
                  <a:pt x="35" y="54"/>
                </a:cubicBezTo>
                <a:cubicBezTo>
                  <a:pt x="35" y="53"/>
                  <a:pt x="35" y="53"/>
                  <a:pt x="34" y="53"/>
                </a:cubicBezTo>
                <a:cubicBezTo>
                  <a:pt x="34" y="53"/>
                  <a:pt x="33" y="53"/>
                  <a:pt x="33" y="54"/>
                </a:cubicBezTo>
                <a:cubicBezTo>
                  <a:pt x="34" y="54"/>
                  <a:pt x="34" y="55"/>
                  <a:pt x="35" y="55"/>
                </a:cubicBezTo>
                <a:close/>
                <a:moveTo>
                  <a:pt x="36" y="52"/>
                </a:moveTo>
                <a:cubicBezTo>
                  <a:pt x="37" y="52"/>
                  <a:pt x="37" y="51"/>
                  <a:pt x="37" y="51"/>
                </a:cubicBezTo>
                <a:cubicBezTo>
                  <a:pt x="37" y="50"/>
                  <a:pt x="36" y="50"/>
                  <a:pt x="36" y="50"/>
                </a:cubicBezTo>
                <a:cubicBezTo>
                  <a:pt x="35" y="50"/>
                  <a:pt x="35" y="51"/>
                  <a:pt x="35" y="51"/>
                </a:cubicBezTo>
                <a:cubicBezTo>
                  <a:pt x="35" y="52"/>
                  <a:pt x="36" y="52"/>
                  <a:pt x="36" y="52"/>
                </a:cubicBezTo>
                <a:close/>
                <a:moveTo>
                  <a:pt x="47" y="46"/>
                </a:moveTo>
                <a:cubicBezTo>
                  <a:pt x="48" y="46"/>
                  <a:pt x="48" y="45"/>
                  <a:pt x="47" y="45"/>
                </a:cubicBezTo>
                <a:cubicBezTo>
                  <a:pt x="47" y="44"/>
                  <a:pt x="47" y="44"/>
                  <a:pt x="46" y="45"/>
                </a:cubicBezTo>
                <a:cubicBezTo>
                  <a:pt x="46" y="45"/>
                  <a:pt x="46" y="46"/>
                  <a:pt x="46" y="46"/>
                </a:cubicBezTo>
                <a:cubicBezTo>
                  <a:pt x="47" y="46"/>
                  <a:pt x="47" y="46"/>
                  <a:pt x="47" y="46"/>
                </a:cubicBezTo>
                <a:close/>
                <a:moveTo>
                  <a:pt x="47" y="55"/>
                </a:moveTo>
                <a:cubicBezTo>
                  <a:pt x="47" y="55"/>
                  <a:pt x="47" y="54"/>
                  <a:pt x="47" y="54"/>
                </a:cubicBezTo>
                <a:cubicBezTo>
                  <a:pt x="47" y="54"/>
                  <a:pt x="46" y="54"/>
                  <a:pt x="46" y="54"/>
                </a:cubicBezTo>
                <a:cubicBezTo>
                  <a:pt x="45" y="54"/>
                  <a:pt x="45" y="55"/>
                  <a:pt x="46" y="55"/>
                </a:cubicBezTo>
                <a:cubicBezTo>
                  <a:pt x="46" y="56"/>
                  <a:pt x="46" y="56"/>
                  <a:pt x="47" y="55"/>
                </a:cubicBezTo>
                <a:close/>
                <a:moveTo>
                  <a:pt x="47" y="52"/>
                </a:moveTo>
                <a:cubicBezTo>
                  <a:pt x="47" y="52"/>
                  <a:pt x="47" y="52"/>
                  <a:pt x="47" y="51"/>
                </a:cubicBezTo>
                <a:cubicBezTo>
                  <a:pt x="47" y="51"/>
                  <a:pt x="46" y="51"/>
                  <a:pt x="46" y="51"/>
                </a:cubicBezTo>
                <a:cubicBezTo>
                  <a:pt x="45" y="52"/>
                  <a:pt x="45" y="52"/>
                  <a:pt x="46" y="52"/>
                </a:cubicBezTo>
                <a:cubicBezTo>
                  <a:pt x="46" y="53"/>
                  <a:pt x="47" y="53"/>
                  <a:pt x="47" y="52"/>
                </a:cubicBezTo>
                <a:close/>
                <a:moveTo>
                  <a:pt x="47" y="49"/>
                </a:moveTo>
                <a:cubicBezTo>
                  <a:pt x="48" y="49"/>
                  <a:pt x="48" y="48"/>
                  <a:pt x="47" y="48"/>
                </a:cubicBezTo>
                <a:cubicBezTo>
                  <a:pt x="47" y="48"/>
                  <a:pt x="46" y="48"/>
                  <a:pt x="46" y="48"/>
                </a:cubicBezTo>
                <a:cubicBezTo>
                  <a:pt x="46" y="48"/>
                  <a:pt x="46" y="49"/>
                  <a:pt x="46" y="49"/>
                </a:cubicBezTo>
                <a:cubicBezTo>
                  <a:pt x="46" y="50"/>
                  <a:pt x="47" y="50"/>
                  <a:pt x="47" y="49"/>
                </a:cubicBezTo>
                <a:close/>
                <a:moveTo>
                  <a:pt x="54" y="39"/>
                </a:moveTo>
                <a:cubicBezTo>
                  <a:pt x="54" y="38"/>
                  <a:pt x="54" y="38"/>
                  <a:pt x="53" y="38"/>
                </a:cubicBezTo>
                <a:cubicBezTo>
                  <a:pt x="53" y="37"/>
                  <a:pt x="52" y="38"/>
                  <a:pt x="52" y="38"/>
                </a:cubicBezTo>
                <a:cubicBezTo>
                  <a:pt x="52" y="39"/>
                  <a:pt x="52" y="39"/>
                  <a:pt x="53" y="39"/>
                </a:cubicBezTo>
                <a:cubicBezTo>
                  <a:pt x="53" y="39"/>
                  <a:pt x="54" y="39"/>
                  <a:pt x="54" y="39"/>
                </a:cubicBezTo>
                <a:close/>
                <a:moveTo>
                  <a:pt x="58" y="47"/>
                </a:moveTo>
                <a:cubicBezTo>
                  <a:pt x="58" y="47"/>
                  <a:pt x="58" y="46"/>
                  <a:pt x="58" y="46"/>
                </a:cubicBezTo>
                <a:cubicBezTo>
                  <a:pt x="57" y="46"/>
                  <a:pt x="57" y="46"/>
                  <a:pt x="56" y="47"/>
                </a:cubicBezTo>
                <a:cubicBezTo>
                  <a:pt x="56" y="47"/>
                  <a:pt x="57" y="48"/>
                  <a:pt x="57" y="48"/>
                </a:cubicBezTo>
                <a:cubicBezTo>
                  <a:pt x="57" y="48"/>
                  <a:pt x="58" y="48"/>
                  <a:pt x="58" y="47"/>
                </a:cubicBezTo>
                <a:close/>
                <a:moveTo>
                  <a:pt x="57" y="44"/>
                </a:moveTo>
                <a:cubicBezTo>
                  <a:pt x="57" y="44"/>
                  <a:pt x="57" y="43"/>
                  <a:pt x="56" y="43"/>
                </a:cubicBezTo>
                <a:cubicBezTo>
                  <a:pt x="56" y="43"/>
                  <a:pt x="55" y="43"/>
                  <a:pt x="55" y="44"/>
                </a:cubicBezTo>
                <a:cubicBezTo>
                  <a:pt x="55" y="44"/>
                  <a:pt x="55" y="45"/>
                  <a:pt x="56" y="45"/>
                </a:cubicBezTo>
                <a:cubicBezTo>
                  <a:pt x="56" y="45"/>
                  <a:pt x="57" y="45"/>
                  <a:pt x="57" y="44"/>
                </a:cubicBezTo>
                <a:close/>
                <a:moveTo>
                  <a:pt x="55" y="42"/>
                </a:moveTo>
                <a:cubicBezTo>
                  <a:pt x="56" y="41"/>
                  <a:pt x="55" y="41"/>
                  <a:pt x="55" y="40"/>
                </a:cubicBezTo>
                <a:cubicBezTo>
                  <a:pt x="54" y="40"/>
                  <a:pt x="54" y="41"/>
                  <a:pt x="54" y="41"/>
                </a:cubicBezTo>
                <a:cubicBezTo>
                  <a:pt x="54" y="42"/>
                  <a:pt x="54" y="42"/>
                  <a:pt x="54" y="42"/>
                </a:cubicBezTo>
                <a:cubicBezTo>
                  <a:pt x="55" y="42"/>
                  <a:pt x="55" y="42"/>
                  <a:pt x="55" y="42"/>
                </a:cubicBezTo>
                <a:close/>
                <a:moveTo>
                  <a:pt x="56" y="29"/>
                </a:moveTo>
                <a:cubicBezTo>
                  <a:pt x="56" y="28"/>
                  <a:pt x="55" y="28"/>
                  <a:pt x="55" y="28"/>
                </a:cubicBezTo>
                <a:cubicBezTo>
                  <a:pt x="54" y="28"/>
                  <a:pt x="54" y="29"/>
                  <a:pt x="54" y="29"/>
                </a:cubicBezTo>
                <a:cubicBezTo>
                  <a:pt x="54" y="30"/>
                  <a:pt x="55" y="30"/>
                  <a:pt x="55" y="30"/>
                </a:cubicBezTo>
                <a:cubicBezTo>
                  <a:pt x="56" y="30"/>
                  <a:pt x="56" y="29"/>
                  <a:pt x="56" y="29"/>
                </a:cubicBezTo>
                <a:close/>
                <a:moveTo>
                  <a:pt x="64" y="34"/>
                </a:moveTo>
                <a:cubicBezTo>
                  <a:pt x="64" y="34"/>
                  <a:pt x="63" y="33"/>
                  <a:pt x="63" y="34"/>
                </a:cubicBezTo>
                <a:cubicBezTo>
                  <a:pt x="62" y="34"/>
                  <a:pt x="62" y="34"/>
                  <a:pt x="62" y="35"/>
                </a:cubicBezTo>
                <a:cubicBezTo>
                  <a:pt x="62" y="35"/>
                  <a:pt x="63" y="35"/>
                  <a:pt x="63" y="35"/>
                </a:cubicBezTo>
                <a:cubicBezTo>
                  <a:pt x="64" y="35"/>
                  <a:pt x="64" y="35"/>
                  <a:pt x="64" y="34"/>
                </a:cubicBezTo>
                <a:close/>
                <a:moveTo>
                  <a:pt x="61" y="32"/>
                </a:moveTo>
                <a:cubicBezTo>
                  <a:pt x="61" y="32"/>
                  <a:pt x="61" y="32"/>
                  <a:pt x="60" y="32"/>
                </a:cubicBezTo>
                <a:cubicBezTo>
                  <a:pt x="60" y="32"/>
                  <a:pt x="59" y="32"/>
                  <a:pt x="60" y="33"/>
                </a:cubicBezTo>
                <a:cubicBezTo>
                  <a:pt x="60" y="33"/>
                  <a:pt x="60" y="34"/>
                  <a:pt x="61" y="34"/>
                </a:cubicBezTo>
                <a:cubicBezTo>
                  <a:pt x="61" y="33"/>
                  <a:pt x="61" y="33"/>
                  <a:pt x="61" y="32"/>
                </a:cubicBezTo>
                <a:close/>
                <a:moveTo>
                  <a:pt x="59" y="31"/>
                </a:moveTo>
                <a:cubicBezTo>
                  <a:pt x="59" y="30"/>
                  <a:pt x="58" y="30"/>
                  <a:pt x="58" y="30"/>
                </a:cubicBezTo>
                <a:cubicBezTo>
                  <a:pt x="57" y="30"/>
                  <a:pt x="57" y="31"/>
                  <a:pt x="57" y="31"/>
                </a:cubicBezTo>
                <a:cubicBezTo>
                  <a:pt x="57" y="32"/>
                  <a:pt x="58" y="32"/>
                  <a:pt x="58" y="32"/>
                </a:cubicBezTo>
                <a:cubicBezTo>
                  <a:pt x="59" y="32"/>
                  <a:pt x="59" y="31"/>
                  <a:pt x="59" y="31"/>
                </a:cubicBezTo>
                <a:close/>
                <a:moveTo>
                  <a:pt x="53" y="20"/>
                </a:moveTo>
                <a:cubicBezTo>
                  <a:pt x="52" y="19"/>
                  <a:pt x="52" y="19"/>
                  <a:pt x="51" y="20"/>
                </a:cubicBezTo>
                <a:cubicBezTo>
                  <a:pt x="51" y="20"/>
                  <a:pt x="51" y="20"/>
                  <a:pt x="51" y="21"/>
                </a:cubicBezTo>
                <a:cubicBezTo>
                  <a:pt x="52" y="21"/>
                  <a:pt x="52" y="21"/>
                  <a:pt x="53" y="21"/>
                </a:cubicBezTo>
                <a:cubicBezTo>
                  <a:pt x="53" y="21"/>
                  <a:pt x="53" y="20"/>
                  <a:pt x="53" y="20"/>
                </a:cubicBezTo>
                <a:close/>
                <a:moveTo>
                  <a:pt x="62" y="20"/>
                </a:moveTo>
                <a:cubicBezTo>
                  <a:pt x="62" y="20"/>
                  <a:pt x="61" y="20"/>
                  <a:pt x="61" y="20"/>
                </a:cubicBezTo>
                <a:cubicBezTo>
                  <a:pt x="60" y="21"/>
                  <a:pt x="60" y="21"/>
                  <a:pt x="61" y="21"/>
                </a:cubicBezTo>
                <a:cubicBezTo>
                  <a:pt x="61" y="22"/>
                  <a:pt x="62" y="22"/>
                  <a:pt x="62" y="22"/>
                </a:cubicBezTo>
                <a:cubicBezTo>
                  <a:pt x="62" y="21"/>
                  <a:pt x="62" y="21"/>
                  <a:pt x="62" y="20"/>
                </a:cubicBezTo>
                <a:close/>
                <a:moveTo>
                  <a:pt x="59" y="20"/>
                </a:moveTo>
                <a:cubicBezTo>
                  <a:pt x="59" y="20"/>
                  <a:pt x="58" y="20"/>
                  <a:pt x="58" y="20"/>
                </a:cubicBezTo>
                <a:cubicBezTo>
                  <a:pt x="58" y="20"/>
                  <a:pt x="58" y="21"/>
                  <a:pt x="58" y="21"/>
                </a:cubicBezTo>
                <a:cubicBezTo>
                  <a:pt x="58" y="22"/>
                  <a:pt x="59" y="22"/>
                  <a:pt x="59" y="21"/>
                </a:cubicBezTo>
                <a:cubicBezTo>
                  <a:pt x="60" y="21"/>
                  <a:pt x="60" y="20"/>
                  <a:pt x="59" y="20"/>
                </a:cubicBezTo>
                <a:close/>
                <a:moveTo>
                  <a:pt x="56" y="20"/>
                </a:moveTo>
                <a:cubicBezTo>
                  <a:pt x="56" y="19"/>
                  <a:pt x="55" y="19"/>
                  <a:pt x="55" y="20"/>
                </a:cubicBezTo>
                <a:cubicBezTo>
                  <a:pt x="54" y="20"/>
                  <a:pt x="54" y="21"/>
                  <a:pt x="55" y="21"/>
                </a:cubicBezTo>
                <a:cubicBezTo>
                  <a:pt x="55" y="21"/>
                  <a:pt x="56" y="21"/>
                  <a:pt x="56" y="21"/>
                </a:cubicBezTo>
                <a:cubicBezTo>
                  <a:pt x="56" y="21"/>
                  <a:pt x="56" y="20"/>
                  <a:pt x="56" y="20"/>
                </a:cubicBezTo>
                <a:close/>
                <a:moveTo>
                  <a:pt x="45" y="13"/>
                </a:moveTo>
                <a:cubicBezTo>
                  <a:pt x="45" y="13"/>
                  <a:pt x="44" y="13"/>
                  <a:pt x="44" y="14"/>
                </a:cubicBezTo>
                <a:cubicBezTo>
                  <a:pt x="44" y="14"/>
                  <a:pt x="44" y="15"/>
                  <a:pt x="45" y="15"/>
                </a:cubicBezTo>
                <a:cubicBezTo>
                  <a:pt x="45" y="15"/>
                  <a:pt x="46" y="15"/>
                  <a:pt x="46" y="14"/>
                </a:cubicBezTo>
                <a:cubicBezTo>
                  <a:pt x="46" y="14"/>
                  <a:pt x="46" y="13"/>
                  <a:pt x="45" y="13"/>
                </a:cubicBezTo>
                <a:close/>
                <a:moveTo>
                  <a:pt x="54" y="9"/>
                </a:moveTo>
                <a:cubicBezTo>
                  <a:pt x="53" y="9"/>
                  <a:pt x="53" y="9"/>
                  <a:pt x="53" y="10"/>
                </a:cubicBezTo>
                <a:cubicBezTo>
                  <a:pt x="52" y="10"/>
                  <a:pt x="53" y="11"/>
                  <a:pt x="53" y="11"/>
                </a:cubicBezTo>
                <a:cubicBezTo>
                  <a:pt x="54" y="11"/>
                  <a:pt x="54" y="11"/>
                  <a:pt x="54" y="10"/>
                </a:cubicBezTo>
                <a:cubicBezTo>
                  <a:pt x="55" y="10"/>
                  <a:pt x="54" y="9"/>
                  <a:pt x="54" y="9"/>
                </a:cubicBezTo>
                <a:close/>
                <a:moveTo>
                  <a:pt x="51" y="10"/>
                </a:moveTo>
                <a:cubicBezTo>
                  <a:pt x="51" y="10"/>
                  <a:pt x="50" y="10"/>
                  <a:pt x="50" y="11"/>
                </a:cubicBezTo>
                <a:cubicBezTo>
                  <a:pt x="50" y="11"/>
                  <a:pt x="50" y="12"/>
                  <a:pt x="51" y="12"/>
                </a:cubicBezTo>
                <a:cubicBezTo>
                  <a:pt x="51" y="12"/>
                  <a:pt x="52" y="12"/>
                  <a:pt x="52" y="11"/>
                </a:cubicBezTo>
                <a:cubicBezTo>
                  <a:pt x="52" y="11"/>
                  <a:pt x="52" y="10"/>
                  <a:pt x="51" y="10"/>
                </a:cubicBezTo>
                <a:close/>
                <a:moveTo>
                  <a:pt x="48" y="12"/>
                </a:moveTo>
                <a:cubicBezTo>
                  <a:pt x="48" y="11"/>
                  <a:pt x="47" y="12"/>
                  <a:pt x="47" y="12"/>
                </a:cubicBezTo>
                <a:cubicBezTo>
                  <a:pt x="47" y="13"/>
                  <a:pt x="47" y="13"/>
                  <a:pt x="48" y="13"/>
                </a:cubicBezTo>
                <a:cubicBezTo>
                  <a:pt x="48" y="13"/>
                  <a:pt x="49" y="13"/>
                  <a:pt x="49" y="13"/>
                </a:cubicBezTo>
                <a:cubicBezTo>
                  <a:pt x="49" y="12"/>
                  <a:pt x="49" y="12"/>
                  <a:pt x="48" y="12"/>
                </a:cubicBezTo>
                <a:close/>
                <a:moveTo>
                  <a:pt x="36" y="11"/>
                </a:moveTo>
                <a:cubicBezTo>
                  <a:pt x="35" y="11"/>
                  <a:pt x="35" y="12"/>
                  <a:pt x="35" y="12"/>
                </a:cubicBezTo>
                <a:cubicBezTo>
                  <a:pt x="35" y="13"/>
                  <a:pt x="36" y="13"/>
                  <a:pt x="36" y="13"/>
                </a:cubicBezTo>
                <a:cubicBezTo>
                  <a:pt x="37" y="13"/>
                  <a:pt x="37" y="12"/>
                  <a:pt x="37" y="12"/>
                </a:cubicBezTo>
                <a:cubicBezTo>
                  <a:pt x="37" y="11"/>
                  <a:pt x="36" y="11"/>
                  <a:pt x="36" y="11"/>
                </a:cubicBezTo>
                <a:close/>
                <a:moveTo>
                  <a:pt x="41" y="3"/>
                </a:moveTo>
                <a:cubicBezTo>
                  <a:pt x="40" y="3"/>
                  <a:pt x="40" y="4"/>
                  <a:pt x="40" y="4"/>
                </a:cubicBezTo>
                <a:cubicBezTo>
                  <a:pt x="40" y="5"/>
                  <a:pt x="41" y="5"/>
                  <a:pt x="41" y="5"/>
                </a:cubicBezTo>
                <a:cubicBezTo>
                  <a:pt x="42" y="5"/>
                  <a:pt x="42" y="5"/>
                  <a:pt x="42" y="4"/>
                </a:cubicBezTo>
                <a:cubicBezTo>
                  <a:pt x="42" y="4"/>
                  <a:pt x="41" y="3"/>
                  <a:pt x="41" y="3"/>
                </a:cubicBezTo>
                <a:close/>
                <a:moveTo>
                  <a:pt x="39" y="6"/>
                </a:moveTo>
                <a:cubicBezTo>
                  <a:pt x="39" y="6"/>
                  <a:pt x="38" y="6"/>
                  <a:pt x="39" y="7"/>
                </a:cubicBezTo>
                <a:cubicBezTo>
                  <a:pt x="39" y="7"/>
                  <a:pt x="39" y="8"/>
                  <a:pt x="40" y="8"/>
                </a:cubicBezTo>
                <a:cubicBezTo>
                  <a:pt x="40" y="7"/>
                  <a:pt x="40" y="7"/>
                  <a:pt x="40" y="6"/>
                </a:cubicBezTo>
                <a:cubicBezTo>
                  <a:pt x="40" y="6"/>
                  <a:pt x="40" y="6"/>
                  <a:pt x="39" y="6"/>
                </a:cubicBezTo>
                <a:close/>
                <a:moveTo>
                  <a:pt x="37" y="8"/>
                </a:moveTo>
                <a:cubicBezTo>
                  <a:pt x="37" y="8"/>
                  <a:pt x="37" y="9"/>
                  <a:pt x="37" y="9"/>
                </a:cubicBezTo>
                <a:cubicBezTo>
                  <a:pt x="37" y="10"/>
                  <a:pt x="37" y="10"/>
                  <a:pt x="38" y="10"/>
                </a:cubicBezTo>
                <a:cubicBezTo>
                  <a:pt x="38" y="10"/>
                  <a:pt x="39" y="10"/>
                  <a:pt x="39" y="9"/>
                </a:cubicBezTo>
                <a:cubicBezTo>
                  <a:pt x="38" y="9"/>
                  <a:pt x="38" y="8"/>
                  <a:pt x="37" y="8"/>
                </a:cubicBezTo>
                <a:close/>
                <a:moveTo>
                  <a:pt x="28" y="28"/>
                </a:moveTo>
                <a:cubicBezTo>
                  <a:pt x="28" y="28"/>
                  <a:pt x="28" y="29"/>
                  <a:pt x="28" y="30"/>
                </a:cubicBezTo>
                <a:cubicBezTo>
                  <a:pt x="29" y="30"/>
                  <a:pt x="29" y="30"/>
                  <a:pt x="30" y="30"/>
                </a:cubicBezTo>
                <a:cubicBezTo>
                  <a:pt x="30" y="29"/>
                  <a:pt x="30" y="28"/>
                  <a:pt x="30" y="28"/>
                </a:cubicBezTo>
                <a:cubicBezTo>
                  <a:pt x="29" y="27"/>
                  <a:pt x="29" y="27"/>
                  <a:pt x="28" y="28"/>
                </a:cubicBezTo>
                <a:close/>
                <a:moveTo>
                  <a:pt x="30" y="37"/>
                </a:moveTo>
                <a:cubicBezTo>
                  <a:pt x="31" y="37"/>
                  <a:pt x="31" y="38"/>
                  <a:pt x="32" y="38"/>
                </a:cubicBezTo>
                <a:cubicBezTo>
                  <a:pt x="33" y="37"/>
                  <a:pt x="33" y="37"/>
                  <a:pt x="33" y="36"/>
                </a:cubicBezTo>
                <a:cubicBezTo>
                  <a:pt x="33" y="35"/>
                  <a:pt x="32" y="35"/>
                  <a:pt x="31" y="35"/>
                </a:cubicBezTo>
                <a:cubicBezTo>
                  <a:pt x="31" y="35"/>
                  <a:pt x="30" y="36"/>
                  <a:pt x="30" y="37"/>
                </a:cubicBezTo>
                <a:close/>
                <a:moveTo>
                  <a:pt x="39" y="39"/>
                </a:moveTo>
                <a:cubicBezTo>
                  <a:pt x="40" y="39"/>
                  <a:pt x="41" y="39"/>
                  <a:pt x="41" y="38"/>
                </a:cubicBezTo>
                <a:cubicBezTo>
                  <a:pt x="41" y="37"/>
                  <a:pt x="41" y="37"/>
                  <a:pt x="40" y="36"/>
                </a:cubicBezTo>
                <a:cubicBezTo>
                  <a:pt x="39" y="36"/>
                  <a:pt x="38" y="37"/>
                  <a:pt x="38" y="37"/>
                </a:cubicBezTo>
                <a:cubicBezTo>
                  <a:pt x="38" y="38"/>
                  <a:pt x="39" y="39"/>
                  <a:pt x="39" y="39"/>
                </a:cubicBezTo>
                <a:close/>
                <a:moveTo>
                  <a:pt x="46" y="33"/>
                </a:moveTo>
                <a:cubicBezTo>
                  <a:pt x="46" y="32"/>
                  <a:pt x="46" y="31"/>
                  <a:pt x="46" y="31"/>
                </a:cubicBezTo>
                <a:cubicBezTo>
                  <a:pt x="45" y="30"/>
                  <a:pt x="44" y="30"/>
                  <a:pt x="44" y="31"/>
                </a:cubicBezTo>
                <a:cubicBezTo>
                  <a:pt x="43" y="31"/>
                  <a:pt x="43" y="32"/>
                  <a:pt x="44" y="33"/>
                </a:cubicBezTo>
                <a:cubicBezTo>
                  <a:pt x="44" y="33"/>
                  <a:pt x="45" y="33"/>
                  <a:pt x="46" y="33"/>
                </a:cubicBezTo>
                <a:close/>
                <a:moveTo>
                  <a:pt x="43" y="24"/>
                </a:moveTo>
                <a:cubicBezTo>
                  <a:pt x="43" y="23"/>
                  <a:pt x="42" y="23"/>
                  <a:pt x="42" y="23"/>
                </a:cubicBezTo>
                <a:cubicBezTo>
                  <a:pt x="41" y="23"/>
                  <a:pt x="41" y="24"/>
                  <a:pt x="41" y="24"/>
                </a:cubicBezTo>
                <a:cubicBezTo>
                  <a:pt x="41" y="25"/>
                  <a:pt x="42" y="26"/>
                  <a:pt x="42" y="25"/>
                </a:cubicBezTo>
                <a:cubicBezTo>
                  <a:pt x="43" y="25"/>
                  <a:pt x="43" y="24"/>
                  <a:pt x="43" y="24"/>
                </a:cubicBezTo>
                <a:close/>
                <a:moveTo>
                  <a:pt x="35" y="21"/>
                </a:moveTo>
                <a:cubicBezTo>
                  <a:pt x="34" y="21"/>
                  <a:pt x="33" y="22"/>
                  <a:pt x="33" y="22"/>
                </a:cubicBezTo>
                <a:cubicBezTo>
                  <a:pt x="33" y="23"/>
                  <a:pt x="33" y="24"/>
                  <a:pt x="34" y="24"/>
                </a:cubicBezTo>
                <a:cubicBezTo>
                  <a:pt x="35" y="24"/>
                  <a:pt x="35" y="24"/>
                  <a:pt x="35" y="23"/>
                </a:cubicBezTo>
                <a:cubicBezTo>
                  <a:pt x="36" y="22"/>
                  <a:pt x="35" y="22"/>
                  <a:pt x="35" y="21"/>
                </a:cubicBezTo>
                <a:close/>
                <a:moveTo>
                  <a:pt x="37" y="18"/>
                </a:moveTo>
                <a:cubicBezTo>
                  <a:pt x="30" y="18"/>
                  <a:pt x="24" y="23"/>
                  <a:pt x="24" y="30"/>
                </a:cubicBezTo>
                <a:cubicBezTo>
                  <a:pt x="24" y="37"/>
                  <a:pt x="30" y="43"/>
                  <a:pt x="37" y="43"/>
                </a:cubicBezTo>
                <a:cubicBezTo>
                  <a:pt x="44" y="43"/>
                  <a:pt x="49" y="37"/>
                  <a:pt x="49" y="30"/>
                </a:cubicBezTo>
                <a:cubicBezTo>
                  <a:pt x="49" y="23"/>
                  <a:pt x="44" y="18"/>
                  <a:pt x="37" y="18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2" name="Freeform 30"/>
          <p:cNvSpPr>
            <a:spLocks noEditPoints="1"/>
          </p:cNvSpPr>
          <p:nvPr/>
        </p:nvSpPr>
        <p:spPr bwMode="auto">
          <a:xfrm>
            <a:off x="9982493" y="4276635"/>
            <a:ext cx="982663" cy="400050"/>
          </a:xfrm>
          <a:custGeom>
            <a:avLst/>
            <a:gdLst>
              <a:gd name="T0" fmla="*/ 160435 w 98"/>
              <a:gd name="T1" fmla="*/ 150019 h 40"/>
              <a:gd name="T2" fmla="*/ 381033 w 98"/>
              <a:gd name="T3" fmla="*/ 400050 h 40"/>
              <a:gd name="T4" fmla="*/ 772092 w 98"/>
              <a:gd name="T5" fmla="*/ 400050 h 40"/>
              <a:gd name="T6" fmla="*/ 772092 w 98"/>
              <a:gd name="T7" fmla="*/ 310039 h 40"/>
              <a:gd name="T8" fmla="*/ 792147 w 98"/>
              <a:gd name="T9" fmla="*/ 310039 h 40"/>
              <a:gd name="T10" fmla="*/ 792147 w 98"/>
              <a:gd name="T11" fmla="*/ 280035 h 40"/>
              <a:gd name="T12" fmla="*/ 932527 w 98"/>
              <a:gd name="T13" fmla="*/ 170021 h 40"/>
              <a:gd name="T14" fmla="*/ 942554 w 98"/>
              <a:gd name="T15" fmla="*/ 160020 h 40"/>
              <a:gd name="T16" fmla="*/ 942554 w 98"/>
              <a:gd name="T17" fmla="*/ 160020 h 40"/>
              <a:gd name="T18" fmla="*/ 832255 w 98"/>
              <a:gd name="T19" fmla="*/ 40005 h 40"/>
              <a:gd name="T20" fmla="*/ 822228 w 98"/>
              <a:gd name="T21" fmla="*/ 40005 h 40"/>
              <a:gd name="T22" fmla="*/ 822228 w 98"/>
              <a:gd name="T23" fmla="*/ 40005 h 40"/>
              <a:gd name="T24" fmla="*/ 731984 w 98"/>
              <a:gd name="T25" fmla="*/ 110014 h 40"/>
              <a:gd name="T26" fmla="*/ 721956 w 98"/>
              <a:gd name="T27" fmla="*/ 120015 h 40"/>
              <a:gd name="T28" fmla="*/ 721956 w 98"/>
              <a:gd name="T29" fmla="*/ 130016 h 40"/>
              <a:gd name="T30" fmla="*/ 621685 w 98"/>
              <a:gd name="T31" fmla="*/ 130016 h 40"/>
              <a:gd name="T32" fmla="*/ 621685 w 98"/>
              <a:gd name="T33" fmla="*/ 100013 h 40"/>
              <a:gd name="T34" fmla="*/ 651766 w 98"/>
              <a:gd name="T35" fmla="*/ 100013 h 40"/>
              <a:gd name="T36" fmla="*/ 671821 w 98"/>
              <a:gd name="T37" fmla="*/ 80010 h 40"/>
              <a:gd name="T38" fmla="*/ 671821 w 98"/>
              <a:gd name="T39" fmla="*/ 50006 h 40"/>
              <a:gd name="T40" fmla="*/ 651766 w 98"/>
              <a:gd name="T41" fmla="*/ 20003 h 40"/>
              <a:gd name="T42" fmla="*/ 541467 w 98"/>
              <a:gd name="T43" fmla="*/ 20003 h 40"/>
              <a:gd name="T44" fmla="*/ 521413 w 98"/>
              <a:gd name="T45" fmla="*/ 50006 h 40"/>
              <a:gd name="T46" fmla="*/ 521413 w 98"/>
              <a:gd name="T47" fmla="*/ 80010 h 40"/>
              <a:gd name="T48" fmla="*/ 541467 w 98"/>
              <a:gd name="T49" fmla="*/ 100013 h 40"/>
              <a:gd name="T50" fmla="*/ 581576 w 98"/>
              <a:gd name="T51" fmla="*/ 100013 h 40"/>
              <a:gd name="T52" fmla="*/ 581576 w 98"/>
              <a:gd name="T53" fmla="*/ 130016 h 40"/>
              <a:gd name="T54" fmla="*/ 451223 w 98"/>
              <a:gd name="T55" fmla="*/ 130016 h 40"/>
              <a:gd name="T56" fmla="*/ 411114 w 98"/>
              <a:gd name="T57" fmla="*/ 210026 h 40"/>
              <a:gd name="T58" fmla="*/ 230625 w 98"/>
              <a:gd name="T59" fmla="*/ 120015 h 40"/>
              <a:gd name="T60" fmla="*/ 160435 w 98"/>
              <a:gd name="T61" fmla="*/ 150019 h 40"/>
              <a:gd name="T62" fmla="*/ 772092 w 98"/>
              <a:gd name="T63" fmla="*/ 220028 h 40"/>
              <a:gd name="T64" fmla="*/ 772092 w 98"/>
              <a:gd name="T65" fmla="*/ 180023 h 40"/>
              <a:gd name="T66" fmla="*/ 782120 w 98"/>
              <a:gd name="T67" fmla="*/ 180023 h 40"/>
              <a:gd name="T68" fmla="*/ 782120 w 98"/>
              <a:gd name="T69" fmla="*/ 150019 h 40"/>
              <a:gd name="T70" fmla="*/ 852310 w 98"/>
              <a:gd name="T71" fmla="*/ 90011 h 40"/>
              <a:gd name="T72" fmla="*/ 892418 w 98"/>
              <a:gd name="T73" fmla="*/ 120015 h 40"/>
              <a:gd name="T74" fmla="*/ 772092 w 98"/>
              <a:gd name="T75" fmla="*/ 220028 h 40"/>
              <a:gd name="T76" fmla="*/ 150408 w 98"/>
              <a:gd name="T77" fmla="*/ 170021 h 40"/>
              <a:gd name="T78" fmla="*/ 140380 w 98"/>
              <a:gd name="T79" fmla="*/ 170021 h 40"/>
              <a:gd name="T80" fmla="*/ 150408 w 98"/>
              <a:gd name="T81" fmla="*/ 170021 h 40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98"/>
              <a:gd name="T124" fmla="*/ 0 h 40"/>
              <a:gd name="T125" fmla="*/ 98 w 98"/>
              <a:gd name="T126" fmla="*/ 40 h 40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98" h="40">
                <a:moveTo>
                  <a:pt x="16" y="15"/>
                </a:moveTo>
                <a:cubicBezTo>
                  <a:pt x="38" y="40"/>
                  <a:pt x="38" y="40"/>
                  <a:pt x="38" y="40"/>
                </a:cubicBezTo>
                <a:cubicBezTo>
                  <a:pt x="77" y="40"/>
                  <a:pt x="77" y="40"/>
                  <a:pt x="77" y="40"/>
                </a:cubicBezTo>
                <a:cubicBezTo>
                  <a:pt x="77" y="31"/>
                  <a:pt x="77" y="31"/>
                  <a:pt x="77" y="31"/>
                </a:cubicBezTo>
                <a:cubicBezTo>
                  <a:pt x="79" y="31"/>
                  <a:pt x="79" y="31"/>
                  <a:pt x="79" y="31"/>
                </a:cubicBezTo>
                <a:cubicBezTo>
                  <a:pt x="79" y="28"/>
                  <a:pt x="79" y="28"/>
                  <a:pt x="79" y="28"/>
                </a:cubicBezTo>
                <a:cubicBezTo>
                  <a:pt x="93" y="17"/>
                  <a:pt x="93" y="17"/>
                  <a:pt x="93" y="17"/>
                </a:cubicBezTo>
                <a:cubicBezTo>
                  <a:pt x="94" y="16"/>
                  <a:pt x="94" y="16"/>
                  <a:pt x="94" y="16"/>
                </a:cubicBezTo>
                <a:cubicBezTo>
                  <a:pt x="94" y="16"/>
                  <a:pt x="94" y="16"/>
                  <a:pt x="94" y="16"/>
                </a:cubicBezTo>
                <a:cubicBezTo>
                  <a:pt x="98" y="8"/>
                  <a:pt x="92" y="0"/>
                  <a:pt x="83" y="4"/>
                </a:cubicBezTo>
                <a:cubicBezTo>
                  <a:pt x="82" y="4"/>
                  <a:pt x="82" y="4"/>
                  <a:pt x="82" y="4"/>
                </a:cubicBezTo>
                <a:cubicBezTo>
                  <a:pt x="82" y="4"/>
                  <a:pt x="82" y="4"/>
                  <a:pt x="82" y="4"/>
                </a:cubicBezTo>
                <a:cubicBezTo>
                  <a:pt x="73" y="11"/>
                  <a:pt x="73" y="11"/>
                  <a:pt x="73" y="11"/>
                </a:cubicBezTo>
                <a:cubicBezTo>
                  <a:pt x="72" y="12"/>
                  <a:pt x="72" y="12"/>
                  <a:pt x="72" y="12"/>
                </a:cubicBezTo>
                <a:cubicBezTo>
                  <a:pt x="72" y="13"/>
                  <a:pt x="72" y="13"/>
                  <a:pt x="72" y="13"/>
                </a:cubicBezTo>
                <a:cubicBezTo>
                  <a:pt x="62" y="13"/>
                  <a:pt x="62" y="13"/>
                  <a:pt x="62" y="13"/>
                </a:cubicBezTo>
                <a:cubicBezTo>
                  <a:pt x="62" y="10"/>
                  <a:pt x="62" y="10"/>
                  <a:pt x="62" y="10"/>
                </a:cubicBezTo>
                <a:cubicBezTo>
                  <a:pt x="65" y="10"/>
                  <a:pt x="65" y="10"/>
                  <a:pt x="65" y="10"/>
                </a:cubicBezTo>
                <a:cubicBezTo>
                  <a:pt x="66" y="10"/>
                  <a:pt x="67" y="9"/>
                  <a:pt x="67" y="8"/>
                </a:cubicBezTo>
                <a:cubicBezTo>
                  <a:pt x="67" y="5"/>
                  <a:pt x="67" y="5"/>
                  <a:pt x="67" y="5"/>
                </a:cubicBezTo>
                <a:cubicBezTo>
                  <a:pt x="67" y="3"/>
                  <a:pt x="66" y="2"/>
                  <a:pt x="65" y="2"/>
                </a:cubicBezTo>
                <a:cubicBezTo>
                  <a:pt x="54" y="2"/>
                  <a:pt x="54" y="2"/>
                  <a:pt x="54" y="2"/>
                </a:cubicBezTo>
                <a:cubicBezTo>
                  <a:pt x="53" y="2"/>
                  <a:pt x="52" y="3"/>
                  <a:pt x="52" y="5"/>
                </a:cubicBezTo>
                <a:cubicBezTo>
                  <a:pt x="52" y="8"/>
                  <a:pt x="52" y="8"/>
                  <a:pt x="52" y="8"/>
                </a:cubicBezTo>
                <a:cubicBezTo>
                  <a:pt x="52" y="9"/>
                  <a:pt x="53" y="10"/>
                  <a:pt x="54" y="10"/>
                </a:cubicBezTo>
                <a:cubicBezTo>
                  <a:pt x="58" y="10"/>
                  <a:pt x="58" y="10"/>
                  <a:pt x="58" y="10"/>
                </a:cubicBezTo>
                <a:cubicBezTo>
                  <a:pt x="58" y="13"/>
                  <a:pt x="58" y="13"/>
                  <a:pt x="58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1" y="21"/>
                  <a:pt x="41" y="21"/>
                  <a:pt x="41" y="21"/>
                </a:cubicBezTo>
                <a:cubicBezTo>
                  <a:pt x="23" y="12"/>
                  <a:pt x="23" y="12"/>
                  <a:pt x="23" y="12"/>
                </a:cubicBezTo>
                <a:cubicBezTo>
                  <a:pt x="16" y="15"/>
                  <a:pt x="16" y="15"/>
                  <a:pt x="16" y="15"/>
                </a:cubicBezTo>
                <a:close/>
                <a:moveTo>
                  <a:pt x="77" y="22"/>
                </a:moveTo>
                <a:cubicBezTo>
                  <a:pt x="77" y="18"/>
                  <a:pt x="77" y="18"/>
                  <a:pt x="77" y="18"/>
                </a:cubicBezTo>
                <a:cubicBezTo>
                  <a:pt x="78" y="18"/>
                  <a:pt x="78" y="18"/>
                  <a:pt x="78" y="18"/>
                </a:cubicBezTo>
                <a:cubicBezTo>
                  <a:pt x="78" y="15"/>
                  <a:pt x="78" y="15"/>
                  <a:pt x="78" y="15"/>
                </a:cubicBezTo>
                <a:cubicBezTo>
                  <a:pt x="85" y="9"/>
                  <a:pt x="85" y="9"/>
                  <a:pt x="85" y="9"/>
                </a:cubicBezTo>
                <a:cubicBezTo>
                  <a:pt x="88" y="8"/>
                  <a:pt x="90" y="10"/>
                  <a:pt x="89" y="12"/>
                </a:cubicBezTo>
                <a:cubicBezTo>
                  <a:pt x="77" y="22"/>
                  <a:pt x="77" y="22"/>
                  <a:pt x="77" y="22"/>
                </a:cubicBezTo>
                <a:close/>
                <a:moveTo>
                  <a:pt x="15" y="17"/>
                </a:moveTo>
                <a:cubicBezTo>
                  <a:pt x="29" y="35"/>
                  <a:pt x="0" y="35"/>
                  <a:pt x="14" y="17"/>
                </a:cubicBezTo>
                <a:lnTo>
                  <a:pt x="15" y="17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3" name="Freeform 31"/>
          <p:cNvSpPr>
            <a:spLocks noEditPoints="1"/>
          </p:cNvSpPr>
          <p:nvPr/>
        </p:nvSpPr>
        <p:spPr bwMode="auto">
          <a:xfrm>
            <a:off x="11206454" y="3062198"/>
            <a:ext cx="652462" cy="722312"/>
          </a:xfrm>
          <a:custGeom>
            <a:avLst/>
            <a:gdLst>
              <a:gd name="T0" fmla="*/ 371401 w 65"/>
              <a:gd name="T1" fmla="*/ 40128 h 72"/>
              <a:gd name="T2" fmla="*/ 501894 w 65"/>
              <a:gd name="T3" fmla="*/ 270867 h 72"/>
              <a:gd name="T4" fmla="*/ 501894 w 65"/>
              <a:gd name="T5" fmla="*/ 270867 h 72"/>
              <a:gd name="T6" fmla="*/ 642424 w 65"/>
              <a:gd name="T7" fmla="*/ 511638 h 72"/>
              <a:gd name="T8" fmla="*/ 622348 w 65"/>
              <a:gd name="T9" fmla="*/ 571830 h 72"/>
              <a:gd name="T10" fmla="*/ 602273 w 65"/>
              <a:gd name="T11" fmla="*/ 581862 h 72"/>
              <a:gd name="T12" fmla="*/ 602273 w 65"/>
              <a:gd name="T13" fmla="*/ 581862 h 72"/>
              <a:gd name="T14" fmla="*/ 381439 w 65"/>
              <a:gd name="T15" fmla="*/ 581862 h 72"/>
              <a:gd name="T16" fmla="*/ 381439 w 65"/>
              <a:gd name="T17" fmla="*/ 601927 h 72"/>
              <a:gd name="T18" fmla="*/ 592235 w 65"/>
              <a:gd name="T19" fmla="*/ 652087 h 72"/>
              <a:gd name="T20" fmla="*/ 602273 w 65"/>
              <a:gd name="T21" fmla="*/ 652087 h 72"/>
              <a:gd name="T22" fmla="*/ 602273 w 65"/>
              <a:gd name="T23" fmla="*/ 672151 h 72"/>
              <a:gd name="T24" fmla="*/ 602273 w 65"/>
              <a:gd name="T25" fmla="*/ 722312 h 72"/>
              <a:gd name="T26" fmla="*/ 562121 w 65"/>
              <a:gd name="T27" fmla="*/ 722312 h 72"/>
              <a:gd name="T28" fmla="*/ 562121 w 65"/>
              <a:gd name="T29" fmla="*/ 692216 h 72"/>
              <a:gd name="T30" fmla="*/ 381439 w 65"/>
              <a:gd name="T31" fmla="*/ 652087 h 72"/>
              <a:gd name="T32" fmla="*/ 381439 w 65"/>
              <a:gd name="T33" fmla="*/ 662119 h 72"/>
              <a:gd name="T34" fmla="*/ 271023 w 65"/>
              <a:gd name="T35" fmla="*/ 662119 h 72"/>
              <a:gd name="T36" fmla="*/ 271023 w 65"/>
              <a:gd name="T37" fmla="*/ 652087 h 72"/>
              <a:gd name="T38" fmla="*/ 100379 w 65"/>
              <a:gd name="T39" fmla="*/ 692216 h 72"/>
              <a:gd name="T40" fmla="*/ 100379 w 65"/>
              <a:gd name="T41" fmla="*/ 722312 h 72"/>
              <a:gd name="T42" fmla="*/ 50189 w 65"/>
              <a:gd name="T43" fmla="*/ 722312 h 72"/>
              <a:gd name="T44" fmla="*/ 50189 w 65"/>
              <a:gd name="T45" fmla="*/ 672151 h 72"/>
              <a:gd name="T46" fmla="*/ 50189 w 65"/>
              <a:gd name="T47" fmla="*/ 652087 h 72"/>
              <a:gd name="T48" fmla="*/ 70265 w 65"/>
              <a:gd name="T49" fmla="*/ 652087 h 72"/>
              <a:gd name="T50" fmla="*/ 271023 w 65"/>
              <a:gd name="T51" fmla="*/ 601927 h 72"/>
              <a:gd name="T52" fmla="*/ 271023 w 65"/>
              <a:gd name="T53" fmla="*/ 581862 h 72"/>
              <a:gd name="T54" fmla="*/ 50189 w 65"/>
              <a:gd name="T55" fmla="*/ 581862 h 72"/>
              <a:gd name="T56" fmla="*/ 0 w 65"/>
              <a:gd name="T57" fmla="*/ 531702 h 72"/>
              <a:gd name="T58" fmla="*/ 10038 w 65"/>
              <a:gd name="T59" fmla="*/ 501606 h 72"/>
              <a:gd name="T60" fmla="*/ 150568 w 65"/>
              <a:gd name="T61" fmla="*/ 270867 h 72"/>
              <a:gd name="T62" fmla="*/ 150568 w 65"/>
              <a:gd name="T63" fmla="*/ 270867 h 72"/>
              <a:gd name="T64" fmla="*/ 150568 w 65"/>
              <a:gd name="T65" fmla="*/ 270867 h 72"/>
              <a:gd name="T66" fmla="*/ 281061 w 65"/>
              <a:gd name="T67" fmla="*/ 40128 h 72"/>
              <a:gd name="T68" fmla="*/ 351326 w 65"/>
              <a:gd name="T69" fmla="*/ 20064 h 72"/>
              <a:gd name="T70" fmla="*/ 371401 w 65"/>
              <a:gd name="T71" fmla="*/ 40128 h 72"/>
              <a:gd name="T72" fmla="*/ 301136 w 65"/>
              <a:gd name="T73" fmla="*/ 250803 h 72"/>
              <a:gd name="T74" fmla="*/ 301136 w 65"/>
              <a:gd name="T75" fmla="*/ 300963 h 72"/>
              <a:gd name="T76" fmla="*/ 311174 w 65"/>
              <a:gd name="T77" fmla="*/ 391252 h 72"/>
              <a:gd name="T78" fmla="*/ 341288 w 65"/>
              <a:gd name="T79" fmla="*/ 391252 h 72"/>
              <a:gd name="T80" fmla="*/ 361364 w 65"/>
              <a:gd name="T81" fmla="*/ 300963 h 72"/>
              <a:gd name="T82" fmla="*/ 361364 w 65"/>
              <a:gd name="T83" fmla="*/ 250803 h 72"/>
              <a:gd name="T84" fmla="*/ 301136 w 65"/>
              <a:gd name="T85" fmla="*/ 250803 h 72"/>
              <a:gd name="T86" fmla="*/ 301136 w 65"/>
              <a:gd name="T87" fmla="*/ 411317 h 72"/>
              <a:gd name="T88" fmla="*/ 301136 w 65"/>
              <a:gd name="T89" fmla="*/ 461477 h 72"/>
              <a:gd name="T90" fmla="*/ 351326 w 65"/>
              <a:gd name="T91" fmla="*/ 461477 h 72"/>
              <a:gd name="T92" fmla="*/ 351326 w 65"/>
              <a:gd name="T93" fmla="*/ 411317 h 72"/>
              <a:gd name="T94" fmla="*/ 301136 w 65"/>
              <a:gd name="T95" fmla="*/ 411317 h 72"/>
              <a:gd name="T96" fmla="*/ 421591 w 65"/>
              <a:gd name="T97" fmla="*/ 321028 h 72"/>
              <a:gd name="T98" fmla="*/ 321212 w 65"/>
              <a:gd name="T99" fmla="*/ 150482 h 72"/>
              <a:gd name="T100" fmla="*/ 230871 w 65"/>
              <a:gd name="T101" fmla="*/ 321028 h 72"/>
              <a:gd name="T102" fmla="*/ 230871 w 65"/>
              <a:gd name="T103" fmla="*/ 321028 h 72"/>
              <a:gd name="T104" fmla="*/ 140530 w 65"/>
              <a:gd name="T105" fmla="*/ 481541 h 72"/>
              <a:gd name="T106" fmla="*/ 321212 w 65"/>
              <a:gd name="T107" fmla="*/ 481541 h 72"/>
              <a:gd name="T108" fmla="*/ 511932 w 65"/>
              <a:gd name="T109" fmla="*/ 481541 h 72"/>
              <a:gd name="T110" fmla="*/ 421591 w 65"/>
              <a:gd name="T111" fmla="*/ 321028 h 72"/>
              <a:gd name="T112" fmla="*/ 421591 w 65"/>
              <a:gd name="T113" fmla="*/ 321028 h 72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65"/>
              <a:gd name="T172" fmla="*/ 0 h 72"/>
              <a:gd name="T173" fmla="*/ 65 w 65"/>
              <a:gd name="T174" fmla="*/ 72 h 72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65" h="72">
                <a:moveTo>
                  <a:pt x="37" y="4"/>
                </a:moveTo>
                <a:cubicBezTo>
                  <a:pt x="50" y="27"/>
                  <a:pt x="50" y="27"/>
                  <a:pt x="50" y="27"/>
                </a:cubicBezTo>
                <a:cubicBezTo>
                  <a:pt x="50" y="27"/>
                  <a:pt x="50" y="27"/>
                  <a:pt x="50" y="27"/>
                </a:cubicBezTo>
                <a:cubicBezTo>
                  <a:pt x="64" y="51"/>
                  <a:pt x="64" y="51"/>
                  <a:pt x="64" y="51"/>
                </a:cubicBezTo>
                <a:cubicBezTo>
                  <a:pt x="65" y="53"/>
                  <a:pt x="64" y="56"/>
                  <a:pt x="62" y="57"/>
                </a:cubicBezTo>
                <a:cubicBezTo>
                  <a:pt x="61" y="58"/>
                  <a:pt x="60" y="58"/>
                  <a:pt x="60" y="58"/>
                </a:cubicBezTo>
                <a:cubicBezTo>
                  <a:pt x="60" y="58"/>
                  <a:pt x="60" y="58"/>
                  <a:pt x="60" y="58"/>
                </a:cubicBezTo>
                <a:cubicBezTo>
                  <a:pt x="38" y="58"/>
                  <a:pt x="38" y="58"/>
                  <a:pt x="38" y="58"/>
                </a:cubicBezTo>
                <a:cubicBezTo>
                  <a:pt x="38" y="60"/>
                  <a:pt x="38" y="60"/>
                  <a:pt x="38" y="60"/>
                </a:cubicBezTo>
                <a:cubicBezTo>
                  <a:pt x="59" y="65"/>
                  <a:pt x="59" y="65"/>
                  <a:pt x="59" y="65"/>
                </a:cubicBezTo>
                <a:cubicBezTo>
                  <a:pt x="60" y="65"/>
                  <a:pt x="60" y="65"/>
                  <a:pt x="60" y="65"/>
                </a:cubicBezTo>
                <a:cubicBezTo>
                  <a:pt x="60" y="67"/>
                  <a:pt x="60" y="67"/>
                  <a:pt x="60" y="67"/>
                </a:cubicBezTo>
                <a:cubicBezTo>
                  <a:pt x="60" y="72"/>
                  <a:pt x="60" y="72"/>
                  <a:pt x="60" y="72"/>
                </a:cubicBezTo>
                <a:cubicBezTo>
                  <a:pt x="56" y="72"/>
                  <a:pt x="56" y="72"/>
                  <a:pt x="56" y="72"/>
                </a:cubicBezTo>
                <a:cubicBezTo>
                  <a:pt x="56" y="69"/>
                  <a:pt x="56" y="69"/>
                  <a:pt x="56" y="69"/>
                </a:cubicBezTo>
                <a:cubicBezTo>
                  <a:pt x="38" y="65"/>
                  <a:pt x="38" y="65"/>
                  <a:pt x="38" y="65"/>
                </a:cubicBezTo>
                <a:cubicBezTo>
                  <a:pt x="38" y="66"/>
                  <a:pt x="38" y="66"/>
                  <a:pt x="38" y="66"/>
                </a:cubicBezTo>
                <a:cubicBezTo>
                  <a:pt x="27" y="66"/>
                  <a:pt x="27" y="66"/>
                  <a:pt x="27" y="66"/>
                </a:cubicBezTo>
                <a:cubicBezTo>
                  <a:pt x="27" y="65"/>
                  <a:pt x="27" y="65"/>
                  <a:pt x="27" y="65"/>
                </a:cubicBezTo>
                <a:cubicBezTo>
                  <a:pt x="10" y="69"/>
                  <a:pt x="10" y="69"/>
                  <a:pt x="10" y="69"/>
                </a:cubicBezTo>
                <a:cubicBezTo>
                  <a:pt x="10" y="72"/>
                  <a:pt x="10" y="72"/>
                  <a:pt x="10" y="72"/>
                </a:cubicBezTo>
                <a:cubicBezTo>
                  <a:pt x="5" y="72"/>
                  <a:pt x="5" y="72"/>
                  <a:pt x="5" y="72"/>
                </a:cubicBezTo>
                <a:cubicBezTo>
                  <a:pt x="5" y="67"/>
                  <a:pt x="5" y="67"/>
                  <a:pt x="5" y="67"/>
                </a:cubicBezTo>
                <a:cubicBezTo>
                  <a:pt x="5" y="65"/>
                  <a:pt x="5" y="65"/>
                  <a:pt x="5" y="65"/>
                </a:cubicBezTo>
                <a:cubicBezTo>
                  <a:pt x="7" y="65"/>
                  <a:pt x="7" y="65"/>
                  <a:pt x="7" y="65"/>
                </a:cubicBezTo>
                <a:cubicBezTo>
                  <a:pt x="27" y="60"/>
                  <a:pt x="27" y="60"/>
                  <a:pt x="27" y="60"/>
                </a:cubicBezTo>
                <a:cubicBezTo>
                  <a:pt x="27" y="58"/>
                  <a:pt x="27" y="58"/>
                  <a:pt x="27" y="58"/>
                </a:cubicBezTo>
                <a:cubicBezTo>
                  <a:pt x="5" y="58"/>
                  <a:pt x="5" y="58"/>
                  <a:pt x="5" y="58"/>
                </a:cubicBezTo>
                <a:cubicBezTo>
                  <a:pt x="3" y="58"/>
                  <a:pt x="0" y="56"/>
                  <a:pt x="0" y="53"/>
                </a:cubicBezTo>
                <a:cubicBezTo>
                  <a:pt x="0" y="52"/>
                  <a:pt x="1" y="51"/>
                  <a:pt x="1" y="50"/>
                </a:cubicBezTo>
                <a:cubicBezTo>
                  <a:pt x="15" y="27"/>
                  <a:pt x="15" y="27"/>
                  <a:pt x="15" y="27"/>
                </a:cubicBezTo>
                <a:cubicBezTo>
                  <a:pt x="15" y="27"/>
                  <a:pt x="15" y="27"/>
                  <a:pt x="15" y="27"/>
                </a:cubicBezTo>
                <a:cubicBezTo>
                  <a:pt x="15" y="27"/>
                  <a:pt x="15" y="27"/>
                  <a:pt x="15" y="27"/>
                </a:cubicBezTo>
                <a:cubicBezTo>
                  <a:pt x="28" y="4"/>
                  <a:pt x="28" y="4"/>
                  <a:pt x="28" y="4"/>
                </a:cubicBezTo>
                <a:cubicBezTo>
                  <a:pt x="30" y="1"/>
                  <a:pt x="33" y="0"/>
                  <a:pt x="35" y="2"/>
                </a:cubicBezTo>
                <a:cubicBezTo>
                  <a:pt x="36" y="2"/>
                  <a:pt x="36" y="3"/>
                  <a:pt x="37" y="4"/>
                </a:cubicBezTo>
                <a:close/>
                <a:moveTo>
                  <a:pt x="30" y="25"/>
                </a:moveTo>
                <a:cubicBezTo>
                  <a:pt x="30" y="30"/>
                  <a:pt x="30" y="30"/>
                  <a:pt x="30" y="30"/>
                </a:cubicBezTo>
                <a:cubicBezTo>
                  <a:pt x="31" y="39"/>
                  <a:pt x="31" y="39"/>
                  <a:pt x="31" y="39"/>
                </a:cubicBezTo>
                <a:cubicBezTo>
                  <a:pt x="34" y="39"/>
                  <a:pt x="34" y="39"/>
                  <a:pt x="34" y="39"/>
                </a:cubicBezTo>
                <a:cubicBezTo>
                  <a:pt x="36" y="30"/>
                  <a:pt x="36" y="30"/>
                  <a:pt x="36" y="30"/>
                </a:cubicBezTo>
                <a:cubicBezTo>
                  <a:pt x="36" y="25"/>
                  <a:pt x="36" y="25"/>
                  <a:pt x="36" y="25"/>
                </a:cubicBezTo>
                <a:cubicBezTo>
                  <a:pt x="30" y="25"/>
                  <a:pt x="30" y="25"/>
                  <a:pt x="30" y="25"/>
                </a:cubicBezTo>
                <a:close/>
                <a:moveTo>
                  <a:pt x="30" y="41"/>
                </a:moveTo>
                <a:cubicBezTo>
                  <a:pt x="30" y="46"/>
                  <a:pt x="30" y="46"/>
                  <a:pt x="30" y="46"/>
                </a:cubicBezTo>
                <a:cubicBezTo>
                  <a:pt x="35" y="46"/>
                  <a:pt x="35" y="46"/>
                  <a:pt x="35" y="46"/>
                </a:cubicBezTo>
                <a:cubicBezTo>
                  <a:pt x="35" y="41"/>
                  <a:pt x="35" y="41"/>
                  <a:pt x="35" y="41"/>
                </a:cubicBezTo>
                <a:cubicBezTo>
                  <a:pt x="30" y="41"/>
                  <a:pt x="30" y="41"/>
                  <a:pt x="30" y="41"/>
                </a:cubicBezTo>
                <a:close/>
                <a:moveTo>
                  <a:pt x="42" y="32"/>
                </a:moveTo>
                <a:cubicBezTo>
                  <a:pt x="32" y="15"/>
                  <a:pt x="32" y="15"/>
                  <a:pt x="32" y="15"/>
                </a:cubicBezTo>
                <a:cubicBezTo>
                  <a:pt x="23" y="32"/>
                  <a:pt x="23" y="32"/>
                  <a:pt x="23" y="32"/>
                </a:cubicBezTo>
                <a:cubicBezTo>
                  <a:pt x="23" y="32"/>
                  <a:pt x="23" y="32"/>
                  <a:pt x="23" y="32"/>
                </a:cubicBezTo>
                <a:cubicBezTo>
                  <a:pt x="14" y="48"/>
                  <a:pt x="14" y="48"/>
                  <a:pt x="14" y="48"/>
                </a:cubicBezTo>
                <a:cubicBezTo>
                  <a:pt x="32" y="48"/>
                  <a:pt x="32" y="48"/>
                  <a:pt x="32" y="48"/>
                </a:cubicBezTo>
                <a:cubicBezTo>
                  <a:pt x="51" y="48"/>
                  <a:pt x="51" y="48"/>
                  <a:pt x="51" y="48"/>
                </a:cubicBezTo>
                <a:cubicBezTo>
                  <a:pt x="42" y="32"/>
                  <a:pt x="42" y="32"/>
                  <a:pt x="42" y="32"/>
                </a:cubicBezTo>
                <a:cubicBezTo>
                  <a:pt x="42" y="32"/>
                  <a:pt x="42" y="32"/>
                  <a:pt x="42" y="32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4" name="Freeform 32"/>
          <p:cNvSpPr>
            <a:spLocks noEditPoints="1"/>
          </p:cNvSpPr>
          <p:nvPr/>
        </p:nvSpPr>
        <p:spPr bwMode="auto">
          <a:xfrm>
            <a:off x="6953543" y="3201900"/>
            <a:ext cx="792163" cy="523875"/>
          </a:xfrm>
          <a:custGeom>
            <a:avLst/>
            <a:gdLst>
              <a:gd name="T0" fmla="*/ 591615 w 79"/>
              <a:gd name="T1" fmla="*/ 30224 h 52"/>
              <a:gd name="T2" fmla="*/ 621698 w 79"/>
              <a:gd name="T3" fmla="*/ 90671 h 52"/>
              <a:gd name="T4" fmla="*/ 671834 w 79"/>
              <a:gd name="T5" fmla="*/ 50373 h 52"/>
              <a:gd name="T6" fmla="*/ 691889 w 79"/>
              <a:gd name="T7" fmla="*/ 90671 h 52"/>
              <a:gd name="T8" fmla="*/ 731999 w 79"/>
              <a:gd name="T9" fmla="*/ 60447 h 52"/>
              <a:gd name="T10" fmla="*/ 762081 w 79"/>
              <a:gd name="T11" fmla="*/ 90671 h 52"/>
              <a:gd name="T12" fmla="*/ 792163 w 79"/>
              <a:gd name="T13" fmla="*/ 80596 h 52"/>
              <a:gd name="T14" fmla="*/ 591615 w 79"/>
              <a:gd name="T15" fmla="*/ 231714 h 52"/>
              <a:gd name="T16" fmla="*/ 20055 w 79"/>
              <a:gd name="T17" fmla="*/ 483577 h 52"/>
              <a:gd name="T18" fmla="*/ 441205 w 79"/>
              <a:gd name="T19" fmla="*/ 211565 h 52"/>
              <a:gd name="T20" fmla="*/ 220602 w 79"/>
              <a:gd name="T21" fmla="*/ 161192 h 52"/>
              <a:gd name="T22" fmla="*/ 150411 w 79"/>
              <a:gd name="T23" fmla="*/ 251863 h 52"/>
              <a:gd name="T24" fmla="*/ 150411 w 79"/>
              <a:gd name="T25" fmla="*/ 272012 h 52"/>
              <a:gd name="T26" fmla="*/ 210575 w 79"/>
              <a:gd name="T27" fmla="*/ 382832 h 52"/>
              <a:gd name="T28" fmla="*/ 421150 w 79"/>
              <a:gd name="T29" fmla="*/ 352608 h 52"/>
              <a:gd name="T30" fmla="*/ 471287 w 79"/>
              <a:gd name="T31" fmla="*/ 372757 h 52"/>
              <a:gd name="T32" fmla="*/ 471287 w 79"/>
              <a:gd name="T33" fmla="*/ 261938 h 52"/>
              <a:gd name="T34" fmla="*/ 441205 w 79"/>
              <a:gd name="T35" fmla="*/ 211565 h 52"/>
              <a:gd name="T36" fmla="*/ 401095 w 79"/>
              <a:gd name="T37" fmla="*/ 211565 h 52"/>
              <a:gd name="T38" fmla="*/ 391068 w 79"/>
              <a:gd name="T39" fmla="*/ 181341 h 52"/>
              <a:gd name="T40" fmla="*/ 260712 w 79"/>
              <a:gd name="T41" fmla="*/ 211565 h 52"/>
              <a:gd name="T42" fmla="*/ 371013 w 79"/>
              <a:gd name="T43" fmla="*/ 191416 h 52"/>
              <a:gd name="T44" fmla="*/ 250684 w 79"/>
              <a:gd name="T45" fmla="*/ 181341 h 52"/>
              <a:gd name="T46" fmla="*/ 210575 w 79"/>
              <a:gd name="T47" fmla="*/ 221639 h 52"/>
              <a:gd name="T48" fmla="*/ 250684 w 79"/>
              <a:gd name="T49" fmla="*/ 181341 h 52"/>
              <a:gd name="T50" fmla="*/ 180493 w 79"/>
              <a:gd name="T51" fmla="*/ 292161 h 52"/>
              <a:gd name="T52" fmla="*/ 250684 w 79"/>
              <a:gd name="T53" fmla="*/ 282087 h 52"/>
              <a:gd name="T54" fmla="*/ 210575 w 79"/>
              <a:gd name="T55" fmla="*/ 312310 h 52"/>
              <a:gd name="T56" fmla="*/ 401095 w 79"/>
              <a:gd name="T57" fmla="*/ 332459 h 52"/>
              <a:gd name="T58" fmla="*/ 210575 w 79"/>
              <a:gd name="T59" fmla="*/ 312310 h 52"/>
              <a:gd name="T60" fmla="*/ 371013 w 79"/>
              <a:gd name="T61" fmla="*/ 272012 h 52"/>
              <a:gd name="T62" fmla="*/ 441205 w 79"/>
              <a:gd name="T63" fmla="*/ 282087 h 52"/>
              <a:gd name="T64" fmla="*/ 100274 w 79"/>
              <a:gd name="T65" fmla="*/ 110820 h 52"/>
              <a:gd name="T66" fmla="*/ 511396 w 79"/>
              <a:gd name="T67" fmla="*/ 423130 h 52"/>
              <a:gd name="T68" fmla="*/ 100274 w 79"/>
              <a:gd name="T69" fmla="*/ 110820 h 52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79"/>
              <a:gd name="T106" fmla="*/ 0 h 52"/>
              <a:gd name="T107" fmla="*/ 79 w 79"/>
              <a:gd name="T108" fmla="*/ 52 h 52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79" h="52">
                <a:moveTo>
                  <a:pt x="2" y="4"/>
                </a:moveTo>
                <a:cubicBezTo>
                  <a:pt x="25" y="0"/>
                  <a:pt x="43" y="0"/>
                  <a:pt x="59" y="3"/>
                </a:cubicBezTo>
                <a:cubicBezTo>
                  <a:pt x="59" y="9"/>
                  <a:pt x="59" y="9"/>
                  <a:pt x="59" y="9"/>
                </a:cubicBezTo>
                <a:cubicBezTo>
                  <a:pt x="62" y="9"/>
                  <a:pt x="62" y="9"/>
                  <a:pt x="62" y="9"/>
                </a:cubicBezTo>
                <a:cubicBezTo>
                  <a:pt x="63" y="4"/>
                  <a:pt x="63" y="4"/>
                  <a:pt x="63" y="4"/>
                </a:cubicBezTo>
                <a:cubicBezTo>
                  <a:pt x="64" y="4"/>
                  <a:pt x="66" y="4"/>
                  <a:pt x="67" y="5"/>
                </a:cubicBezTo>
                <a:cubicBezTo>
                  <a:pt x="67" y="9"/>
                  <a:pt x="67" y="9"/>
                  <a:pt x="67" y="9"/>
                </a:cubicBezTo>
                <a:cubicBezTo>
                  <a:pt x="69" y="9"/>
                  <a:pt x="69" y="9"/>
                  <a:pt x="69" y="9"/>
                </a:cubicBezTo>
                <a:cubicBezTo>
                  <a:pt x="70" y="6"/>
                  <a:pt x="70" y="6"/>
                  <a:pt x="70" y="6"/>
                </a:cubicBezTo>
                <a:cubicBezTo>
                  <a:pt x="71" y="6"/>
                  <a:pt x="72" y="6"/>
                  <a:pt x="73" y="6"/>
                </a:cubicBezTo>
                <a:cubicBezTo>
                  <a:pt x="73" y="9"/>
                  <a:pt x="73" y="9"/>
                  <a:pt x="73" y="9"/>
                </a:cubicBezTo>
                <a:cubicBezTo>
                  <a:pt x="76" y="9"/>
                  <a:pt x="76" y="9"/>
                  <a:pt x="76" y="9"/>
                </a:cubicBezTo>
                <a:cubicBezTo>
                  <a:pt x="76" y="7"/>
                  <a:pt x="76" y="7"/>
                  <a:pt x="76" y="7"/>
                </a:cubicBezTo>
                <a:cubicBezTo>
                  <a:pt x="77" y="8"/>
                  <a:pt x="78" y="8"/>
                  <a:pt x="79" y="8"/>
                </a:cubicBezTo>
                <a:cubicBezTo>
                  <a:pt x="79" y="15"/>
                  <a:pt x="79" y="15"/>
                  <a:pt x="79" y="15"/>
                </a:cubicBezTo>
                <a:cubicBezTo>
                  <a:pt x="59" y="23"/>
                  <a:pt x="59" y="23"/>
                  <a:pt x="59" y="23"/>
                </a:cubicBezTo>
                <a:cubicBezTo>
                  <a:pt x="59" y="48"/>
                  <a:pt x="59" y="48"/>
                  <a:pt x="59" y="48"/>
                </a:cubicBezTo>
                <a:cubicBezTo>
                  <a:pt x="40" y="52"/>
                  <a:pt x="21" y="52"/>
                  <a:pt x="2" y="48"/>
                </a:cubicBezTo>
                <a:cubicBezTo>
                  <a:pt x="1" y="34"/>
                  <a:pt x="0" y="20"/>
                  <a:pt x="2" y="4"/>
                </a:cubicBezTo>
                <a:close/>
                <a:moveTo>
                  <a:pt x="44" y="21"/>
                </a:moveTo>
                <a:cubicBezTo>
                  <a:pt x="40" y="16"/>
                  <a:pt x="40" y="16"/>
                  <a:pt x="40" y="16"/>
                </a:cubicBezTo>
                <a:cubicBezTo>
                  <a:pt x="34" y="16"/>
                  <a:pt x="28" y="16"/>
                  <a:pt x="22" y="16"/>
                </a:cubicBezTo>
                <a:cubicBezTo>
                  <a:pt x="18" y="22"/>
                  <a:pt x="18" y="22"/>
                  <a:pt x="18" y="22"/>
                </a:cubicBezTo>
                <a:cubicBezTo>
                  <a:pt x="15" y="25"/>
                  <a:pt x="15" y="25"/>
                  <a:pt x="15" y="25"/>
                </a:cubicBezTo>
                <a:cubicBezTo>
                  <a:pt x="16" y="27"/>
                  <a:pt x="16" y="27"/>
                  <a:pt x="16" y="27"/>
                </a:cubicBezTo>
                <a:cubicBezTo>
                  <a:pt x="15" y="27"/>
                  <a:pt x="15" y="27"/>
                  <a:pt x="15" y="27"/>
                </a:cubicBezTo>
                <a:cubicBezTo>
                  <a:pt x="15" y="38"/>
                  <a:pt x="15" y="38"/>
                  <a:pt x="15" y="38"/>
                </a:cubicBezTo>
                <a:cubicBezTo>
                  <a:pt x="21" y="38"/>
                  <a:pt x="21" y="38"/>
                  <a:pt x="21" y="38"/>
                </a:cubicBezTo>
                <a:cubicBezTo>
                  <a:pt x="21" y="35"/>
                  <a:pt x="21" y="35"/>
                  <a:pt x="21" y="35"/>
                </a:cubicBezTo>
                <a:cubicBezTo>
                  <a:pt x="42" y="35"/>
                  <a:pt x="42" y="35"/>
                  <a:pt x="42" y="35"/>
                </a:cubicBezTo>
                <a:cubicBezTo>
                  <a:pt x="42" y="37"/>
                  <a:pt x="42" y="37"/>
                  <a:pt x="42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26"/>
                  <a:pt x="47" y="26"/>
                  <a:pt x="47" y="26"/>
                </a:cubicBezTo>
                <a:cubicBezTo>
                  <a:pt x="47" y="26"/>
                  <a:pt x="47" y="26"/>
                  <a:pt x="47" y="26"/>
                </a:cubicBezTo>
                <a:cubicBezTo>
                  <a:pt x="47" y="24"/>
                  <a:pt x="47" y="24"/>
                  <a:pt x="47" y="24"/>
                </a:cubicBezTo>
                <a:cubicBezTo>
                  <a:pt x="44" y="21"/>
                  <a:pt x="44" y="21"/>
                  <a:pt x="44" y="21"/>
                </a:cubicBezTo>
                <a:close/>
                <a:moveTo>
                  <a:pt x="38" y="19"/>
                </a:moveTo>
                <a:cubicBezTo>
                  <a:pt x="40" y="21"/>
                  <a:pt x="40" y="21"/>
                  <a:pt x="40" y="21"/>
                </a:cubicBezTo>
                <a:cubicBezTo>
                  <a:pt x="42" y="21"/>
                  <a:pt x="42" y="21"/>
                  <a:pt x="42" y="21"/>
                </a:cubicBezTo>
                <a:cubicBezTo>
                  <a:pt x="39" y="18"/>
                  <a:pt x="39" y="18"/>
                  <a:pt x="39" y="18"/>
                </a:cubicBezTo>
                <a:cubicBezTo>
                  <a:pt x="28" y="18"/>
                  <a:pt x="28" y="18"/>
                  <a:pt x="28" y="18"/>
                </a:cubicBezTo>
                <a:cubicBezTo>
                  <a:pt x="26" y="21"/>
                  <a:pt x="26" y="21"/>
                  <a:pt x="26" y="21"/>
                </a:cubicBezTo>
                <a:cubicBezTo>
                  <a:pt x="30" y="21"/>
                  <a:pt x="33" y="21"/>
                  <a:pt x="37" y="21"/>
                </a:cubicBezTo>
                <a:cubicBezTo>
                  <a:pt x="37" y="19"/>
                  <a:pt x="37" y="19"/>
                  <a:pt x="37" y="19"/>
                </a:cubicBezTo>
                <a:cubicBezTo>
                  <a:pt x="38" y="19"/>
                  <a:pt x="38" y="19"/>
                  <a:pt x="38" y="19"/>
                </a:cubicBezTo>
                <a:close/>
                <a:moveTo>
                  <a:pt x="25" y="18"/>
                </a:moveTo>
                <a:cubicBezTo>
                  <a:pt x="23" y="18"/>
                  <a:pt x="23" y="18"/>
                  <a:pt x="23" y="18"/>
                </a:cubicBezTo>
                <a:cubicBezTo>
                  <a:pt x="21" y="22"/>
                  <a:pt x="21" y="22"/>
                  <a:pt x="21" y="22"/>
                </a:cubicBezTo>
                <a:cubicBezTo>
                  <a:pt x="21" y="22"/>
                  <a:pt x="22" y="22"/>
                  <a:pt x="23" y="22"/>
                </a:cubicBezTo>
                <a:cubicBezTo>
                  <a:pt x="25" y="18"/>
                  <a:pt x="25" y="18"/>
                  <a:pt x="25" y="18"/>
                </a:cubicBezTo>
                <a:close/>
                <a:moveTo>
                  <a:pt x="18" y="26"/>
                </a:moveTo>
                <a:cubicBezTo>
                  <a:pt x="18" y="29"/>
                  <a:pt x="18" y="29"/>
                  <a:pt x="18" y="29"/>
                </a:cubicBezTo>
                <a:cubicBezTo>
                  <a:pt x="25" y="29"/>
                  <a:pt x="25" y="29"/>
                  <a:pt x="25" y="29"/>
                </a:cubicBezTo>
                <a:cubicBezTo>
                  <a:pt x="25" y="28"/>
                  <a:pt x="25" y="28"/>
                  <a:pt x="25" y="28"/>
                </a:cubicBezTo>
                <a:cubicBezTo>
                  <a:pt x="18" y="26"/>
                  <a:pt x="18" y="26"/>
                  <a:pt x="18" y="26"/>
                </a:cubicBezTo>
                <a:close/>
                <a:moveTo>
                  <a:pt x="21" y="31"/>
                </a:moveTo>
                <a:cubicBezTo>
                  <a:pt x="22" y="33"/>
                  <a:pt x="22" y="33"/>
                  <a:pt x="22" y="33"/>
                </a:cubicBezTo>
                <a:cubicBezTo>
                  <a:pt x="26" y="33"/>
                  <a:pt x="35" y="33"/>
                  <a:pt x="40" y="33"/>
                </a:cubicBezTo>
                <a:cubicBezTo>
                  <a:pt x="40" y="30"/>
                  <a:pt x="40" y="30"/>
                  <a:pt x="40" y="30"/>
                </a:cubicBezTo>
                <a:cubicBezTo>
                  <a:pt x="21" y="31"/>
                  <a:pt x="21" y="31"/>
                  <a:pt x="21" y="31"/>
                </a:cubicBezTo>
                <a:close/>
                <a:moveTo>
                  <a:pt x="45" y="25"/>
                </a:moveTo>
                <a:cubicBezTo>
                  <a:pt x="37" y="27"/>
                  <a:pt x="37" y="27"/>
                  <a:pt x="37" y="27"/>
                </a:cubicBezTo>
                <a:cubicBezTo>
                  <a:pt x="37" y="29"/>
                  <a:pt x="37" y="29"/>
                  <a:pt x="37" y="29"/>
                </a:cubicBezTo>
                <a:cubicBezTo>
                  <a:pt x="44" y="28"/>
                  <a:pt x="44" y="28"/>
                  <a:pt x="44" y="28"/>
                </a:cubicBezTo>
                <a:cubicBezTo>
                  <a:pt x="45" y="25"/>
                  <a:pt x="45" y="25"/>
                  <a:pt x="45" y="25"/>
                </a:cubicBezTo>
                <a:close/>
                <a:moveTo>
                  <a:pt x="10" y="11"/>
                </a:moveTo>
                <a:cubicBezTo>
                  <a:pt x="10" y="42"/>
                  <a:pt x="10" y="42"/>
                  <a:pt x="10" y="42"/>
                </a:cubicBezTo>
                <a:cubicBezTo>
                  <a:pt x="51" y="42"/>
                  <a:pt x="51" y="42"/>
                  <a:pt x="51" y="42"/>
                </a:cubicBezTo>
                <a:cubicBezTo>
                  <a:pt x="51" y="11"/>
                  <a:pt x="51" y="11"/>
                  <a:pt x="51" y="11"/>
                </a:cubicBezTo>
                <a:lnTo>
                  <a:pt x="10" y="11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5" name="Freeform 33"/>
          <p:cNvSpPr>
            <a:spLocks noEditPoints="1"/>
          </p:cNvSpPr>
          <p:nvPr/>
        </p:nvSpPr>
        <p:spPr bwMode="auto">
          <a:xfrm>
            <a:off x="9122066" y="2070012"/>
            <a:ext cx="630238" cy="631825"/>
          </a:xfrm>
          <a:custGeom>
            <a:avLst/>
            <a:gdLst>
              <a:gd name="T0" fmla="*/ 540204 w 63"/>
              <a:gd name="T1" fmla="*/ 90261 h 63"/>
              <a:gd name="T2" fmla="*/ 540204 w 63"/>
              <a:gd name="T3" fmla="*/ 541564 h 63"/>
              <a:gd name="T4" fmla="*/ 90034 w 63"/>
              <a:gd name="T5" fmla="*/ 541564 h 63"/>
              <a:gd name="T6" fmla="*/ 90034 w 63"/>
              <a:gd name="T7" fmla="*/ 90261 h 63"/>
              <a:gd name="T8" fmla="*/ 310117 w 63"/>
              <a:gd name="T9" fmla="*/ 110319 h 63"/>
              <a:gd name="T10" fmla="*/ 110042 w 63"/>
              <a:gd name="T11" fmla="*/ 310898 h 63"/>
              <a:gd name="T12" fmla="*/ 130049 w 63"/>
              <a:gd name="T13" fmla="*/ 320927 h 63"/>
              <a:gd name="T14" fmla="*/ 160060 w 63"/>
              <a:gd name="T15" fmla="*/ 320927 h 63"/>
              <a:gd name="T16" fmla="*/ 130049 w 63"/>
              <a:gd name="T17" fmla="*/ 310898 h 63"/>
              <a:gd name="T18" fmla="*/ 180068 w 63"/>
              <a:gd name="T19" fmla="*/ 240695 h 63"/>
              <a:gd name="T20" fmla="*/ 160060 w 63"/>
              <a:gd name="T21" fmla="*/ 220637 h 63"/>
              <a:gd name="T22" fmla="*/ 220083 w 63"/>
              <a:gd name="T23" fmla="*/ 160463 h 63"/>
              <a:gd name="T24" fmla="*/ 250094 w 63"/>
              <a:gd name="T25" fmla="*/ 180521 h 63"/>
              <a:gd name="T26" fmla="*/ 310117 w 63"/>
              <a:gd name="T27" fmla="*/ 130377 h 63"/>
              <a:gd name="T28" fmla="*/ 320121 w 63"/>
              <a:gd name="T29" fmla="*/ 160463 h 63"/>
              <a:gd name="T30" fmla="*/ 400151 w 63"/>
              <a:gd name="T31" fmla="*/ 150435 h 63"/>
              <a:gd name="T32" fmla="*/ 400151 w 63"/>
              <a:gd name="T33" fmla="*/ 190550 h 63"/>
              <a:gd name="T34" fmla="*/ 440166 w 63"/>
              <a:gd name="T35" fmla="*/ 190550 h 63"/>
              <a:gd name="T36" fmla="*/ 440166 w 63"/>
              <a:gd name="T37" fmla="*/ 230666 h 63"/>
              <a:gd name="T38" fmla="*/ 470178 w 63"/>
              <a:gd name="T39" fmla="*/ 230666 h 63"/>
              <a:gd name="T40" fmla="*/ 460174 w 63"/>
              <a:gd name="T41" fmla="*/ 310898 h 63"/>
              <a:gd name="T42" fmla="*/ 490185 w 63"/>
              <a:gd name="T43" fmla="*/ 320927 h 63"/>
              <a:gd name="T44" fmla="*/ 520196 w 63"/>
              <a:gd name="T45" fmla="*/ 320927 h 63"/>
              <a:gd name="T46" fmla="*/ 460174 w 63"/>
              <a:gd name="T47" fmla="*/ 170492 h 63"/>
              <a:gd name="T48" fmla="*/ 470178 w 63"/>
              <a:gd name="T49" fmla="*/ 391130 h 63"/>
              <a:gd name="T50" fmla="*/ 480181 w 63"/>
              <a:gd name="T51" fmla="*/ 361043 h 63"/>
              <a:gd name="T52" fmla="*/ 500189 w 63"/>
              <a:gd name="T53" fmla="*/ 351014 h 63"/>
              <a:gd name="T54" fmla="*/ 480181 w 63"/>
              <a:gd name="T55" fmla="*/ 340985 h 63"/>
              <a:gd name="T56" fmla="*/ 510193 w 63"/>
              <a:gd name="T57" fmla="*/ 330956 h 63"/>
              <a:gd name="T58" fmla="*/ 470178 w 63"/>
              <a:gd name="T59" fmla="*/ 391130 h 63"/>
              <a:gd name="T60" fmla="*/ 160060 w 63"/>
              <a:gd name="T61" fmla="*/ 391130 h 63"/>
              <a:gd name="T62" fmla="*/ 130049 w 63"/>
              <a:gd name="T63" fmla="*/ 381101 h 63"/>
              <a:gd name="T64" fmla="*/ 160060 w 63"/>
              <a:gd name="T65" fmla="*/ 361043 h 63"/>
              <a:gd name="T66" fmla="*/ 130049 w 63"/>
              <a:gd name="T67" fmla="*/ 351014 h 63"/>
              <a:gd name="T68" fmla="*/ 160060 w 63"/>
              <a:gd name="T69" fmla="*/ 340985 h 63"/>
              <a:gd name="T70" fmla="*/ 120045 w 63"/>
              <a:gd name="T71" fmla="*/ 330956 h 63"/>
              <a:gd name="T72" fmla="*/ 270102 w 63"/>
              <a:gd name="T73" fmla="*/ 150435 h 63"/>
              <a:gd name="T74" fmla="*/ 270102 w 63"/>
              <a:gd name="T75" fmla="*/ 310898 h 63"/>
              <a:gd name="T76" fmla="*/ 310117 w 63"/>
              <a:gd name="T77" fmla="*/ 381101 h 63"/>
              <a:gd name="T78" fmla="*/ 340128 w 63"/>
              <a:gd name="T79" fmla="*/ 361043 h 63"/>
              <a:gd name="T80" fmla="*/ 320121 w 63"/>
              <a:gd name="T81" fmla="*/ 260753 h 63"/>
              <a:gd name="T82" fmla="*/ 270102 w 63"/>
              <a:gd name="T83" fmla="*/ 150435 h 63"/>
              <a:gd name="T84" fmla="*/ 310117 w 63"/>
              <a:gd name="T85" fmla="*/ 60174 h 63"/>
              <a:gd name="T86" fmla="*/ 60023 w 63"/>
              <a:gd name="T87" fmla="*/ 310898 h 63"/>
              <a:gd name="T88" fmla="*/ 310117 w 63"/>
              <a:gd name="T89" fmla="*/ 561622 h 63"/>
              <a:gd name="T90" fmla="*/ 560212 w 63"/>
              <a:gd name="T91" fmla="*/ 310898 h 63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63"/>
              <a:gd name="T139" fmla="*/ 0 h 63"/>
              <a:gd name="T140" fmla="*/ 63 w 63"/>
              <a:gd name="T141" fmla="*/ 63 h 63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63" h="63">
                <a:moveTo>
                  <a:pt x="31" y="0"/>
                </a:moveTo>
                <a:cubicBezTo>
                  <a:pt x="40" y="0"/>
                  <a:pt x="48" y="3"/>
                  <a:pt x="54" y="9"/>
                </a:cubicBezTo>
                <a:cubicBezTo>
                  <a:pt x="59" y="15"/>
                  <a:pt x="63" y="23"/>
                  <a:pt x="63" y="31"/>
                </a:cubicBezTo>
                <a:cubicBezTo>
                  <a:pt x="63" y="40"/>
                  <a:pt x="59" y="48"/>
                  <a:pt x="54" y="54"/>
                </a:cubicBezTo>
                <a:cubicBezTo>
                  <a:pt x="48" y="59"/>
                  <a:pt x="40" y="63"/>
                  <a:pt x="31" y="63"/>
                </a:cubicBezTo>
                <a:cubicBezTo>
                  <a:pt x="23" y="63"/>
                  <a:pt x="15" y="59"/>
                  <a:pt x="9" y="54"/>
                </a:cubicBezTo>
                <a:cubicBezTo>
                  <a:pt x="3" y="48"/>
                  <a:pt x="0" y="40"/>
                  <a:pt x="0" y="31"/>
                </a:cubicBezTo>
                <a:cubicBezTo>
                  <a:pt x="0" y="23"/>
                  <a:pt x="3" y="15"/>
                  <a:pt x="9" y="9"/>
                </a:cubicBezTo>
                <a:cubicBezTo>
                  <a:pt x="15" y="3"/>
                  <a:pt x="23" y="0"/>
                  <a:pt x="31" y="0"/>
                </a:cubicBezTo>
                <a:close/>
                <a:moveTo>
                  <a:pt x="31" y="11"/>
                </a:moveTo>
                <a:cubicBezTo>
                  <a:pt x="26" y="11"/>
                  <a:pt x="21" y="13"/>
                  <a:pt x="17" y="17"/>
                </a:cubicBezTo>
                <a:cubicBezTo>
                  <a:pt x="13" y="21"/>
                  <a:pt x="11" y="26"/>
                  <a:pt x="11" y="31"/>
                </a:cubicBezTo>
                <a:cubicBezTo>
                  <a:pt x="11" y="32"/>
                  <a:pt x="11" y="32"/>
                  <a:pt x="11" y="32"/>
                </a:cubicBezTo>
                <a:cubicBezTo>
                  <a:pt x="13" y="32"/>
                  <a:pt x="13" y="32"/>
                  <a:pt x="13" y="32"/>
                </a:cubicBezTo>
                <a:cubicBezTo>
                  <a:pt x="13" y="32"/>
                  <a:pt x="13" y="32"/>
                  <a:pt x="13" y="32"/>
                </a:cubicBezTo>
                <a:cubicBezTo>
                  <a:pt x="16" y="32"/>
                  <a:pt x="16" y="32"/>
                  <a:pt x="16" y="32"/>
                </a:cubicBezTo>
                <a:cubicBezTo>
                  <a:pt x="16" y="31"/>
                  <a:pt x="16" y="31"/>
                  <a:pt x="16" y="31"/>
                </a:cubicBezTo>
                <a:cubicBezTo>
                  <a:pt x="13" y="31"/>
                  <a:pt x="13" y="31"/>
                  <a:pt x="13" y="31"/>
                </a:cubicBezTo>
                <a:cubicBezTo>
                  <a:pt x="13" y="28"/>
                  <a:pt x="14" y="25"/>
                  <a:pt x="15" y="23"/>
                </a:cubicBezTo>
                <a:cubicBezTo>
                  <a:pt x="18" y="24"/>
                  <a:pt x="18" y="24"/>
                  <a:pt x="18" y="24"/>
                </a:cubicBezTo>
                <a:cubicBezTo>
                  <a:pt x="19" y="23"/>
                  <a:pt x="19" y="23"/>
                  <a:pt x="19" y="23"/>
                </a:cubicBezTo>
                <a:cubicBezTo>
                  <a:pt x="16" y="22"/>
                  <a:pt x="16" y="22"/>
                  <a:pt x="16" y="22"/>
                </a:cubicBezTo>
                <a:cubicBezTo>
                  <a:pt x="17" y="20"/>
                  <a:pt x="18" y="19"/>
                  <a:pt x="19" y="19"/>
                </a:cubicBezTo>
                <a:cubicBezTo>
                  <a:pt x="20" y="18"/>
                  <a:pt x="21" y="17"/>
                  <a:pt x="22" y="16"/>
                </a:cubicBezTo>
                <a:cubicBezTo>
                  <a:pt x="23" y="19"/>
                  <a:pt x="23" y="19"/>
                  <a:pt x="23" y="19"/>
                </a:cubicBezTo>
                <a:cubicBezTo>
                  <a:pt x="25" y="18"/>
                  <a:pt x="25" y="18"/>
                  <a:pt x="25" y="18"/>
                </a:cubicBezTo>
                <a:cubicBezTo>
                  <a:pt x="23" y="15"/>
                  <a:pt x="23" y="15"/>
                  <a:pt x="23" y="15"/>
                </a:cubicBezTo>
                <a:cubicBezTo>
                  <a:pt x="25" y="14"/>
                  <a:pt x="28" y="13"/>
                  <a:pt x="31" y="13"/>
                </a:cubicBezTo>
                <a:cubicBezTo>
                  <a:pt x="31" y="16"/>
                  <a:pt x="31" y="16"/>
                  <a:pt x="31" y="16"/>
                </a:cubicBezTo>
                <a:cubicBezTo>
                  <a:pt x="32" y="16"/>
                  <a:pt x="32" y="16"/>
                  <a:pt x="32" y="16"/>
                </a:cubicBezTo>
                <a:cubicBezTo>
                  <a:pt x="32" y="13"/>
                  <a:pt x="32" y="13"/>
                  <a:pt x="32" y="13"/>
                </a:cubicBezTo>
                <a:cubicBezTo>
                  <a:pt x="35" y="13"/>
                  <a:pt x="37" y="14"/>
                  <a:pt x="40" y="15"/>
                </a:cubicBezTo>
                <a:cubicBezTo>
                  <a:pt x="38" y="18"/>
                  <a:pt x="38" y="18"/>
                  <a:pt x="38" y="18"/>
                </a:cubicBezTo>
                <a:cubicBezTo>
                  <a:pt x="40" y="19"/>
                  <a:pt x="40" y="19"/>
                  <a:pt x="40" y="19"/>
                </a:cubicBezTo>
                <a:cubicBezTo>
                  <a:pt x="41" y="16"/>
                  <a:pt x="41" y="16"/>
                  <a:pt x="41" y="16"/>
                </a:cubicBezTo>
                <a:cubicBezTo>
                  <a:pt x="42" y="17"/>
                  <a:pt x="43" y="18"/>
                  <a:pt x="44" y="19"/>
                </a:cubicBezTo>
                <a:cubicBezTo>
                  <a:pt x="45" y="19"/>
                  <a:pt x="46" y="20"/>
                  <a:pt x="47" y="22"/>
                </a:cubicBezTo>
                <a:cubicBezTo>
                  <a:pt x="44" y="23"/>
                  <a:pt x="44" y="23"/>
                  <a:pt x="44" y="23"/>
                </a:cubicBezTo>
                <a:cubicBezTo>
                  <a:pt x="45" y="24"/>
                  <a:pt x="45" y="24"/>
                  <a:pt x="45" y="24"/>
                </a:cubicBezTo>
                <a:cubicBezTo>
                  <a:pt x="47" y="23"/>
                  <a:pt x="47" y="23"/>
                  <a:pt x="47" y="23"/>
                </a:cubicBezTo>
                <a:cubicBezTo>
                  <a:pt x="49" y="25"/>
                  <a:pt x="49" y="28"/>
                  <a:pt x="49" y="31"/>
                </a:cubicBezTo>
                <a:cubicBezTo>
                  <a:pt x="46" y="31"/>
                  <a:pt x="46" y="31"/>
                  <a:pt x="46" y="31"/>
                </a:cubicBezTo>
                <a:cubicBezTo>
                  <a:pt x="46" y="32"/>
                  <a:pt x="46" y="32"/>
                  <a:pt x="46" y="32"/>
                </a:cubicBezTo>
                <a:cubicBezTo>
                  <a:pt x="49" y="32"/>
                  <a:pt x="49" y="32"/>
                  <a:pt x="49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2" y="32"/>
                  <a:pt x="52" y="32"/>
                  <a:pt x="52" y="32"/>
                </a:cubicBezTo>
                <a:cubicBezTo>
                  <a:pt x="52" y="32"/>
                  <a:pt x="52" y="32"/>
                  <a:pt x="52" y="31"/>
                </a:cubicBezTo>
                <a:cubicBezTo>
                  <a:pt x="52" y="26"/>
                  <a:pt x="49" y="21"/>
                  <a:pt x="46" y="17"/>
                </a:cubicBezTo>
                <a:cubicBezTo>
                  <a:pt x="42" y="13"/>
                  <a:pt x="37" y="11"/>
                  <a:pt x="31" y="11"/>
                </a:cubicBezTo>
                <a:close/>
                <a:moveTo>
                  <a:pt x="47" y="39"/>
                </a:moveTo>
                <a:cubicBezTo>
                  <a:pt x="48" y="39"/>
                  <a:pt x="48" y="39"/>
                  <a:pt x="48" y="39"/>
                </a:cubicBezTo>
                <a:cubicBezTo>
                  <a:pt x="48" y="36"/>
                  <a:pt x="48" y="36"/>
                  <a:pt x="48" y="36"/>
                </a:cubicBezTo>
                <a:cubicBezTo>
                  <a:pt x="50" y="36"/>
                  <a:pt x="50" y="36"/>
                  <a:pt x="50" y="36"/>
                </a:cubicBezTo>
                <a:cubicBezTo>
                  <a:pt x="50" y="35"/>
                  <a:pt x="50" y="35"/>
                  <a:pt x="50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4"/>
                  <a:pt x="48" y="34"/>
                  <a:pt x="48" y="34"/>
                </a:cubicBezTo>
                <a:cubicBezTo>
                  <a:pt x="51" y="34"/>
                  <a:pt x="51" y="34"/>
                  <a:pt x="51" y="34"/>
                </a:cubicBezTo>
                <a:cubicBezTo>
                  <a:pt x="51" y="33"/>
                  <a:pt x="51" y="33"/>
                  <a:pt x="51" y="33"/>
                </a:cubicBezTo>
                <a:cubicBezTo>
                  <a:pt x="47" y="33"/>
                  <a:pt x="47" y="33"/>
                  <a:pt x="47" y="33"/>
                </a:cubicBezTo>
                <a:cubicBezTo>
                  <a:pt x="47" y="39"/>
                  <a:pt x="47" y="39"/>
                  <a:pt x="47" y="39"/>
                </a:cubicBezTo>
                <a:close/>
                <a:moveTo>
                  <a:pt x="12" y="39"/>
                </a:moveTo>
                <a:cubicBezTo>
                  <a:pt x="16" y="39"/>
                  <a:pt x="16" y="39"/>
                  <a:pt x="16" y="39"/>
                </a:cubicBezTo>
                <a:cubicBezTo>
                  <a:pt x="16" y="38"/>
                  <a:pt x="16" y="38"/>
                  <a:pt x="16" y="38"/>
                </a:cubicBezTo>
                <a:cubicBezTo>
                  <a:pt x="13" y="38"/>
                  <a:pt x="13" y="38"/>
                  <a:pt x="13" y="38"/>
                </a:cubicBezTo>
                <a:cubicBezTo>
                  <a:pt x="13" y="36"/>
                  <a:pt x="13" y="36"/>
                  <a:pt x="13" y="36"/>
                </a:cubicBezTo>
                <a:cubicBezTo>
                  <a:pt x="16" y="36"/>
                  <a:pt x="16" y="36"/>
                  <a:pt x="16" y="36"/>
                </a:cubicBezTo>
                <a:cubicBezTo>
                  <a:pt x="16" y="35"/>
                  <a:pt x="16" y="35"/>
                  <a:pt x="16" y="35"/>
                </a:cubicBezTo>
                <a:cubicBezTo>
                  <a:pt x="13" y="35"/>
                  <a:pt x="13" y="35"/>
                  <a:pt x="13" y="35"/>
                </a:cubicBezTo>
                <a:cubicBezTo>
                  <a:pt x="13" y="34"/>
                  <a:pt x="13" y="34"/>
                  <a:pt x="13" y="34"/>
                </a:cubicBezTo>
                <a:cubicBezTo>
                  <a:pt x="16" y="34"/>
                  <a:pt x="16" y="34"/>
                  <a:pt x="16" y="34"/>
                </a:cubicBezTo>
                <a:cubicBezTo>
                  <a:pt x="16" y="33"/>
                  <a:pt x="16" y="33"/>
                  <a:pt x="16" y="33"/>
                </a:cubicBezTo>
                <a:cubicBezTo>
                  <a:pt x="12" y="33"/>
                  <a:pt x="12" y="33"/>
                  <a:pt x="12" y="33"/>
                </a:cubicBezTo>
                <a:cubicBezTo>
                  <a:pt x="12" y="39"/>
                  <a:pt x="12" y="39"/>
                  <a:pt x="12" y="39"/>
                </a:cubicBezTo>
                <a:close/>
                <a:moveTo>
                  <a:pt x="27" y="15"/>
                </a:moveTo>
                <a:cubicBezTo>
                  <a:pt x="29" y="27"/>
                  <a:pt x="29" y="27"/>
                  <a:pt x="29" y="27"/>
                </a:cubicBezTo>
                <a:cubicBezTo>
                  <a:pt x="28" y="28"/>
                  <a:pt x="27" y="29"/>
                  <a:pt x="27" y="31"/>
                </a:cubicBezTo>
                <a:cubicBezTo>
                  <a:pt x="27" y="34"/>
                  <a:pt x="28" y="36"/>
                  <a:pt x="31" y="36"/>
                </a:cubicBezTo>
                <a:cubicBezTo>
                  <a:pt x="31" y="38"/>
                  <a:pt x="31" y="38"/>
                  <a:pt x="31" y="38"/>
                </a:cubicBezTo>
                <a:cubicBezTo>
                  <a:pt x="34" y="38"/>
                  <a:pt x="34" y="38"/>
                  <a:pt x="34" y="38"/>
                </a:cubicBezTo>
                <a:cubicBezTo>
                  <a:pt x="34" y="36"/>
                  <a:pt x="34" y="36"/>
                  <a:pt x="34" y="36"/>
                </a:cubicBezTo>
                <a:cubicBezTo>
                  <a:pt x="35" y="35"/>
                  <a:pt x="36" y="33"/>
                  <a:pt x="36" y="31"/>
                </a:cubicBezTo>
                <a:cubicBezTo>
                  <a:pt x="36" y="29"/>
                  <a:pt x="34" y="27"/>
                  <a:pt x="32" y="26"/>
                </a:cubicBezTo>
                <a:cubicBezTo>
                  <a:pt x="29" y="14"/>
                  <a:pt x="29" y="14"/>
                  <a:pt x="29" y="14"/>
                </a:cubicBezTo>
                <a:cubicBezTo>
                  <a:pt x="27" y="15"/>
                  <a:pt x="27" y="15"/>
                  <a:pt x="27" y="15"/>
                </a:cubicBezTo>
                <a:close/>
                <a:moveTo>
                  <a:pt x="49" y="14"/>
                </a:moveTo>
                <a:cubicBezTo>
                  <a:pt x="45" y="9"/>
                  <a:pt x="38" y="6"/>
                  <a:pt x="31" y="6"/>
                </a:cubicBezTo>
                <a:cubicBezTo>
                  <a:pt x="24" y="6"/>
                  <a:pt x="18" y="9"/>
                  <a:pt x="14" y="14"/>
                </a:cubicBezTo>
                <a:cubicBezTo>
                  <a:pt x="9" y="18"/>
                  <a:pt x="6" y="24"/>
                  <a:pt x="6" y="31"/>
                </a:cubicBezTo>
                <a:cubicBezTo>
                  <a:pt x="6" y="38"/>
                  <a:pt x="9" y="44"/>
                  <a:pt x="14" y="49"/>
                </a:cubicBezTo>
                <a:cubicBezTo>
                  <a:pt x="18" y="53"/>
                  <a:pt x="24" y="56"/>
                  <a:pt x="31" y="56"/>
                </a:cubicBezTo>
                <a:cubicBezTo>
                  <a:pt x="38" y="56"/>
                  <a:pt x="45" y="53"/>
                  <a:pt x="49" y="49"/>
                </a:cubicBezTo>
                <a:cubicBezTo>
                  <a:pt x="54" y="44"/>
                  <a:pt x="56" y="38"/>
                  <a:pt x="56" y="31"/>
                </a:cubicBezTo>
                <a:cubicBezTo>
                  <a:pt x="56" y="24"/>
                  <a:pt x="54" y="18"/>
                  <a:pt x="49" y="14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6" name="Freeform 34"/>
          <p:cNvSpPr>
            <a:spLocks noEditPoints="1"/>
          </p:cNvSpPr>
          <p:nvPr/>
        </p:nvSpPr>
        <p:spPr bwMode="auto">
          <a:xfrm>
            <a:off x="10193629" y="936535"/>
            <a:ext cx="641350" cy="742950"/>
          </a:xfrm>
          <a:custGeom>
            <a:avLst/>
            <a:gdLst>
              <a:gd name="T0" fmla="*/ 511076 w 64"/>
              <a:gd name="T1" fmla="*/ 250997 h 74"/>
              <a:gd name="T2" fmla="*/ 521097 w 64"/>
              <a:gd name="T3" fmla="*/ 261036 h 74"/>
              <a:gd name="T4" fmla="*/ 481013 w 64"/>
              <a:gd name="T5" fmla="*/ 351395 h 74"/>
              <a:gd name="T6" fmla="*/ 320675 w 64"/>
              <a:gd name="T7" fmla="*/ 491953 h 74"/>
              <a:gd name="T8" fmla="*/ 160338 w 64"/>
              <a:gd name="T9" fmla="*/ 351395 h 74"/>
              <a:gd name="T10" fmla="*/ 130274 w 64"/>
              <a:gd name="T11" fmla="*/ 261036 h 74"/>
              <a:gd name="T12" fmla="*/ 130274 w 64"/>
              <a:gd name="T13" fmla="*/ 250997 h 74"/>
              <a:gd name="T14" fmla="*/ 180380 w 64"/>
              <a:gd name="T15" fmla="*/ 60239 h 74"/>
              <a:gd name="T16" fmla="*/ 501055 w 64"/>
              <a:gd name="T17" fmla="*/ 240957 h 74"/>
              <a:gd name="T18" fmla="*/ 521097 w 64"/>
              <a:gd name="T19" fmla="*/ 722870 h 74"/>
              <a:gd name="T20" fmla="*/ 561181 w 64"/>
              <a:gd name="T21" fmla="*/ 662631 h 74"/>
              <a:gd name="T22" fmla="*/ 531118 w 64"/>
              <a:gd name="T23" fmla="*/ 642551 h 74"/>
              <a:gd name="T24" fmla="*/ 501055 w 64"/>
              <a:gd name="T25" fmla="*/ 622472 h 74"/>
              <a:gd name="T26" fmla="*/ 460970 w 64"/>
              <a:gd name="T27" fmla="*/ 622472 h 74"/>
              <a:gd name="T28" fmla="*/ 481013 w 64"/>
              <a:gd name="T29" fmla="*/ 722870 h 74"/>
              <a:gd name="T30" fmla="*/ 130274 w 64"/>
              <a:gd name="T31" fmla="*/ 732910 h 74"/>
              <a:gd name="T32" fmla="*/ 190401 w 64"/>
              <a:gd name="T33" fmla="*/ 682711 h 74"/>
              <a:gd name="T34" fmla="*/ 220464 w 64"/>
              <a:gd name="T35" fmla="*/ 662631 h 74"/>
              <a:gd name="T36" fmla="*/ 400844 w 64"/>
              <a:gd name="T37" fmla="*/ 672671 h 74"/>
              <a:gd name="T38" fmla="*/ 440928 w 64"/>
              <a:gd name="T39" fmla="*/ 692751 h 74"/>
              <a:gd name="T40" fmla="*/ 140295 w 64"/>
              <a:gd name="T41" fmla="*/ 602392 h 74"/>
              <a:gd name="T42" fmla="*/ 100211 w 64"/>
              <a:gd name="T43" fmla="*/ 622472 h 74"/>
              <a:gd name="T44" fmla="*/ 70148 w 64"/>
              <a:gd name="T45" fmla="*/ 642551 h 74"/>
              <a:gd name="T46" fmla="*/ 50105 w 64"/>
              <a:gd name="T47" fmla="*/ 672671 h 74"/>
              <a:gd name="T48" fmla="*/ 170359 w 64"/>
              <a:gd name="T49" fmla="*/ 622472 h 74"/>
              <a:gd name="T50" fmla="*/ 190401 w 64"/>
              <a:gd name="T51" fmla="*/ 491953 h 74"/>
              <a:gd name="T52" fmla="*/ 450949 w 64"/>
              <a:gd name="T53" fmla="*/ 491953 h 74"/>
              <a:gd name="T54" fmla="*/ 631329 w 64"/>
              <a:gd name="T55" fmla="*/ 732910 h 74"/>
              <a:gd name="T56" fmla="*/ 571202 w 64"/>
              <a:gd name="T57" fmla="*/ 732910 h 74"/>
              <a:gd name="T58" fmla="*/ 581223 w 64"/>
              <a:gd name="T59" fmla="*/ 662631 h 74"/>
              <a:gd name="T60" fmla="*/ 561181 w 64"/>
              <a:gd name="T61" fmla="*/ 642551 h 74"/>
              <a:gd name="T62" fmla="*/ 531118 w 64"/>
              <a:gd name="T63" fmla="*/ 612432 h 74"/>
              <a:gd name="T64" fmla="*/ 491034 w 64"/>
              <a:gd name="T65" fmla="*/ 592352 h 74"/>
              <a:gd name="T66" fmla="*/ 310654 w 64"/>
              <a:gd name="T67" fmla="*/ 582312 h 74"/>
              <a:gd name="T68" fmla="*/ 130274 w 64"/>
              <a:gd name="T69" fmla="*/ 592352 h 74"/>
              <a:gd name="T70" fmla="*/ 100211 w 64"/>
              <a:gd name="T71" fmla="*/ 612432 h 74"/>
              <a:gd name="T72" fmla="*/ 70148 w 64"/>
              <a:gd name="T73" fmla="*/ 642551 h 74"/>
              <a:gd name="T74" fmla="*/ 40084 w 64"/>
              <a:gd name="T75" fmla="*/ 662631 h 74"/>
              <a:gd name="T76" fmla="*/ 50105 w 64"/>
              <a:gd name="T77" fmla="*/ 732910 h 74"/>
              <a:gd name="T78" fmla="*/ 0 w 64"/>
              <a:gd name="T79" fmla="*/ 732910 h 74"/>
              <a:gd name="T80" fmla="*/ 481013 w 64"/>
              <a:gd name="T81" fmla="*/ 271076 h 74"/>
              <a:gd name="T82" fmla="*/ 440928 w 64"/>
              <a:gd name="T83" fmla="*/ 230917 h 74"/>
              <a:gd name="T84" fmla="*/ 190401 w 64"/>
              <a:gd name="T85" fmla="*/ 271076 h 74"/>
              <a:gd name="T86" fmla="*/ 160338 w 64"/>
              <a:gd name="T87" fmla="*/ 271076 h 74"/>
              <a:gd name="T88" fmla="*/ 160338 w 64"/>
              <a:gd name="T89" fmla="*/ 311236 h 74"/>
              <a:gd name="T90" fmla="*/ 190401 w 64"/>
              <a:gd name="T91" fmla="*/ 331316 h 74"/>
              <a:gd name="T92" fmla="*/ 240506 w 64"/>
              <a:gd name="T93" fmla="*/ 421674 h 74"/>
              <a:gd name="T94" fmla="*/ 400844 w 64"/>
              <a:gd name="T95" fmla="*/ 421674 h 74"/>
              <a:gd name="T96" fmla="*/ 460970 w 64"/>
              <a:gd name="T97" fmla="*/ 331316 h 74"/>
              <a:gd name="T98" fmla="*/ 481013 w 64"/>
              <a:gd name="T99" fmla="*/ 311236 h 74"/>
              <a:gd name="T100" fmla="*/ 481013 w 64"/>
              <a:gd name="T101" fmla="*/ 271076 h 74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64"/>
              <a:gd name="T154" fmla="*/ 0 h 74"/>
              <a:gd name="T155" fmla="*/ 64 w 64"/>
              <a:gd name="T156" fmla="*/ 74 h 74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64" h="74">
                <a:moveTo>
                  <a:pt x="50" y="24"/>
                </a:moveTo>
                <a:cubicBezTo>
                  <a:pt x="51" y="25"/>
                  <a:pt x="51" y="25"/>
                  <a:pt x="51" y="25"/>
                </a:cubicBezTo>
                <a:cubicBezTo>
                  <a:pt x="52" y="25"/>
                  <a:pt x="52" y="25"/>
                  <a:pt x="52" y="25"/>
                </a:cubicBezTo>
                <a:cubicBezTo>
                  <a:pt x="52" y="26"/>
                  <a:pt x="52" y="26"/>
                  <a:pt x="52" y="26"/>
                </a:cubicBezTo>
                <a:cubicBezTo>
                  <a:pt x="52" y="29"/>
                  <a:pt x="51" y="31"/>
                  <a:pt x="51" y="32"/>
                </a:cubicBezTo>
                <a:cubicBezTo>
                  <a:pt x="50" y="34"/>
                  <a:pt x="49" y="35"/>
                  <a:pt x="48" y="35"/>
                </a:cubicBezTo>
                <a:cubicBezTo>
                  <a:pt x="47" y="39"/>
                  <a:pt x="45" y="42"/>
                  <a:pt x="42" y="45"/>
                </a:cubicBezTo>
                <a:cubicBezTo>
                  <a:pt x="39" y="47"/>
                  <a:pt x="36" y="49"/>
                  <a:pt x="32" y="49"/>
                </a:cubicBezTo>
                <a:cubicBezTo>
                  <a:pt x="29" y="49"/>
                  <a:pt x="25" y="47"/>
                  <a:pt x="22" y="45"/>
                </a:cubicBezTo>
                <a:cubicBezTo>
                  <a:pt x="19" y="42"/>
                  <a:pt x="17" y="39"/>
                  <a:pt x="16" y="35"/>
                </a:cubicBezTo>
                <a:cubicBezTo>
                  <a:pt x="15" y="35"/>
                  <a:pt x="14" y="34"/>
                  <a:pt x="13" y="32"/>
                </a:cubicBezTo>
                <a:cubicBezTo>
                  <a:pt x="13" y="31"/>
                  <a:pt x="13" y="29"/>
                  <a:pt x="13" y="26"/>
                </a:cubicBezTo>
                <a:cubicBezTo>
                  <a:pt x="13" y="25"/>
                  <a:pt x="13" y="25"/>
                  <a:pt x="13" y="25"/>
                </a:cubicBezTo>
                <a:cubicBezTo>
                  <a:pt x="13" y="25"/>
                  <a:pt x="13" y="25"/>
                  <a:pt x="13" y="25"/>
                </a:cubicBezTo>
                <a:cubicBezTo>
                  <a:pt x="13" y="25"/>
                  <a:pt x="13" y="25"/>
                  <a:pt x="14" y="25"/>
                </a:cubicBezTo>
                <a:cubicBezTo>
                  <a:pt x="12" y="14"/>
                  <a:pt x="13" y="10"/>
                  <a:pt x="18" y="6"/>
                </a:cubicBezTo>
                <a:cubicBezTo>
                  <a:pt x="25" y="0"/>
                  <a:pt x="38" y="0"/>
                  <a:pt x="45" y="5"/>
                </a:cubicBezTo>
                <a:cubicBezTo>
                  <a:pt x="50" y="9"/>
                  <a:pt x="52" y="15"/>
                  <a:pt x="50" y="24"/>
                </a:cubicBezTo>
                <a:close/>
                <a:moveTo>
                  <a:pt x="46" y="62"/>
                </a:moveTo>
                <a:cubicBezTo>
                  <a:pt x="44" y="66"/>
                  <a:pt x="48" y="71"/>
                  <a:pt x="52" y="72"/>
                </a:cubicBezTo>
                <a:cubicBezTo>
                  <a:pt x="59" y="74"/>
                  <a:pt x="60" y="68"/>
                  <a:pt x="58" y="67"/>
                </a:cubicBezTo>
                <a:cubicBezTo>
                  <a:pt x="57" y="66"/>
                  <a:pt x="56" y="66"/>
                  <a:pt x="56" y="66"/>
                </a:cubicBezTo>
                <a:cubicBezTo>
                  <a:pt x="56" y="66"/>
                  <a:pt x="56" y="65"/>
                  <a:pt x="55" y="64"/>
                </a:cubicBezTo>
                <a:cubicBezTo>
                  <a:pt x="54" y="64"/>
                  <a:pt x="53" y="64"/>
                  <a:pt x="53" y="64"/>
                </a:cubicBezTo>
                <a:cubicBezTo>
                  <a:pt x="53" y="64"/>
                  <a:pt x="54" y="62"/>
                  <a:pt x="52" y="62"/>
                </a:cubicBezTo>
                <a:cubicBezTo>
                  <a:pt x="51" y="61"/>
                  <a:pt x="50" y="62"/>
                  <a:pt x="50" y="62"/>
                </a:cubicBezTo>
                <a:cubicBezTo>
                  <a:pt x="50" y="62"/>
                  <a:pt x="50" y="61"/>
                  <a:pt x="49" y="60"/>
                </a:cubicBezTo>
                <a:cubicBezTo>
                  <a:pt x="48" y="60"/>
                  <a:pt x="47" y="61"/>
                  <a:pt x="46" y="62"/>
                </a:cubicBezTo>
                <a:close/>
                <a:moveTo>
                  <a:pt x="44" y="69"/>
                </a:moveTo>
                <a:cubicBezTo>
                  <a:pt x="46" y="70"/>
                  <a:pt x="47" y="71"/>
                  <a:pt x="48" y="72"/>
                </a:cubicBezTo>
                <a:cubicBezTo>
                  <a:pt x="48" y="72"/>
                  <a:pt x="49" y="73"/>
                  <a:pt x="49" y="73"/>
                </a:cubicBezTo>
                <a:cubicBezTo>
                  <a:pt x="13" y="73"/>
                  <a:pt x="13" y="73"/>
                  <a:pt x="13" y="73"/>
                </a:cubicBezTo>
                <a:cubicBezTo>
                  <a:pt x="13" y="73"/>
                  <a:pt x="14" y="72"/>
                  <a:pt x="14" y="72"/>
                </a:cubicBezTo>
                <a:cubicBezTo>
                  <a:pt x="15" y="70"/>
                  <a:pt x="17" y="69"/>
                  <a:pt x="19" y="68"/>
                </a:cubicBezTo>
                <a:cubicBezTo>
                  <a:pt x="19" y="67"/>
                  <a:pt x="19" y="66"/>
                  <a:pt x="19" y="64"/>
                </a:cubicBezTo>
                <a:cubicBezTo>
                  <a:pt x="21" y="64"/>
                  <a:pt x="22" y="65"/>
                  <a:pt x="22" y="66"/>
                </a:cubicBezTo>
                <a:cubicBezTo>
                  <a:pt x="25" y="65"/>
                  <a:pt x="28" y="65"/>
                  <a:pt x="31" y="65"/>
                </a:cubicBezTo>
                <a:cubicBezTo>
                  <a:pt x="34" y="65"/>
                  <a:pt x="37" y="65"/>
                  <a:pt x="40" y="67"/>
                </a:cubicBezTo>
                <a:cubicBezTo>
                  <a:pt x="40" y="65"/>
                  <a:pt x="41" y="64"/>
                  <a:pt x="43" y="64"/>
                </a:cubicBezTo>
                <a:cubicBezTo>
                  <a:pt x="44" y="66"/>
                  <a:pt x="44" y="67"/>
                  <a:pt x="44" y="69"/>
                </a:cubicBezTo>
                <a:close/>
                <a:moveTo>
                  <a:pt x="17" y="62"/>
                </a:moveTo>
                <a:cubicBezTo>
                  <a:pt x="16" y="61"/>
                  <a:pt x="15" y="60"/>
                  <a:pt x="14" y="60"/>
                </a:cubicBezTo>
                <a:cubicBezTo>
                  <a:pt x="13" y="61"/>
                  <a:pt x="13" y="62"/>
                  <a:pt x="13" y="62"/>
                </a:cubicBezTo>
                <a:cubicBezTo>
                  <a:pt x="13" y="62"/>
                  <a:pt x="12" y="61"/>
                  <a:pt x="10" y="62"/>
                </a:cubicBezTo>
                <a:cubicBezTo>
                  <a:pt x="9" y="62"/>
                  <a:pt x="9" y="64"/>
                  <a:pt x="9" y="64"/>
                </a:cubicBezTo>
                <a:cubicBezTo>
                  <a:pt x="9" y="64"/>
                  <a:pt x="8" y="64"/>
                  <a:pt x="7" y="64"/>
                </a:cubicBezTo>
                <a:cubicBezTo>
                  <a:pt x="6" y="65"/>
                  <a:pt x="7" y="66"/>
                  <a:pt x="7" y="66"/>
                </a:cubicBezTo>
                <a:cubicBezTo>
                  <a:pt x="7" y="66"/>
                  <a:pt x="6" y="66"/>
                  <a:pt x="5" y="67"/>
                </a:cubicBezTo>
                <a:cubicBezTo>
                  <a:pt x="3" y="68"/>
                  <a:pt x="4" y="74"/>
                  <a:pt x="11" y="72"/>
                </a:cubicBezTo>
                <a:cubicBezTo>
                  <a:pt x="15" y="71"/>
                  <a:pt x="18" y="66"/>
                  <a:pt x="17" y="62"/>
                </a:cubicBezTo>
                <a:close/>
                <a:moveTo>
                  <a:pt x="8" y="49"/>
                </a:moveTo>
                <a:cubicBezTo>
                  <a:pt x="11" y="49"/>
                  <a:pt x="17" y="49"/>
                  <a:pt x="19" y="49"/>
                </a:cubicBezTo>
                <a:cubicBezTo>
                  <a:pt x="22" y="53"/>
                  <a:pt x="27" y="55"/>
                  <a:pt x="32" y="55"/>
                </a:cubicBezTo>
                <a:cubicBezTo>
                  <a:pt x="37" y="55"/>
                  <a:pt x="41" y="52"/>
                  <a:pt x="45" y="49"/>
                </a:cubicBezTo>
                <a:cubicBezTo>
                  <a:pt x="47" y="49"/>
                  <a:pt x="53" y="49"/>
                  <a:pt x="56" y="49"/>
                </a:cubicBezTo>
                <a:cubicBezTo>
                  <a:pt x="61" y="54"/>
                  <a:pt x="64" y="66"/>
                  <a:pt x="63" y="73"/>
                </a:cubicBezTo>
                <a:cubicBezTo>
                  <a:pt x="58" y="73"/>
                  <a:pt x="58" y="73"/>
                  <a:pt x="58" y="73"/>
                </a:cubicBezTo>
                <a:cubicBezTo>
                  <a:pt x="57" y="73"/>
                  <a:pt x="57" y="73"/>
                  <a:pt x="57" y="73"/>
                </a:cubicBezTo>
                <a:cubicBezTo>
                  <a:pt x="58" y="73"/>
                  <a:pt x="59" y="72"/>
                  <a:pt x="59" y="71"/>
                </a:cubicBezTo>
                <a:cubicBezTo>
                  <a:pt x="60" y="70"/>
                  <a:pt x="60" y="67"/>
                  <a:pt x="58" y="66"/>
                </a:cubicBezTo>
                <a:cubicBezTo>
                  <a:pt x="58" y="66"/>
                  <a:pt x="58" y="66"/>
                  <a:pt x="57" y="65"/>
                </a:cubicBezTo>
                <a:cubicBezTo>
                  <a:pt x="57" y="65"/>
                  <a:pt x="57" y="64"/>
                  <a:pt x="56" y="64"/>
                </a:cubicBezTo>
                <a:cubicBezTo>
                  <a:pt x="56" y="63"/>
                  <a:pt x="55" y="63"/>
                  <a:pt x="54" y="63"/>
                </a:cubicBezTo>
                <a:cubicBezTo>
                  <a:pt x="54" y="62"/>
                  <a:pt x="54" y="61"/>
                  <a:pt x="53" y="61"/>
                </a:cubicBezTo>
                <a:cubicBezTo>
                  <a:pt x="52" y="60"/>
                  <a:pt x="51" y="60"/>
                  <a:pt x="51" y="60"/>
                </a:cubicBezTo>
                <a:cubicBezTo>
                  <a:pt x="50" y="60"/>
                  <a:pt x="50" y="60"/>
                  <a:pt x="49" y="59"/>
                </a:cubicBezTo>
                <a:cubicBezTo>
                  <a:pt x="48" y="59"/>
                  <a:pt x="46" y="60"/>
                  <a:pt x="45" y="61"/>
                </a:cubicBezTo>
                <a:cubicBezTo>
                  <a:pt x="41" y="59"/>
                  <a:pt x="36" y="58"/>
                  <a:pt x="31" y="58"/>
                </a:cubicBezTo>
                <a:cubicBezTo>
                  <a:pt x="26" y="58"/>
                  <a:pt x="21" y="59"/>
                  <a:pt x="17" y="61"/>
                </a:cubicBezTo>
                <a:cubicBezTo>
                  <a:pt x="16" y="60"/>
                  <a:pt x="15" y="59"/>
                  <a:pt x="13" y="59"/>
                </a:cubicBezTo>
                <a:cubicBezTo>
                  <a:pt x="13" y="60"/>
                  <a:pt x="12" y="60"/>
                  <a:pt x="12" y="60"/>
                </a:cubicBezTo>
                <a:cubicBezTo>
                  <a:pt x="11" y="60"/>
                  <a:pt x="11" y="60"/>
                  <a:pt x="10" y="61"/>
                </a:cubicBezTo>
                <a:cubicBezTo>
                  <a:pt x="9" y="61"/>
                  <a:pt x="9" y="62"/>
                  <a:pt x="8" y="63"/>
                </a:cubicBezTo>
                <a:cubicBezTo>
                  <a:pt x="8" y="63"/>
                  <a:pt x="7" y="63"/>
                  <a:pt x="7" y="64"/>
                </a:cubicBezTo>
                <a:cubicBezTo>
                  <a:pt x="6" y="64"/>
                  <a:pt x="6" y="65"/>
                  <a:pt x="6" y="65"/>
                </a:cubicBezTo>
                <a:cubicBezTo>
                  <a:pt x="5" y="66"/>
                  <a:pt x="5" y="66"/>
                  <a:pt x="4" y="66"/>
                </a:cubicBezTo>
                <a:cubicBezTo>
                  <a:pt x="3" y="67"/>
                  <a:pt x="3" y="70"/>
                  <a:pt x="4" y="71"/>
                </a:cubicBezTo>
                <a:cubicBezTo>
                  <a:pt x="4" y="72"/>
                  <a:pt x="4" y="72"/>
                  <a:pt x="5" y="73"/>
                </a:cubicBezTo>
                <a:cubicBezTo>
                  <a:pt x="5" y="73"/>
                  <a:pt x="5" y="73"/>
                  <a:pt x="4" y="73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67"/>
                  <a:pt x="2" y="55"/>
                  <a:pt x="8" y="49"/>
                </a:cubicBezTo>
                <a:close/>
                <a:moveTo>
                  <a:pt x="48" y="27"/>
                </a:moveTo>
                <a:cubicBezTo>
                  <a:pt x="47" y="27"/>
                  <a:pt x="46" y="27"/>
                  <a:pt x="46" y="27"/>
                </a:cubicBezTo>
                <a:cubicBezTo>
                  <a:pt x="45" y="26"/>
                  <a:pt x="45" y="25"/>
                  <a:pt x="44" y="23"/>
                </a:cubicBezTo>
                <a:cubicBezTo>
                  <a:pt x="38" y="25"/>
                  <a:pt x="31" y="25"/>
                  <a:pt x="22" y="22"/>
                </a:cubicBezTo>
                <a:cubicBezTo>
                  <a:pt x="21" y="24"/>
                  <a:pt x="20" y="25"/>
                  <a:pt x="19" y="27"/>
                </a:cubicBezTo>
                <a:cubicBezTo>
                  <a:pt x="19" y="27"/>
                  <a:pt x="17" y="27"/>
                  <a:pt x="16" y="27"/>
                </a:cubicBezTo>
                <a:cubicBezTo>
                  <a:pt x="16" y="27"/>
                  <a:pt x="16" y="27"/>
                  <a:pt x="16" y="27"/>
                </a:cubicBezTo>
                <a:cubicBezTo>
                  <a:pt x="16" y="27"/>
                  <a:pt x="16" y="27"/>
                  <a:pt x="16" y="27"/>
                </a:cubicBezTo>
                <a:cubicBezTo>
                  <a:pt x="16" y="29"/>
                  <a:pt x="16" y="30"/>
                  <a:pt x="16" y="31"/>
                </a:cubicBezTo>
                <a:cubicBezTo>
                  <a:pt x="17" y="32"/>
                  <a:pt x="17" y="33"/>
                  <a:pt x="18" y="33"/>
                </a:cubicBezTo>
                <a:cubicBezTo>
                  <a:pt x="19" y="33"/>
                  <a:pt x="19" y="33"/>
                  <a:pt x="19" y="33"/>
                </a:cubicBezTo>
                <a:cubicBezTo>
                  <a:pt x="19" y="34"/>
                  <a:pt x="19" y="34"/>
                  <a:pt x="19" y="34"/>
                </a:cubicBezTo>
                <a:cubicBezTo>
                  <a:pt x="20" y="37"/>
                  <a:pt x="22" y="40"/>
                  <a:pt x="24" y="42"/>
                </a:cubicBezTo>
                <a:cubicBezTo>
                  <a:pt x="26" y="45"/>
                  <a:pt x="29" y="46"/>
                  <a:pt x="32" y="46"/>
                </a:cubicBezTo>
                <a:cubicBezTo>
                  <a:pt x="35" y="46"/>
                  <a:pt x="38" y="45"/>
                  <a:pt x="40" y="42"/>
                </a:cubicBezTo>
                <a:cubicBezTo>
                  <a:pt x="43" y="40"/>
                  <a:pt x="45" y="37"/>
                  <a:pt x="46" y="34"/>
                </a:cubicBezTo>
                <a:cubicBezTo>
                  <a:pt x="46" y="33"/>
                  <a:pt x="46" y="33"/>
                  <a:pt x="46" y="33"/>
                </a:cubicBezTo>
                <a:cubicBezTo>
                  <a:pt x="47" y="33"/>
                  <a:pt x="47" y="33"/>
                  <a:pt x="47" y="33"/>
                </a:cubicBezTo>
                <a:cubicBezTo>
                  <a:pt x="47" y="33"/>
                  <a:pt x="48" y="32"/>
                  <a:pt x="48" y="31"/>
                </a:cubicBezTo>
                <a:cubicBezTo>
                  <a:pt x="48" y="30"/>
                  <a:pt x="49" y="29"/>
                  <a:pt x="49" y="27"/>
                </a:cubicBezTo>
                <a:cubicBezTo>
                  <a:pt x="49" y="27"/>
                  <a:pt x="48" y="27"/>
                  <a:pt x="48" y="27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7" name="Freeform 35"/>
          <p:cNvSpPr>
            <a:spLocks noEditPoints="1"/>
          </p:cNvSpPr>
          <p:nvPr/>
        </p:nvSpPr>
        <p:spPr bwMode="auto">
          <a:xfrm>
            <a:off x="10142829" y="3093950"/>
            <a:ext cx="703262" cy="649287"/>
          </a:xfrm>
          <a:custGeom>
            <a:avLst/>
            <a:gdLst>
              <a:gd name="T0" fmla="*/ 592749 w 70"/>
              <a:gd name="T1" fmla="*/ 309660 h 65"/>
              <a:gd name="T2" fmla="*/ 140652 w 70"/>
              <a:gd name="T3" fmla="*/ 209770 h 65"/>
              <a:gd name="T4" fmla="*/ 0 w 70"/>
              <a:gd name="T5" fmla="*/ 349616 h 65"/>
              <a:gd name="T6" fmla="*/ 200932 w 70"/>
              <a:gd name="T7" fmla="*/ 269704 h 65"/>
              <a:gd name="T8" fmla="*/ 200932 w 70"/>
              <a:gd name="T9" fmla="*/ 279693 h 65"/>
              <a:gd name="T10" fmla="*/ 200932 w 70"/>
              <a:gd name="T11" fmla="*/ 279693 h 65"/>
              <a:gd name="T12" fmla="*/ 200932 w 70"/>
              <a:gd name="T13" fmla="*/ 289682 h 65"/>
              <a:gd name="T14" fmla="*/ 200932 w 70"/>
              <a:gd name="T15" fmla="*/ 299671 h 65"/>
              <a:gd name="T16" fmla="*/ 200932 w 70"/>
              <a:gd name="T17" fmla="*/ 299671 h 65"/>
              <a:gd name="T18" fmla="*/ 200932 w 70"/>
              <a:gd name="T19" fmla="*/ 309660 h 65"/>
              <a:gd name="T20" fmla="*/ 200932 w 70"/>
              <a:gd name="T21" fmla="*/ 309660 h 65"/>
              <a:gd name="T22" fmla="*/ 200932 w 70"/>
              <a:gd name="T23" fmla="*/ 309660 h 65"/>
              <a:gd name="T24" fmla="*/ 210979 w 70"/>
              <a:gd name="T25" fmla="*/ 319649 h 65"/>
              <a:gd name="T26" fmla="*/ 210979 w 70"/>
              <a:gd name="T27" fmla="*/ 319649 h 65"/>
              <a:gd name="T28" fmla="*/ 210979 w 70"/>
              <a:gd name="T29" fmla="*/ 329638 h 65"/>
              <a:gd name="T30" fmla="*/ 210979 w 70"/>
              <a:gd name="T31" fmla="*/ 339627 h 65"/>
              <a:gd name="T32" fmla="*/ 210979 w 70"/>
              <a:gd name="T33" fmla="*/ 339627 h 65"/>
              <a:gd name="T34" fmla="*/ 210979 w 70"/>
              <a:gd name="T35" fmla="*/ 339627 h 65"/>
              <a:gd name="T36" fmla="*/ 210979 w 70"/>
              <a:gd name="T37" fmla="*/ 349616 h 65"/>
              <a:gd name="T38" fmla="*/ 221025 w 70"/>
              <a:gd name="T39" fmla="*/ 349616 h 65"/>
              <a:gd name="T40" fmla="*/ 221025 w 70"/>
              <a:gd name="T41" fmla="*/ 359605 h 65"/>
              <a:gd name="T42" fmla="*/ 221025 w 70"/>
              <a:gd name="T43" fmla="*/ 359605 h 65"/>
              <a:gd name="T44" fmla="*/ 221025 w 70"/>
              <a:gd name="T45" fmla="*/ 359605 h 65"/>
              <a:gd name="T46" fmla="*/ 251165 w 70"/>
              <a:gd name="T47" fmla="*/ 439517 h 65"/>
              <a:gd name="T48" fmla="*/ 301398 w 70"/>
              <a:gd name="T49" fmla="*/ 489463 h 65"/>
              <a:gd name="T50" fmla="*/ 331538 w 70"/>
              <a:gd name="T51" fmla="*/ 489463 h 65"/>
              <a:gd name="T52" fmla="*/ 341584 w 70"/>
              <a:gd name="T53" fmla="*/ 489463 h 65"/>
              <a:gd name="T54" fmla="*/ 351631 w 70"/>
              <a:gd name="T55" fmla="*/ 489463 h 65"/>
              <a:gd name="T56" fmla="*/ 361678 w 70"/>
              <a:gd name="T57" fmla="*/ 489463 h 65"/>
              <a:gd name="T58" fmla="*/ 361678 w 70"/>
              <a:gd name="T59" fmla="*/ 489463 h 65"/>
              <a:gd name="T60" fmla="*/ 371724 w 70"/>
              <a:gd name="T61" fmla="*/ 489463 h 65"/>
              <a:gd name="T62" fmla="*/ 371724 w 70"/>
              <a:gd name="T63" fmla="*/ 489463 h 65"/>
              <a:gd name="T64" fmla="*/ 391817 w 70"/>
              <a:gd name="T65" fmla="*/ 489463 h 65"/>
              <a:gd name="T66" fmla="*/ 401864 w 70"/>
              <a:gd name="T67" fmla="*/ 489463 h 65"/>
              <a:gd name="T68" fmla="*/ 452097 w 70"/>
              <a:gd name="T69" fmla="*/ 439517 h 65"/>
              <a:gd name="T70" fmla="*/ 492283 w 70"/>
              <a:gd name="T71" fmla="*/ 369594 h 65"/>
              <a:gd name="T72" fmla="*/ 492283 w 70"/>
              <a:gd name="T73" fmla="*/ 359605 h 65"/>
              <a:gd name="T74" fmla="*/ 492283 w 70"/>
              <a:gd name="T75" fmla="*/ 359605 h 65"/>
              <a:gd name="T76" fmla="*/ 492283 w 70"/>
              <a:gd name="T77" fmla="*/ 349616 h 65"/>
              <a:gd name="T78" fmla="*/ 492283 w 70"/>
              <a:gd name="T79" fmla="*/ 349616 h 65"/>
              <a:gd name="T80" fmla="*/ 492283 w 70"/>
              <a:gd name="T81" fmla="*/ 339627 h 65"/>
              <a:gd name="T82" fmla="*/ 502330 w 70"/>
              <a:gd name="T83" fmla="*/ 339627 h 65"/>
              <a:gd name="T84" fmla="*/ 502330 w 70"/>
              <a:gd name="T85" fmla="*/ 339627 h 65"/>
              <a:gd name="T86" fmla="*/ 502330 w 70"/>
              <a:gd name="T87" fmla="*/ 329638 h 65"/>
              <a:gd name="T88" fmla="*/ 502330 w 70"/>
              <a:gd name="T89" fmla="*/ 329638 h 65"/>
              <a:gd name="T90" fmla="*/ 502330 w 70"/>
              <a:gd name="T91" fmla="*/ 319649 h 65"/>
              <a:gd name="T92" fmla="*/ 502330 w 70"/>
              <a:gd name="T93" fmla="*/ 319649 h 65"/>
              <a:gd name="T94" fmla="*/ 502330 w 70"/>
              <a:gd name="T95" fmla="*/ 309660 h 65"/>
              <a:gd name="T96" fmla="*/ 512377 w 70"/>
              <a:gd name="T97" fmla="*/ 309660 h 65"/>
              <a:gd name="T98" fmla="*/ 512377 w 70"/>
              <a:gd name="T99" fmla="*/ 299671 h 65"/>
              <a:gd name="T100" fmla="*/ 512377 w 70"/>
              <a:gd name="T101" fmla="*/ 299671 h 65"/>
              <a:gd name="T102" fmla="*/ 512377 w 70"/>
              <a:gd name="T103" fmla="*/ 289682 h 65"/>
              <a:gd name="T104" fmla="*/ 512377 w 70"/>
              <a:gd name="T105" fmla="*/ 289682 h 65"/>
              <a:gd name="T106" fmla="*/ 512377 w 70"/>
              <a:gd name="T107" fmla="*/ 289682 h 65"/>
              <a:gd name="T108" fmla="*/ 512377 w 70"/>
              <a:gd name="T109" fmla="*/ 279693 h 65"/>
              <a:gd name="T110" fmla="*/ 512377 w 70"/>
              <a:gd name="T111" fmla="*/ 279693 h 65"/>
              <a:gd name="T112" fmla="*/ 703262 w 70"/>
              <a:gd name="T113" fmla="*/ 419539 h 65"/>
              <a:gd name="T114" fmla="*/ 90419 w 70"/>
              <a:gd name="T115" fmla="*/ 409550 h 65"/>
              <a:gd name="T116" fmla="*/ 411911 w 70"/>
              <a:gd name="T117" fmla="*/ 549397 h 65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70"/>
              <a:gd name="T178" fmla="*/ 0 h 65"/>
              <a:gd name="T179" fmla="*/ 70 w 70"/>
              <a:gd name="T180" fmla="*/ 65 h 65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70" h="65">
                <a:moveTo>
                  <a:pt x="35" y="0"/>
                </a:moveTo>
                <a:cubicBezTo>
                  <a:pt x="45" y="0"/>
                  <a:pt x="54" y="4"/>
                  <a:pt x="60" y="10"/>
                </a:cubicBezTo>
                <a:cubicBezTo>
                  <a:pt x="66" y="16"/>
                  <a:pt x="70" y="25"/>
                  <a:pt x="70" y="35"/>
                </a:cubicBezTo>
                <a:cubicBezTo>
                  <a:pt x="70" y="37"/>
                  <a:pt x="70" y="38"/>
                  <a:pt x="70" y="40"/>
                </a:cubicBezTo>
                <a:cubicBezTo>
                  <a:pt x="64" y="39"/>
                  <a:pt x="57" y="38"/>
                  <a:pt x="51" y="38"/>
                </a:cubicBezTo>
                <a:cubicBezTo>
                  <a:pt x="51" y="36"/>
                  <a:pt x="52" y="35"/>
                  <a:pt x="52" y="34"/>
                </a:cubicBezTo>
                <a:cubicBezTo>
                  <a:pt x="53" y="32"/>
                  <a:pt x="53" y="30"/>
                  <a:pt x="54" y="28"/>
                </a:cubicBezTo>
                <a:cubicBezTo>
                  <a:pt x="59" y="31"/>
                  <a:pt x="59" y="31"/>
                  <a:pt x="59" y="31"/>
                </a:cubicBezTo>
                <a:cubicBezTo>
                  <a:pt x="60" y="31"/>
                  <a:pt x="61" y="31"/>
                  <a:pt x="62" y="30"/>
                </a:cubicBezTo>
                <a:cubicBezTo>
                  <a:pt x="62" y="30"/>
                  <a:pt x="62" y="30"/>
                  <a:pt x="62" y="30"/>
                </a:cubicBezTo>
                <a:cubicBezTo>
                  <a:pt x="61" y="29"/>
                  <a:pt x="61" y="28"/>
                  <a:pt x="61" y="26"/>
                </a:cubicBezTo>
                <a:cubicBezTo>
                  <a:pt x="59" y="25"/>
                  <a:pt x="58" y="23"/>
                  <a:pt x="56" y="21"/>
                </a:cubicBezTo>
                <a:cubicBezTo>
                  <a:pt x="55" y="20"/>
                  <a:pt x="54" y="17"/>
                  <a:pt x="54" y="15"/>
                </a:cubicBezTo>
                <a:cubicBezTo>
                  <a:pt x="49" y="11"/>
                  <a:pt x="42" y="8"/>
                  <a:pt x="35" y="8"/>
                </a:cubicBezTo>
                <a:cubicBezTo>
                  <a:pt x="28" y="8"/>
                  <a:pt x="22" y="11"/>
                  <a:pt x="17" y="15"/>
                </a:cubicBezTo>
                <a:cubicBezTo>
                  <a:pt x="17" y="17"/>
                  <a:pt x="16" y="20"/>
                  <a:pt x="14" y="21"/>
                </a:cubicBezTo>
                <a:cubicBezTo>
                  <a:pt x="13" y="23"/>
                  <a:pt x="11" y="25"/>
                  <a:pt x="10" y="27"/>
                </a:cubicBezTo>
                <a:cubicBezTo>
                  <a:pt x="9" y="28"/>
                  <a:pt x="9" y="29"/>
                  <a:pt x="9" y="30"/>
                </a:cubicBezTo>
                <a:cubicBezTo>
                  <a:pt x="9" y="31"/>
                  <a:pt x="10" y="31"/>
                  <a:pt x="11" y="31"/>
                </a:cubicBezTo>
                <a:cubicBezTo>
                  <a:pt x="17" y="28"/>
                  <a:pt x="17" y="28"/>
                  <a:pt x="17" y="28"/>
                </a:cubicBezTo>
                <a:cubicBezTo>
                  <a:pt x="17" y="30"/>
                  <a:pt x="18" y="32"/>
                  <a:pt x="19" y="34"/>
                </a:cubicBezTo>
                <a:cubicBezTo>
                  <a:pt x="19" y="35"/>
                  <a:pt x="19" y="36"/>
                  <a:pt x="20" y="38"/>
                </a:cubicBezTo>
                <a:cubicBezTo>
                  <a:pt x="13" y="38"/>
                  <a:pt x="7" y="39"/>
                  <a:pt x="1" y="40"/>
                </a:cubicBezTo>
                <a:cubicBezTo>
                  <a:pt x="0" y="38"/>
                  <a:pt x="0" y="36"/>
                  <a:pt x="0" y="35"/>
                </a:cubicBezTo>
                <a:cubicBezTo>
                  <a:pt x="0" y="25"/>
                  <a:pt x="4" y="16"/>
                  <a:pt x="11" y="10"/>
                </a:cubicBezTo>
                <a:cubicBezTo>
                  <a:pt x="17" y="4"/>
                  <a:pt x="26" y="0"/>
                  <a:pt x="35" y="0"/>
                </a:cubicBezTo>
                <a:close/>
                <a:moveTo>
                  <a:pt x="35" y="23"/>
                </a:moveTo>
                <a:cubicBezTo>
                  <a:pt x="30" y="23"/>
                  <a:pt x="26" y="24"/>
                  <a:pt x="21" y="25"/>
                </a:cubicBezTo>
                <a:cubicBezTo>
                  <a:pt x="20" y="25"/>
                  <a:pt x="20" y="26"/>
                  <a:pt x="20" y="27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2"/>
                  <a:pt x="20" y="32"/>
                  <a:pt x="20" y="32"/>
                </a:cubicBezTo>
                <a:cubicBezTo>
                  <a:pt x="20" y="32"/>
                  <a:pt x="20" y="32"/>
                  <a:pt x="20" y="32"/>
                </a:cubicBezTo>
                <a:cubicBezTo>
                  <a:pt x="20" y="32"/>
                  <a:pt x="20" y="32"/>
                  <a:pt x="20" y="32"/>
                </a:cubicBezTo>
                <a:cubicBezTo>
                  <a:pt x="20" y="32"/>
                  <a:pt x="20" y="32"/>
                  <a:pt x="20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5"/>
                  <a:pt x="21" y="35"/>
                  <a:pt x="21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7"/>
                  <a:pt x="22" y="37"/>
                  <a:pt x="22" y="37"/>
                </a:cubicBezTo>
                <a:cubicBezTo>
                  <a:pt x="22" y="37"/>
                  <a:pt x="22" y="37"/>
                  <a:pt x="22" y="37"/>
                </a:cubicBezTo>
                <a:cubicBezTo>
                  <a:pt x="22" y="37"/>
                  <a:pt x="22" y="37"/>
                  <a:pt x="22" y="37"/>
                </a:cubicBezTo>
                <a:cubicBezTo>
                  <a:pt x="22" y="37"/>
                  <a:pt x="22" y="37"/>
                  <a:pt x="22" y="37"/>
                </a:cubicBezTo>
                <a:cubicBezTo>
                  <a:pt x="23" y="40"/>
                  <a:pt x="24" y="42"/>
                  <a:pt x="25" y="44"/>
                </a:cubicBezTo>
                <a:cubicBezTo>
                  <a:pt x="26" y="45"/>
                  <a:pt x="27" y="47"/>
                  <a:pt x="27" y="48"/>
                </a:cubicBezTo>
                <a:cubicBezTo>
                  <a:pt x="27" y="48"/>
                  <a:pt x="28" y="48"/>
                  <a:pt x="30" y="49"/>
                </a:cubicBezTo>
                <a:cubicBezTo>
                  <a:pt x="30" y="49"/>
                  <a:pt x="30" y="49"/>
                  <a:pt x="30" y="49"/>
                </a:cubicBezTo>
                <a:cubicBezTo>
                  <a:pt x="30" y="49"/>
                  <a:pt x="30" y="49"/>
                  <a:pt x="30" y="49"/>
                </a:cubicBezTo>
                <a:cubicBezTo>
                  <a:pt x="30" y="49"/>
                  <a:pt x="30" y="49"/>
                  <a:pt x="30" y="49"/>
                </a:cubicBezTo>
                <a:cubicBezTo>
                  <a:pt x="30" y="49"/>
                  <a:pt x="30" y="49"/>
                  <a:pt x="30" y="49"/>
                </a:cubicBezTo>
                <a:cubicBezTo>
                  <a:pt x="30" y="49"/>
                  <a:pt x="30" y="49"/>
                  <a:pt x="30" y="49"/>
                </a:cubicBezTo>
                <a:cubicBezTo>
                  <a:pt x="30" y="49"/>
                  <a:pt x="30" y="49"/>
                  <a:pt x="30" y="49"/>
                </a:cubicBezTo>
                <a:cubicBezTo>
                  <a:pt x="30" y="49"/>
                  <a:pt x="30" y="49"/>
                  <a:pt x="30" y="49"/>
                </a:cubicBezTo>
                <a:cubicBezTo>
                  <a:pt x="30" y="49"/>
                  <a:pt x="30" y="49"/>
                  <a:pt x="30" y="49"/>
                </a:cubicBezTo>
                <a:cubicBezTo>
                  <a:pt x="31" y="49"/>
                  <a:pt x="31" y="49"/>
                  <a:pt x="32" y="49"/>
                </a:cubicBezTo>
                <a:cubicBezTo>
                  <a:pt x="32" y="49"/>
                  <a:pt x="32" y="49"/>
                  <a:pt x="32" y="49"/>
                </a:cubicBezTo>
                <a:cubicBezTo>
                  <a:pt x="32" y="49"/>
                  <a:pt x="32" y="49"/>
                  <a:pt x="32" y="49"/>
                </a:cubicBezTo>
                <a:cubicBezTo>
                  <a:pt x="32" y="49"/>
                  <a:pt x="32" y="49"/>
                  <a:pt x="32" y="49"/>
                </a:cubicBezTo>
                <a:cubicBezTo>
                  <a:pt x="33" y="49"/>
                  <a:pt x="33" y="49"/>
                  <a:pt x="33" y="49"/>
                </a:cubicBezTo>
                <a:cubicBezTo>
                  <a:pt x="33" y="49"/>
                  <a:pt x="33" y="49"/>
                  <a:pt x="33" y="49"/>
                </a:cubicBezTo>
                <a:cubicBezTo>
                  <a:pt x="33" y="49"/>
                  <a:pt x="33" y="49"/>
                  <a:pt x="33" y="49"/>
                </a:cubicBezTo>
                <a:cubicBezTo>
                  <a:pt x="33" y="49"/>
                  <a:pt x="33" y="49"/>
                  <a:pt x="34" y="49"/>
                </a:cubicBezTo>
                <a:cubicBezTo>
                  <a:pt x="34" y="49"/>
                  <a:pt x="34" y="49"/>
                  <a:pt x="34" y="49"/>
                </a:cubicBezTo>
                <a:cubicBezTo>
                  <a:pt x="34" y="49"/>
                  <a:pt x="34" y="49"/>
                  <a:pt x="34" y="49"/>
                </a:cubicBezTo>
                <a:cubicBezTo>
                  <a:pt x="34" y="49"/>
                  <a:pt x="34" y="49"/>
                  <a:pt x="34" y="49"/>
                </a:cubicBezTo>
                <a:cubicBezTo>
                  <a:pt x="34" y="49"/>
                  <a:pt x="34" y="49"/>
                  <a:pt x="34" y="49"/>
                </a:cubicBezTo>
                <a:cubicBezTo>
                  <a:pt x="34" y="49"/>
                  <a:pt x="34" y="49"/>
                  <a:pt x="34" y="49"/>
                </a:cubicBezTo>
                <a:cubicBezTo>
                  <a:pt x="34" y="49"/>
                  <a:pt x="34" y="49"/>
                  <a:pt x="34" y="49"/>
                </a:cubicBezTo>
                <a:cubicBezTo>
                  <a:pt x="34" y="49"/>
                  <a:pt x="34" y="49"/>
                  <a:pt x="34" y="49"/>
                </a:cubicBezTo>
                <a:cubicBezTo>
                  <a:pt x="34" y="49"/>
                  <a:pt x="34" y="49"/>
                  <a:pt x="34" y="49"/>
                </a:cubicBezTo>
                <a:cubicBezTo>
                  <a:pt x="34" y="49"/>
                  <a:pt x="34" y="49"/>
                  <a:pt x="34" y="49"/>
                </a:cubicBezTo>
                <a:cubicBezTo>
                  <a:pt x="34" y="49"/>
                  <a:pt x="34" y="49"/>
                  <a:pt x="34" y="49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9"/>
                  <a:pt x="35" y="49"/>
                  <a:pt x="35" y="49"/>
                </a:cubicBezTo>
                <a:cubicBezTo>
                  <a:pt x="36" y="49"/>
                  <a:pt x="36" y="49"/>
                  <a:pt x="36" y="49"/>
                </a:cubicBezTo>
                <a:cubicBezTo>
                  <a:pt x="36" y="49"/>
                  <a:pt x="36" y="49"/>
                  <a:pt x="36" y="49"/>
                </a:cubicBezTo>
                <a:cubicBezTo>
                  <a:pt x="36" y="49"/>
                  <a:pt x="36" y="49"/>
                  <a:pt x="36" y="49"/>
                </a:cubicBezTo>
                <a:cubicBezTo>
                  <a:pt x="36" y="49"/>
                  <a:pt x="36" y="49"/>
                  <a:pt x="36" y="49"/>
                </a:cubicBezTo>
                <a:cubicBezTo>
                  <a:pt x="36" y="49"/>
                  <a:pt x="36" y="49"/>
                  <a:pt x="36" y="49"/>
                </a:cubicBezTo>
                <a:cubicBezTo>
                  <a:pt x="36" y="49"/>
                  <a:pt x="36" y="49"/>
                  <a:pt x="36" y="49"/>
                </a:cubicBezTo>
                <a:cubicBezTo>
                  <a:pt x="36" y="49"/>
                  <a:pt x="36" y="49"/>
                  <a:pt x="36" y="49"/>
                </a:cubicBezTo>
                <a:cubicBezTo>
                  <a:pt x="36" y="49"/>
                  <a:pt x="36" y="49"/>
                  <a:pt x="36" y="49"/>
                </a:cubicBezTo>
                <a:cubicBezTo>
                  <a:pt x="36" y="49"/>
                  <a:pt x="36" y="49"/>
                  <a:pt x="36" y="49"/>
                </a:cubicBezTo>
                <a:cubicBezTo>
                  <a:pt x="36" y="49"/>
                  <a:pt x="36" y="49"/>
                  <a:pt x="36" y="49"/>
                </a:cubicBezTo>
                <a:cubicBezTo>
                  <a:pt x="36" y="49"/>
                  <a:pt x="36" y="49"/>
                  <a:pt x="36" y="49"/>
                </a:cubicBezTo>
                <a:cubicBezTo>
                  <a:pt x="36" y="49"/>
                  <a:pt x="36" y="49"/>
                  <a:pt x="36" y="49"/>
                </a:cubicBezTo>
                <a:cubicBezTo>
                  <a:pt x="36" y="49"/>
                  <a:pt x="36" y="49"/>
                  <a:pt x="36" y="49"/>
                </a:cubicBezTo>
                <a:cubicBezTo>
                  <a:pt x="36" y="49"/>
                  <a:pt x="37" y="49"/>
                  <a:pt x="37" y="49"/>
                </a:cubicBezTo>
                <a:cubicBezTo>
                  <a:pt x="37" y="49"/>
                  <a:pt x="37" y="49"/>
                  <a:pt x="37" y="49"/>
                </a:cubicBezTo>
                <a:cubicBezTo>
                  <a:pt x="37" y="49"/>
                  <a:pt x="37" y="49"/>
                  <a:pt x="37" y="49"/>
                </a:cubicBezTo>
                <a:cubicBezTo>
                  <a:pt x="37" y="49"/>
                  <a:pt x="37" y="49"/>
                  <a:pt x="37" y="49"/>
                </a:cubicBezTo>
                <a:cubicBezTo>
                  <a:pt x="37" y="49"/>
                  <a:pt x="37" y="49"/>
                  <a:pt x="37" y="49"/>
                </a:cubicBezTo>
                <a:cubicBezTo>
                  <a:pt x="37" y="49"/>
                  <a:pt x="37" y="49"/>
                  <a:pt x="37" y="49"/>
                </a:cubicBezTo>
                <a:cubicBezTo>
                  <a:pt x="37" y="49"/>
                  <a:pt x="37" y="49"/>
                  <a:pt x="37" y="49"/>
                </a:cubicBezTo>
                <a:cubicBezTo>
                  <a:pt x="37" y="49"/>
                  <a:pt x="37" y="49"/>
                  <a:pt x="37" y="49"/>
                </a:cubicBezTo>
                <a:cubicBezTo>
                  <a:pt x="37" y="49"/>
                  <a:pt x="37" y="49"/>
                  <a:pt x="37" y="49"/>
                </a:cubicBezTo>
                <a:cubicBezTo>
                  <a:pt x="37" y="49"/>
                  <a:pt x="37" y="49"/>
                  <a:pt x="37" y="49"/>
                </a:cubicBezTo>
                <a:cubicBezTo>
                  <a:pt x="37" y="49"/>
                  <a:pt x="37" y="49"/>
                  <a:pt x="37" y="49"/>
                </a:cubicBezTo>
                <a:cubicBezTo>
                  <a:pt x="37" y="49"/>
                  <a:pt x="37" y="49"/>
                  <a:pt x="37" y="49"/>
                </a:cubicBezTo>
                <a:cubicBezTo>
                  <a:pt x="38" y="49"/>
                  <a:pt x="38" y="49"/>
                  <a:pt x="38" y="49"/>
                </a:cubicBezTo>
                <a:cubicBezTo>
                  <a:pt x="38" y="49"/>
                  <a:pt x="38" y="49"/>
                  <a:pt x="38" y="49"/>
                </a:cubicBezTo>
                <a:cubicBezTo>
                  <a:pt x="38" y="49"/>
                  <a:pt x="38" y="49"/>
                  <a:pt x="38" y="49"/>
                </a:cubicBezTo>
                <a:cubicBezTo>
                  <a:pt x="38" y="49"/>
                  <a:pt x="38" y="49"/>
                  <a:pt x="38" y="49"/>
                </a:cubicBezTo>
                <a:cubicBezTo>
                  <a:pt x="38" y="49"/>
                  <a:pt x="38" y="49"/>
                  <a:pt x="38" y="49"/>
                </a:cubicBezTo>
                <a:cubicBezTo>
                  <a:pt x="38" y="49"/>
                  <a:pt x="38" y="49"/>
                  <a:pt x="38" y="49"/>
                </a:cubicBezTo>
                <a:cubicBezTo>
                  <a:pt x="38" y="49"/>
                  <a:pt x="38" y="49"/>
                  <a:pt x="38" y="49"/>
                </a:cubicBezTo>
                <a:cubicBezTo>
                  <a:pt x="39" y="49"/>
                  <a:pt x="39" y="49"/>
                  <a:pt x="39" y="49"/>
                </a:cubicBezTo>
                <a:cubicBezTo>
                  <a:pt x="39" y="49"/>
                  <a:pt x="39" y="49"/>
                  <a:pt x="39" y="49"/>
                </a:cubicBezTo>
                <a:cubicBezTo>
                  <a:pt x="39" y="49"/>
                  <a:pt x="39" y="49"/>
                  <a:pt x="39" y="49"/>
                </a:cubicBezTo>
                <a:cubicBezTo>
                  <a:pt x="39" y="49"/>
                  <a:pt x="39" y="49"/>
                  <a:pt x="39" y="49"/>
                </a:cubicBezTo>
                <a:cubicBezTo>
                  <a:pt x="39" y="49"/>
                  <a:pt x="39" y="49"/>
                  <a:pt x="39" y="49"/>
                </a:cubicBezTo>
                <a:cubicBezTo>
                  <a:pt x="39" y="49"/>
                  <a:pt x="39" y="49"/>
                  <a:pt x="39" y="49"/>
                </a:cubicBezTo>
                <a:cubicBezTo>
                  <a:pt x="40" y="49"/>
                  <a:pt x="40" y="49"/>
                  <a:pt x="40" y="49"/>
                </a:cubicBezTo>
                <a:cubicBezTo>
                  <a:pt x="40" y="49"/>
                  <a:pt x="40" y="49"/>
                  <a:pt x="40" y="49"/>
                </a:cubicBezTo>
                <a:cubicBezTo>
                  <a:pt x="40" y="49"/>
                  <a:pt x="40" y="49"/>
                  <a:pt x="40" y="49"/>
                </a:cubicBezTo>
                <a:cubicBezTo>
                  <a:pt x="40" y="49"/>
                  <a:pt x="40" y="49"/>
                  <a:pt x="40" y="49"/>
                </a:cubicBezTo>
                <a:cubicBezTo>
                  <a:pt x="40" y="49"/>
                  <a:pt x="40" y="49"/>
                  <a:pt x="40" y="49"/>
                </a:cubicBezTo>
                <a:cubicBezTo>
                  <a:pt x="40" y="49"/>
                  <a:pt x="40" y="49"/>
                  <a:pt x="40" y="49"/>
                </a:cubicBezTo>
                <a:cubicBezTo>
                  <a:pt x="40" y="49"/>
                  <a:pt x="40" y="49"/>
                  <a:pt x="40" y="49"/>
                </a:cubicBezTo>
                <a:cubicBezTo>
                  <a:pt x="40" y="49"/>
                  <a:pt x="40" y="49"/>
                  <a:pt x="40" y="49"/>
                </a:cubicBezTo>
                <a:cubicBezTo>
                  <a:pt x="41" y="49"/>
                  <a:pt x="41" y="49"/>
                  <a:pt x="41" y="49"/>
                </a:cubicBezTo>
                <a:cubicBezTo>
                  <a:pt x="42" y="48"/>
                  <a:pt x="43" y="48"/>
                  <a:pt x="44" y="48"/>
                </a:cubicBezTo>
                <a:cubicBezTo>
                  <a:pt x="44" y="47"/>
                  <a:pt x="45" y="45"/>
                  <a:pt x="45" y="44"/>
                </a:cubicBezTo>
                <a:cubicBezTo>
                  <a:pt x="46" y="42"/>
                  <a:pt x="47" y="40"/>
                  <a:pt x="48" y="37"/>
                </a:cubicBezTo>
                <a:cubicBezTo>
                  <a:pt x="48" y="37"/>
                  <a:pt x="48" y="37"/>
                  <a:pt x="48" y="37"/>
                </a:cubicBezTo>
                <a:cubicBezTo>
                  <a:pt x="48" y="37"/>
                  <a:pt x="48" y="37"/>
                  <a:pt x="48" y="37"/>
                </a:cubicBezTo>
                <a:cubicBezTo>
                  <a:pt x="48" y="37"/>
                  <a:pt x="48" y="37"/>
                  <a:pt x="48" y="37"/>
                </a:cubicBezTo>
                <a:cubicBezTo>
                  <a:pt x="48" y="37"/>
                  <a:pt x="48" y="37"/>
                  <a:pt x="48" y="37"/>
                </a:cubicBezTo>
                <a:cubicBezTo>
                  <a:pt x="48" y="37"/>
                  <a:pt x="49" y="37"/>
                  <a:pt x="49" y="37"/>
                </a:cubicBezTo>
                <a:cubicBezTo>
                  <a:pt x="49" y="37"/>
                  <a:pt x="49" y="37"/>
                  <a:pt x="49" y="37"/>
                </a:cubicBezTo>
                <a:cubicBezTo>
                  <a:pt x="49" y="37"/>
                  <a:pt x="49" y="37"/>
                  <a:pt x="49" y="37"/>
                </a:cubicBezTo>
                <a:cubicBezTo>
                  <a:pt x="49" y="37"/>
                  <a:pt x="49" y="37"/>
                  <a:pt x="49" y="37"/>
                </a:cubicBezTo>
                <a:cubicBezTo>
                  <a:pt x="49" y="37"/>
                  <a:pt x="49" y="37"/>
                  <a:pt x="49" y="37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1"/>
                  <a:pt x="50" y="31"/>
                  <a:pt x="50" y="31"/>
                </a:cubicBezTo>
                <a:cubicBezTo>
                  <a:pt x="50" y="31"/>
                  <a:pt x="50" y="31"/>
                  <a:pt x="50" y="31"/>
                </a:cubicBezTo>
                <a:cubicBezTo>
                  <a:pt x="50" y="31"/>
                  <a:pt x="50" y="31"/>
                  <a:pt x="50" y="31"/>
                </a:cubicBezTo>
                <a:cubicBezTo>
                  <a:pt x="50" y="31"/>
                  <a:pt x="50" y="31"/>
                  <a:pt x="50" y="31"/>
                </a:cubicBezTo>
                <a:cubicBezTo>
                  <a:pt x="50" y="31"/>
                  <a:pt x="50" y="31"/>
                  <a:pt x="50" y="31"/>
                </a:cubicBezTo>
                <a:cubicBezTo>
                  <a:pt x="50" y="31"/>
                  <a:pt x="50" y="31"/>
                  <a:pt x="50" y="31"/>
                </a:cubicBezTo>
                <a:cubicBezTo>
                  <a:pt x="51" y="31"/>
                  <a:pt x="51" y="31"/>
                  <a:pt x="51" y="31"/>
                </a:cubicBezTo>
                <a:cubicBezTo>
                  <a:pt x="51" y="31"/>
                  <a:pt x="51" y="31"/>
                  <a:pt x="51" y="31"/>
                </a:cubicBezTo>
                <a:cubicBezTo>
                  <a:pt x="51" y="31"/>
                  <a:pt x="51" y="31"/>
                  <a:pt x="51" y="31"/>
                </a:cubicBezTo>
                <a:cubicBezTo>
                  <a:pt x="51" y="31"/>
                  <a:pt x="51" y="31"/>
                  <a:pt x="51" y="31"/>
                </a:cubicBezTo>
                <a:cubicBezTo>
                  <a:pt x="51" y="31"/>
                  <a:pt x="51" y="31"/>
                  <a:pt x="51" y="31"/>
                </a:cubicBezTo>
                <a:cubicBezTo>
                  <a:pt x="51" y="31"/>
                  <a:pt x="51" y="31"/>
                  <a:pt x="51" y="31"/>
                </a:cubicBezTo>
                <a:cubicBezTo>
                  <a:pt x="51" y="31"/>
                  <a:pt x="51" y="31"/>
                  <a:pt x="51" y="31"/>
                </a:cubicBezTo>
                <a:cubicBezTo>
                  <a:pt x="51" y="31"/>
                  <a:pt x="51" y="31"/>
                  <a:pt x="51" y="31"/>
                </a:cubicBezTo>
                <a:cubicBezTo>
                  <a:pt x="51" y="31"/>
                  <a:pt x="51" y="31"/>
                  <a:pt x="51" y="31"/>
                </a:cubicBezTo>
                <a:cubicBezTo>
                  <a:pt x="51" y="31"/>
                  <a:pt x="51" y="31"/>
                  <a:pt x="51" y="31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7"/>
                  <a:pt x="51" y="27"/>
                  <a:pt x="51" y="27"/>
                </a:cubicBezTo>
                <a:cubicBezTo>
                  <a:pt x="51" y="27"/>
                  <a:pt x="51" y="27"/>
                  <a:pt x="51" y="27"/>
                </a:cubicBezTo>
                <a:cubicBezTo>
                  <a:pt x="51" y="27"/>
                  <a:pt x="51" y="27"/>
                  <a:pt x="51" y="27"/>
                </a:cubicBezTo>
                <a:cubicBezTo>
                  <a:pt x="51" y="27"/>
                  <a:pt x="51" y="27"/>
                  <a:pt x="51" y="27"/>
                </a:cubicBezTo>
                <a:cubicBezTo>
                  <a:pt x="51" y="26"/>
                  <a:pt x="51" y="25"/>
                  <a:pt x="50" y="25"/>
                </a:cubicBezTo>
                <a:cubicBezTo>
                  <a:pt x="45" y="24"/>
                  <a:pt x="40" y="23"/>
                  <a:pt x="35" y="23"/>
                </a:cubicBezTo>
                <a:close/>
                <a:moveTo>
                  <a:pt x="70" y="42"/>
                </a:moveTo>
                <a:cubicBezTo>
                  <a:pt x="69" y="45"/>
                  <a:pt x="68" y="49"/>
                  <a:pt x="66" y="52"/>
                </a:cubicBezTo>
                <a:cubicBezTo>
                  <a:pt x="63" y="57"/>
                  <a:pt x="59" y="61"/>
                  <a:pt x="54" y="65"/>
                </a:cubicBezTo>
                <a:cubicBezTo>
                  <a:pt x="52" y="65"/>
                  <a:pt x="52" y="65"/>
                  <a:pt x="52" y="65"/>
                </a:cubicBezTo>
                <a:cubicBezTo>
                  <a:pt x="19" y="65"/>
                  <a:pt x="19" y="65"/>
                  <a:pt x="19" y="65"/>
                </a:cubicBezTo>
                <a:cubicBezTo>
                  <a:pt x="17" y="65"/>
                  <a:pt x="17" y="65"/>
                  <a:pt x="17" y="65"/>
                </a:cubicBezTo>
                <a:cubicBezTo>
                  <a:pt x="12" y="61"/>
                  <a:pt x="8" y="57"/>
                  <a:pt x="5" y="52"/>
                </a:cubicBezTo>
                <a:cubicBezTo>
                  <a:pt x="3" y="49"/>
                  <a:pt x="2" y="45"/>
                  <a:pt x="1" y="42"/>
                </a:cubicBezTo>
                <a:cubicBezTo>
                  <a:pt x="9" y="41"/>
                  <a:pt x="9" y="41"/>
                  <a:pt x="9" y="41"/>
                </a:cubicBezTo>
                <a:cubicBezTo>
                  <a:pt x="10" y="43"/>
                  <a:pt x="11" y="46"/>
                  <a:pt x="12" y="48"/>
                </a:cubicBezTo>
                <a:cubicBezTo>
                  <a:pt x="14" y="52"/>
                  <a:pt x="17" y="55"/>
                  <a:pt x="20" y="57"/>
                </a:cubicBezTo>
                <a:cubicBezTo>
                  <a:pt x="25" y="57"/>
                  <a:pt x="25" y="57"/>
                  <a:pt x="25" y="57"/>
                </a:cubicBezTo>
                <a:cubicBezTo>
                  <a:pt x="27" y="57"/>
                  <a:pt x="29" y="57"/>
                  <a:pt x="29" y="55"/>
                </a:cubicBezTo>
                <a:cubicBezTo>
                  <a:pt x="30" y="51"/>
                  <a:pt x="30" y="51"/>
                  <a:pt x="30" y="51"/>
                </a:cubicBezTo>
                <a:cubicBezTo>
                  <a:pt x="31" y="51"/>
                  <a:pt x="33" y="52"/>
                  <a:pt x="35" y="52"/>
                </a:cubicBezTo>
                <a:cubicBezTo>
                  <a:pt x="37" y="52"/>
                  <a:pt x="39" y="51"/>
                  <a:pt x="41" y="51"/>
                </a:cubicBezTo>
                <a:cubicBezTo>
                  <a:pt x="41" y="55"/>
                  <a:pt x="41" y="55"/>
                  <a:pt x="41" y="55"/>
                </a:cubicBezTo>
                <a:cubicBezTo>
                  <a:pt x="42" y="57"/>
                  <a:pt x="44" y="57"/>
                  <a:pt x="46" y="57"/>
                </a:cubicBezTo>
                <a:cubicBezTo>
                  <a:pt x="50" y="57"/>
                  <a:pt x="50" y="57"/>
                  <a:pt x="50" y="57"/>
                </a:cubicBezTo>
                <a:cubicBezTo>
                  <a:pt x="54" y="55"/>
                  <a:pt x="57" y="52"/>
                  <a:pt x="59" y="48"/>
                </a:cubicBezTo>
                <a:cubicBezTo>
                  <a:pt x="60" y="46"/>
                  <a:pt x="61" y="43"/>
                  <a:pt x="62" y="41"/>
                </a:cubicBezTo>
                <a:lnTo>
                  <a:pt x="70" y="42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8" name="Freeform 36"/>
          <p:cNvSpPr>
            <a:spLocks noEditPoints="1"/>
          </p:cNvSpPr>
          <p:nvPr/>
        </p:nvSpPr>
        <p:spPr bwMode="auto">
          <a:xfrm>
            <a:off x="11265191" y="4235360"/>
            <a:ext cx="593725" cy="552450"/>
          </a:xfrm>
          <a:custGeom>
            <a:avLst/>
            <a:gdLst>
              <a:gd name="T0" fmla="*/ 251578 w 59"/>
              <a:gd name="T1" fmla="*/ 110490 h 55"/>
              <a:gd name="T2" fmla="*/ 342147 w 59"/>
              <a:gd name="T3" fmla="*/ 110490 h 55"/>
              <a:gd name="T4" fmla="*/ 342147 w 59"/>
              <a:gd name="T5" fmla="*/ 522316 h 55"/>
              <a:gd name="T6" fmla="*/ 251578 w 59"/>
              <a:gd name="T7" fmla="*/ 522316 h 55"/>
              <a:gd name="T8" fmla="*/ 251578 w 59"/>
              <a:gd name="T9" fmla="*/ 110490 h 55"/>
              <a:gd name="T10" fmla="*/ 271705 w 59"/>
              <a:gd name="T11" fmla="*/ 90401 h 55"/>
              <a:gd name="T12" fmla="*/ 181136 w 59"/>
              <a:gd name="T13" fmla="*/ 0 h 55"/>
              <a:gd name="T14" fmla="*/ 140884 w 59"/>
              <a:gd name="T15" fmla="*/ 0 h 55"/>
              <a:gd name="T16" fmla="*/ 271705 w 59"/>
              <a:gd name="T17" fmla="*/ 90401 h 55"/>
              <a:gd name="T18" fmla="*/ 251578 w 59"/>
              <a:gd name="T19" fmla="*/ 90401 h 55"/>
              <a:gd name="T20" fmla="*/ 70442 w 59"/>
              <a:gd name="T21" fmla="*/ 30134 h 55"/>
              <a:gd name="T22" fmla="*/ 90568 w 59"/>
              <a:gd name="T23" fmla="*/ 10045 h 55"/>
              <a:gd name="T24" fmla="*/ 251578 w 59"/>
              <a:gd name="T25" fmla="*/ 90401 h 55"/>
              <a:gd name="T26" fmla="*/ 322020 w 59"/>
              <a:gd name="T27" fmla="*/ 90401 h 55"/>
              <a:gd name="T28" fmla="*/ 412589 w 59"/>
              <a:gd name="T29" fmla="*/ 0 h 55"/>
              <a:gd name="T30" fmla="*/ 452841 w 59"/>
              <a:gd name="T31" fmla="*/ 0 h 55"/>
              <a:gd name="T32" fmla="*/ 322020 w 59"/>
              <a:gd name="T33" fmla="*/ 90401 h 55"/>
              <a:gd name="T34" fmla="*/ 352210 w 59"/>
              <a:gd name="T35" fmla="*/ 90401 h 55"/>
              <a:gd name="T36" fmla="*/ 533346 w 59"/>
              <a:gd name="T37" fmla="*/ 30134 h 55"/>
              <a:gd name="T38" fmla="*/ 503157 w 59"/>
              <a:gd name="T39" fmla="*/ 10045 h 55"/>
              <a:gd name="T40" fmla="*/ 352210 w 59"/>
              <a:gd name="T41" fmla="*/ 90401 h 55"/>
              <a:gd name="T42" fmla="*/ 352210 w 59"/>
              <a:gd name="T43" fmla="*/ 110490 h 55"/>
              <a:gd name="T44" fmla="*/ 352210 w 59"/>
              <a:gd name="T45" fmla="*/ 522316 h 55"/>
              <a:gd name="T46" fmla="*/ 593725 w 59"/>
              <a:gd name="T47" fmla="*/ 472094 h 55"/>
              <a:gd name="T48" fmla="*/ 593725 w 59"/>
              <a:gd name="T49" fmla="*/ 60267 h 55"/>
              <a:gd name="T50" fmla="*/ 352210 w 59"/>
              <a:gd name="T51" fmla="*/ 110490 h 55"/>
              <a:gd name="T52" fmla="*/ 231452 w 59"/>
              <a:gd name="T53" fmla="*/ 110490 h 55"/>
              <a:gd name="T54" fmla="*/ 231452 w 59"/>
              <a:gd name="T55" fmla="*/ 522316 h 55"/>
              <a:gd name="T56" fmla="*/ 0 w 59"/>
              <a:gd name="T57" fmla="*/ 472094 h 55"/>
              <a:gd name="T58" fmla="*/ 0 w 59"/>
              <a:gd name="T59" fmla="*/ 60267 h 55"/>
              <a:gd name="T60" fmla="*/ 231452 w 59"/>
              <a:gd name="T61" fmla="*/ 110490 h 55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59"/>
              <a:gd name="T94" fmla="*/ 0 h 55"/>
              <a:gd name="T95" fmla="*/ 59 w 59"/>
              <a:gd name="T96" fmla="*/ 55 h 55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59" h="55">
                <a:moveTo>
                  <a:pt x="25" y="11"/>
                </a:moveTo>
                <a:cubicBezTo>
                  <a:pt x="28" y="13"/>
                  <a:pt x="31" y="12"/>
                  <a:pt x="34" y="11"/>
                </a:cubicBezTo>
                <a:cubicBezTo>
                  <a:pt x="34" y="25"/>
                  <a:pt x="34" y="38"/>
                  <a:pt x="34" y="52"/>
                </a:cubicBezTo>
                <a:cubicBezTo>
                  <a:pt x="31" y="54"/>
                  <a:pt x="28" y="55"/>
                  <a:pt x="25" y="52"/>
                </a:cubicBezTo>
                <a:cubicBezTo>
                  <a:pt x="25" y="38"/>
                  <a:pt x="25" y="25"/>
                  <a:pt x="25" y="11"/>
                </a:cubicBezTo>
                <a:close/>
                <a:moveTo>
                  <a:pt x="27" y="9"/>
                </a:moveTo>
                <a:cubicBezTo>
                  <a:pt x="25" y="5"/>
                  <a:pt x="22" y="2"/>
                  <a:pt x="18" y="0"/>
                </a:cubicBezTo>
                <a:cubicBezTo>
                  <a:pt x="17" y="0"/>
                  <a:pt x="16" y="0"/>
                  <a:pt x="14" y="0"/>
                </a:cubicBezTo>
                <a:cubicBezTo>
                  <a:pt x="20" y="3"/>
                  <a:pt x="24" y="6"/>
                  <a:pt x="27" y="9"/>
                </a:cubicBezTo>
                <a:close/>
                <a:moveTo>
                  <a:pt x="25" y="9"/>
                </a:moveTo>
                <a:cubicBezTo>
                  <a:pt x="19" y="6"/>
                  <a:pt x="13" y="4"/>
                  <a:pt x="7" y="3"/>
                </a:cubicBezTo>
                <a:cubicBezTo>
                  <a:pt x="7" y="2"/>
                  <a:pt x="8" y="2"/>
                  <a:pt x="9" y="1"/>
                </a:cubicBezTo>
                <a:cubicBezTo>
                  <a:pt x="16" y="3"/>
                  <a:pt x="21" y="6"/>
                  <a:pt x="25" y="9"/>
                </a:cubicBezTo>
                <a:close/>
                <a:moveTo>
                  <a:pt x="32" y="9"/>
                </a:moveTo>
                <a:cubicBezTo>
                  <a:pt x="34" y="5"/>
                  <a:pt x="37" y="2"/>
                  <a:pt x="41" y="0"/>
                </a:cubicBezTo>
                <a:cubicBezTo>
                  <a:pt x="42" y="0"/>
                  <a:pt x="44" y="0"/>
                  <a:pt x="45" y="0"/>
                </a:cubicBezTo>
                <a:cubicBezTo>
                  <a:pt x="40" y="3"/>
                  <a:pt x="36" y="6"/>
                  <a:pt x="32" y="9"/>
                </a:cubicBezTo>
                <a:close/>
                <a:moveTo>
                  <a:pt x="35" y="9"/>
                </a:moveTo>
                <a:cubicBezTo>
                  <a:pt x="40" y="6"/>
                  <a:pt x="46" y="4"/>
                  <a:pt x="53" y="3"/>
                </a:cubicBezTo>
                <a:cubicBezTo>
                  <a:pt x="52" y="2"/>
                  <a:pt x="51" y="2"/>
                  <a:pt x="50" y="1"/>
                </a:cubicBezTo>
                <a:cubicBezTo>
                  <a:pt x="44" y="3"/>
                  <a:pt x="39" y="6"/>
                  <a:pt x="35" y="9"/>
                </a:cubicBezTo>
                <a:close/>
                <a:moveTo>
                  <a:pt x="35" y="11"/>
                </a:moveTo>
                <a:cubicBezTo>
                  <a:pt x="35" y="25"/>
                  <a:pt x="35" y="38"/>
                  <a:pt x="35" y="52"/>
                </a:cubicBezTo>
                <a:cubicBezTo>
                  <a:pt x="43" y="50"/>
                  <a:pt x="51" y="48"/>
                  <a:pt x="59" y="47"/>
                </a:cubicBezTo>
                <a:cubicBezTo>
                  <a:pt x="59" y="33"/>
                  <a:pt x="59" y="19"/>
                  <a:pt x="59" y="6"/>
                </a:cubicBezTo>
                <a:cubicBezTo>
                  <a:pt x="50" y="7"/>
                  <a:pt x="43" y="8"/>
                  <a:pt x="35" y="11"/>
                </a:cubicBezTo>
                <a:close/>
                <a:moveTo>
                  <a:pt x="23" y="11"/>
                </a:moveTo>
                <a:cubicBezTo>
                  <a:pt x="23" y="25"/>
                  <a:pt x="23" y="38"/>
                  <a:pt x="23" y="52"/>
                </a:cubicBezTo>
                <a:cubicBezTo>
                  <a:pt x="16" y="50"/>
                  <a:pt x="8" y="48"/>
                  <a:pt x="0" y="47"/>
                </a:cubicBezTo>
                <a:cubicBezTo>
                  <a:pt x="0" y="33"/>
                  <a:pt x="0" y="19"/>
                  <a:pt x="0" y="6"/>
                </a:cubicBezTo>
                <a:cubicBezTo>
                  <a:pt x="8" y="7"/>
                  <a:pt x="16" y="8"/>
                  <a:pt x="23" y="11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9" name="Freeform 39"/>
          <p:cNvSpPr>
            <a:spLocks noEditPoints="1"/>
          </p:cNvSpPr>
          <p:nvPr/>
        </p:nvSpPr>
        <p:spPr bwMode="auto">
          <a:xfrm>
            <a:off x="11206454" y="5297398"/>
            <a:ext cx="711200" cy="482600"/>
          </a:xfrm>
          <a:custGeom>
            <a:avLst/>
            <a:gdLst>
              <a:gd name="T0" fmla="*/ 530896 w 71"/>
              <a:gd name="T1" fmla="*/ 180975 h 48"/>
              <a:gd name="T2" fmla="*/ 530896 w 71"/>
              <a:gd name="T3" fmla="*/ 351896 h 48"/>
              <a:gd name="T4" fmla="*/ 170287 w 71"/>
              <a:gd name="T5" fmla="*/ 351896 h 48"/>
              <a:gd name="T6" fmla="*/ 170287 w 71"/>
              <a:gd name="T7" fmla="*/ 170921 h 48"/>
              <a:gd name="T8" fmla="*/ 340575 w 71"/>
              <a:gd name="T9" fmla="*/ 241300 h 48"/>
              <a:gd name="T10" fmla="*/ 530896 w 71"/>
              <a:gd name="T11" fmla="*/ 180975 h 48"/>
              <a:gd name="T12" fmla="*/ 70118 w 71"/>
              <a:gd name="T13" fmla="*/ 211138 h 48"/>
              <a:gd name="T14" fmla="*/ 50085 w 71"/>
              <a:gd name="T15" fmla="*/ 301625 h 48"/>
              <a:gd name="T16" fmla="*/ 120203 w 71"/>
              <a:gd name="T17" fmla="*/ 301625 h 48"/>
              <a:gd name="T18" fmla="*/ 100169 w 71"/>
              <a:gd name="T19" fmla="*/ 211138 h 48"/>
              <a:gd name="T20" fmla="*/ 110186 w 71"/>
              <a:gd name="T21" fmla="*/ 191029 h 48"/>
              <a:gd name="T22" fmla="*/ 100169 w 71"/>
              <a:gd name="T23" fmla="*/ 180975 h 48"/>
              <a:gd name="T24" fmla="*/ 100169 w 71"/>
              <a:gd name="T25" fmla="*/ 150813 h 48"/>
              <a:gd name="T26" fmla="*/ 140237 w 71"/>
              <a:gd name="T27" fmla="*/ 160867 h 48"/>
              <a:gd name="T28" fmla="*/ 140237 w 71"/>
              <a:gd name="T29" fmla="*/ 361950 h 48"/>
              <a:gd name="T30" fmla="*/ 140237 w 71"/>
              <a:gd name="T31" fmla="*/ 372004 h 48"/>
              <a:gd name="T32" fmla="*/ 150254 w 71"/>
              <a:gd name="T33" fmla="*/ 382058 h 48"/>
              <a:gd name="T34" fmla="*/ 560946 w 71"/>
              <a:gd name="T35" fmla="*/ 382058 h 48"/>
              <a:gd name="T36" fmla="*/ 560946 w 71"/>
              <a:gd name="T37" fmla="*/ 361950 h 48"/>
              <a:gd name="T38" fmla="*/ 570963 w 71"/>
              <a:gd name="T39" fmla="*/ 170921 h 48"/>
              <a:gd name="T40" fmla="*/ 701183 w 71"/>
              <a:gd name="T41" fmla="*/ 130704 h 48"/>
              <a:gd name="T42" fmla="*/ 711200 w 71"/>
              <a:gd name="T43" fmla="*/ 100542 h 48"/>
              <a:gd name="T44" fmla="*/ 360608 w 71"/>
              <a:gd name="T45" fmla="*/ 0 h 48"/>
              <a:gd name="T46" fmla="*/ 0 w 71"/>
              <a:gd name="T47" fmla="*/ 90488 h 48"/>
              <a:gd name="T48" fmla="*/ 0 w 71"/>
              <a:gd name="T49" fmla="*/ 110596 h 48"/>
              <a:gd name="T50" fmla="*/ 70118 w 71"/>
              <a:gd name="T51" fmla="*/ 140758 h 48"/>
              <a:gd name="T52" fmla="*/ 70118 w 71"/>
              <a:gd name="T53" fmla="*/ 180975 h 48"/>
              <a:gd name="T54" fmla="*/ 70118 w 71"/>
              <a:gd name="T55" fmla="*/ 191029 h 48"/>
              <a:gd name="T56" fmla="*/ 70118 w 71"/>
              <a:gd name="T57" fmla="*/ 211138 h 48"/>
              <a:gd name="T58" fmla="*/ 130220 w 71"/>
              <a:gd name="T59" fmla="*/ 130704 h 48"/>
              <a:gd name="T60" fmla="*/ 80135 w 71"/>
              <a:gd name="T61" fmla="*/ 110596 h 48"/>
              <a:gd name="T62" fmla="*/ 310524 w 71"/>
              <a:gd name="T63" fmla="*/ 60325 h 48"/>
              <a:gd name="T64" fmla="*/ 350592 w 71"/>
              <a:gd name="T65" fmla="*/ 50271 h 48"/>
              <a:gd name="T66" fmla="*/ 400676 w 71"/>
              <a:gd name="T67" fmla="*/ 70379 h 48"/>
              <a:gd name="T68" fmla="*/ 350592 w 71"/>
              <a:gd name="T69" fmla="*/ 100542 h 48"/>
              <a:gd name="T70" fmla="*/ 320541 w 71"/>
              <a:gd name="T71" fmla="*/ 90488 h 48"/>
              <a:gd name="T72" fmla="*/ 130220 w 71"/>
              <a:gd name="T73" fmla="*/ 130704 h 48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71"/>
              <a:gd name="T112" fmla="*/ 0 h 48"/>
              <a:gd name="T113" fmla="*/ 71 w 71"/>
              <a:gd name="T114" fmla="*/ 48 h 48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71" h="48">
                <a:moveTo>
                  <a:pt x="53" y="18"/>
                </a:moveTo>
                <a:cubicBezTo>
                  <a:pt x="53" y="35"/>
                  <a:pt x="53" y="35"/>
                  <a:pt x="53" y="35"/>
                </a:cubicBezTo>
                <a:cubicBezTo>
                  <a:pt x="43" y="40"/>
                  <a:pt x="31" y="43"/>
                  <a:pt x="17" y="35"/>
                </a:cubicBezTo>
                <a:cubicBezTo>
                  <a:pt x="17" y="17"/>
                  <a:pt x="17" y="17"/>
                  <a:pt x="17" y="17"/>
                </a:cubicBezTo>
                <a:cubicBezTo>
                  <a:pt x="34" y="24"/>
                  <a:pt x="34" y="24"/>
                  <a:pt x="34" y="24"/>
                </a:cubicBezTo>
                <a:cubicBezTo>
                  <a:pt x="53" y="18"/>
                  <a:pt x="53" y="18"/>
                  <a:pt x="53" y="18"/>
                </a:cubicBezTo>
                <a:close/>
                <a:moveTo>
                  <a:pt x="7" y="21"/>
                </a:moveTo>
                <a:cubicBezTo>
                  <a:pt x="5" y="30"/>
                  <a:pt x="5" y="30"/>
                  <a:pt x="5" y="30"/>
                </a:cubicBezTo>
                <a:cubicBezTo>
                  <a:pt x="7" y="32"/>
                  <a:pt x="9" y="32"/>
                  <a:pt x="12" y="30"/>
                </a:cubicBezTo>
                <a:cubicBezTo>
                  <a:pt x="10" y="21"/>
                  <a:pt x="10" y="21"/>
                  <a:pt x="10" y="21"/>
                </a:cubicBezTo>
                <a:cubicBezTo>
                  <a:pt x="10" y="21"/>
                  <a:pt x="11" y="20"/>
                  <a:pt x="11" y="19"/>
                </a:cubicBezTo>
                <a:cubicBezTo>
                  <a:pt x="11" y="19"/>
                  <a:pt x="10" y="18"/>
                  <a:pt x="10" y="18"/>
                </a:cubicBezTo>
                <a:cubicBezTo>
                  <a:pt x="10" y="15"/>
                  <a:pt x="10" y="15"/>
                  <a:pt x="10" y="15"/>
                </a:cubicBezTo>
                <a:cubicBezTo>
                  <a:pt x="14" y="16"/>
                  <a:pt x="14" y="16"/>
                  <a:pt x="14" y="16"/>
                </a:cubicBezTo>
                <a:cubicBezTo>
                  <a:pt x="14" y="36"/>
                  <a:pt x="14" y="36"/>
                  <a:pt x="14" y="36"/>
                </a:cubicBezTo>
                <a:cubicBezTo>
                  <a:pt x="14" y="37"/>
                  <a:pt x="14" y="37"/>
                  <a:pt x="14" y="37"/>
                </a:cubicBezTo>
                <a:cubicBezTo>
                  <a:pt x="15" y="38"/>
                  <a:pt x="15" y="38"/>
                  <a:pt x="15" y="38"/>
                </a:cubicBezTo>
                <a:cubicBezTo>
                  <a:pt x="30" y="48"/>
                  <a:pt x="46" y="43"/>
                  <a:pt x="56" y="38"/>
                </a:cubicBezTo>
                <a:cubicBezTo>
                  <a:pt x="56" y="36"/>
                  <a:pt x="56" y="36"/>
                  <a:pt x="56" y="36"/>
                </a:cubicBezTo>
                <a:cubicBezTo>
                  <a:pt x="57" y="17"/>
                  <a:pt x="57" y="17"/>
                  <a:pt x="57" y="17"/>
                </a:cubicBezTo>
                <a:cubicBezTo>
                  <a:pt x="70" y="13"/>
                  <a:pt x="70" y="13"/>
                  <a:pt x="70" y="13"/>
                </a:cubicBezTo>
                <a:cubicBezTo>
                  <a:pt x="71" y="10"/>
                  <a:pt x="71" y="10"/>
                  <a:pt x="71" y="10"/>
                </a:cubicBezTo>
                <a:cubicBezTo>
                  <a:pt x="36" y="0"/>
                  <a:pt x="36" y="0"/>
                  <a:pt x="36" y="0"/>
                </a:cubicBezTo>
                <a:cubicBezTo>
                  <a:pt x="0" y="9"/>
                  <a:pt x="0" y="9"/>
                  <a:pt x="0" y="9"/>
                </a:cubicBezTo>
                <a:cubicBezTo>
                  <a:pt x="0" y="11"/>
                  <a:pt x="0" y="11"/>
                  <a:pt x="0" y="11"/>
                </a:cubicBezTo>
                <a:cubicBezTo>
                  <a:pt x="7" y="14"/>
                  <a:pt x="7" y="14"/>
                  <a:pt x="7" y="14"/>
                </a:cubicBezTo>
                <a:cubicBezTo>
                  <a:pt x="7" y="18"/>
                  <a:pt x="7" y="18"/>
                  <a:pt x="7" y="18"/>
                </a:cubicBezTo>
                <a:cubicBezTo>
                  <a:pt x="7" y="18"/>
                  <a:pt x="7" y="19"/>
                  <a:pt x="7" y="19"/>
                </a:cubicBezTo>
                <a:cubicBezTo>
                  <a:pt x="7" y="20"/>
                  <a:pt x="7" y="20"/>
                  <a:pt x="7" y="21"/>
                </a:cubicBezTo>
                <a:close/>
                <a:moveTo>
                  <a:pt x="13" y="13"/>
                </a:moveTo>
                <a:cubicBezTo>
                  <a:pt x="8" y="11"/>
                  <a:pt x="8" y="11"/>
                  <a:pt x="8" y="11"/>
                </a:cubicBezTo>
                <a:cubicBezTo>
                  <a:pt x="31" y="6"/>
                  <a:pt x="31" y="6"/>
                  <a:pt x="31" y="6"/>
                </a:cubicBezTo>
                <a:cubicBezTo>
                  <a:pt x="32" y="5"/>
                  <a:pt x="34" y="5"/>
                  <a:pt x="35" y="5"/>
                </a:cubicBezTo>
                <a:cubicBezTo>
                  <a:pt x="38" y="5"/>
                  <a:pt x="40" y="6"/>
                  <a:pt x="40" y="7"/>
                </a:cubicBezTo>
                <a:cubicBezTo>
                  <a:pt x="40" y="9"/>
                  <a:pt x="38" y="10"/>
                  <a:pt x="35" y="10"/>
                </a:cubicBezTo>
                <a:cubicBezTo>
                  <a:pt x="34" y="10"/>
                  <a:pt x="32" y="9"/>
                  <a:pt x="32" y="9"/>
                </a:cubicBezTo>
                <a:lnTo>
                  <a:pt x="13" y="13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0" name="Freeform 53"/>
          <p:cNvSpPr>
            <a:spLocks noEditPoints="1"/>
          </p:cNvSpPr>
          <p:nvPr/>
        </p:nvSpPr>
        <p:spPr bwMode="auto">
          <a:xfrm>
            <a:off x="9110956" y="3052673"/>
            <a:ext cx="731837" cy="673100"/>
          </a:xfrm>
          <a:custGeom>
            <a:avLst/>
            <a:gdLst>
              <a:gd name="T0" fmla="*/ 110277 w 73"/>
              <a:gd name="T1" fmla="*/ 321481 h 67"/>
              <a:gd name="T2" fmla="*/ 110277 w 73"/>
              <a:gd name="T3" fmla="*/ 221018 h 67"/>
              <a:gd name="T4" fmla="*/ 220554 w 73"/>
              <a:gd name="T5" fmla="*/ 261203 h 67"/>
              <a:gd name="T6" fmla="*/ 240604 w 73"/>
              <a:gd name="T7" fmla="*/ 271249 h 67"/>
              <a:gd name="T8" fmla="*/ 671686 w 73"/>
              <a:gd name="T9" fmla="*/ 411897 h 67"/>
              <a:gd name="T10" fmla="*/ 721812 w 73"/>
              <a:gd name="T11" fmla="*/ 401851 h 67"/>
              <a:gd name="T12" fmla="*/ 711787 w 73"/>
              <a:gd name="T13" fmla="*/ 431990 h 67"/>
              <a:gd name="T14" fmla="*/ 681711 w 73"/>
              <a:gd name="T15" fmla="*/ 492267 h 67"/>
              <a:gd name="T16" fmla="*/ 651636 w 73"/>
              <a:gd name="T17" fmla="*/ 431990 h 67"/>
              <a:gd name="T18" fmla="*/ 611535 w 73"/>
              <a:gd name="T19" fmla="*/ 653007 h 67"/>
              <a:gd name="T20" fmla="*/ 591485 w 73"/>
              <a:gd name="T21" fmla="*/ 673100 h 67"/>
              <a:gd name="T22" fmla="*/ 481208 w 73"/>
              <a:gd name="T23" fmla="*/ 673100 h 67"/>
              <a:gd name="T24" fmla="*/ 461158 w 73"/>
              <a:gd name="T25" fmla="*/ 602776 h 67"/>
              <a:gd name="T26" fmla="*/ 290730 w 73"/>
              <a:gd name="T27" fmla="*/ 602776 h 67"/>
              <a:gd name="T28" fmla="*/ 270679 w 73"/>
              <a:gd name="T29" fmla="*/ 663054 h 67"/>
              <a:gd name="T30" fmla="*/ 190478 w 73"/>
              <a:gd name="T31" fmla="*/ 663054 h 67"/>
              <a:gd name="T32" fmla="*/ 170428 w 73"/>
              <a:gd name="T33" fmla="*/ 653007 h 67"/>
              <a:gd name="T34" fmla="*/ 10025 w 73"/>
              <a:gd name="T35" fmla="*/ 472175 h 67"/>
              <a:gd name="T36" fmla="*/ 0 w 73"/>
              <a:gd name="T37" fmla="*/ 452082 h 67"/>
              <a:gd name="T38" fmla="*/ 10025 w 73"/>
              <a:gd name="T39" fmla="*/ 361666 h 67"/>
              <a:gd name="T40" fmla="*/ 681711 w 73"/>
              <a:gd name="T41" fmla="*/ 452082 h 67"/>
              <a:gd name="T42" fmla="*/ 681711 w 73"/>
              <a:gd name="T43" fmla="*/ 452082 h 67"/>
              <a:gd name="T44" fmla="*/ 681711 w 73"/>
              <a:gd name="T45" fmla="*/ 462128 h 67"/>
              <a:gd name="T46" fmla="*/ 681711 w 73"/>
              <a:gd name="T47" fmla="*/ 452082 h 67"/>
              <a:gd name="T48" fmla="*/ 130327 w 73"/>
              <a:gd name="T49" fmla="*/ 411897 h 67"/>
              <a:gd name="T50" fmla="*/ 190478 w 73"/>
              <a:gd name="T51" fmla="*/ 411897 h 67"/>
              <a:gd name="T52" fmla="*/ 390981 w 73"/>
              <a:gd name="T53" fmla="*/ 0 h 67"/>
              <a:gd name="T54" fmla="*/ 390981 w 73"/>
              <a:gd name="T55" fmla="*/ 210972 h 67"/>
              <a:gd name="T56" fmla="*/ 390981 w 73"/>
              <a:gd name="T57" fmla="*/ 0 h 67"/>
              <a:gd name="T58" fmla="*/ 300755 w 73"/>
              <a:gd name="T59" fmla="*/ 321481 h 67"/>
              <a:gd name="T60" fmla="*/ 461158 w 73"/>
              <a:gd name="T61" fmla="*/ 291342 h 67"/>
              <a:gd name="T62" fmla="*/ 120302 w 73"/>
              <a:gd name="T63" fmla="*/ 361666 h 67"/>
              <a:gd name="T64" fmla="*/ 40101 w 73"/>
              <a:gd name="T65" fmla="*/ 442036 h 67"/>
              <a:gd name="T66" fmla="*/ 170428 w 73"/>
              <a:gd name="T67" fmla="*/ 562591 h 67"/>
              <a:gd name="T68" fmla="*/ 200503 w 73"/>
              <a:gd name="T69" fmla="*/ 622869 h 67"/>
              <a:gd name="T70" fmla="*/ 260654 w 73"/>
              <a:gd name="T71" fmla="*/ 572637 h 67"/>
              <a:gd name="T72" fmla="*/ 280705 w 73"/>
              <a:gd name="T73" fmla="*/ 562591 h 67"/>
              <a:gd name="T74" fmla="*/ 481208 w 73"/>
              <a:gd name="T75" fmla="*/ 562591 h 67"/>
              <a:gd name="T76" fmla="*/ 501258 w 73"/>
              <a:gd name="T77" fmla="*/ 572637 h 67"/>
              <a:gd name="T78" fmla="*/ 581460 w 73"/>
              <a:gd name="T79" fmla="*/ 632915 h 67"/>
              <a:gd name="T80" fmla="*/ 260654 w 73"/>
              <a:gd name="T81" fmla="*/ 301388 h 67"/>
              <a:gd name="T82" fmla="*/ 260654 w 73"/>
              <a:gd name="T83" fmla="*/ 331527 h 67"/>
              <a:gd name="T84" fmla="*/ 190478 w 73"/>
              <a:gd name="T85" fmla="*/ 301388 h 67"/>
              <a:gd name="T86" fmla="*/ 160403 w 73"/>
              <a:gd name="T87" fmla="*/ 361666 h 6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73"/>
              <a:gd name="T133" fmla="*/ 0 h 67"/>
              <a:gd name="T134" fmla="*/ 73 w 73"/>
              <a:gd name="T135" fmla="*/ 67 h 67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73" h="67">
                <a:moveTo>
                  <a:pt x="2" y="35"/>
                </a:moveTo>
                <a:cubicBezTo>
                  <a:pt x="5" y="35"/>
                  <a:pt x="8" y="34"/>
                  <a:pt x="11" y="32"/>
                </a:cubicBezTo>
                <a:cubicBezTo>
                  <a:pt x="11" y="25"/>
                  <a:pt x="11" y="25"/>
                  <a:pt x="11" y="25"/>
                </a:cubicBezTo>
                <a:cubicBezTo>
                  <a:pt x="11" y="22"/>
                  <a:pt x="11" y="22"/>
                  <a:pt x="11" y="22"/>
                </a:cubicBezTo>
                <a:cubicBezTo>
                  <a:pt x="14" y="23"/>
                  <a:pt x="14" y="23"/>
                  <a:pt x="14" y="23"/>
                </a:cubicBezTo>
                <a:cubicBezTo>
                  <a:pt x="17" y="23"/>
                  <a:pt x="20" y="24"/>
                  <a:pt x="22" y="26"/>
                </a:cubicBezTo>
                <a:cubicBezTo>
                  <a:pt x="22" y="27"/>
                  <a:pt x="23" y="27"/>
                  <a:pt x="23" y="27"/>
                </a:cubicBezTo>
                <a:cubicBezTo>
                  <a:pt x="23" y="27"/>
                  <a:pt x="24" y="27"/>
                  <a:pt x="24" y="27"/>
                </a:cubicBezTo>
                <a:cubicBezTo>
                  <a:pt x="39" y="20"/>
                  <a:pt x="54" y="18"/>
                  <a:pt x="63" y="40"/>
                </a:cubicBezTo>
                <a:cubicBezTo>
                  <a:pt x="65" y="40"/>
                  <a:pt x="66" y="40"/>
                  <a:pt x="67" y="41"/>
                </a:cubicBezTo>
                <a:cubicBezTo>
                  <a:pt x="69" y="39"/>
                  <a:pt x="70" y="38"/>
                  <a:pt x="70" y="38"/>
                </a:cubicBezTo>
                <a:cubicBezTo>
                  <a:pt x="72" y="40"/>
                  <a:pt x="72" y="40"/>
                  <a:pt x="72" y="40"/>
                </a:cubicBezTo>
                <a:cubicBezTo>
                  <a:pt x="72" y="40"/>
                  <a:pt x="71" y="41"/>
                  <a:pt x="70" y="42"/>
                </a:cubicBezTo>
                <a:cubicBezTo>
                  <a:pt x="70" y="42"/>
                  <a:pt x="70" y="43"/>
                  <a:pt x="71" y="43"/>
                </a:cubicBezTo>
                <a:cubicBezTo>
                  <a:pt x="73" y="45"/>
                  <a:pt x="72" y="47"/>
                  <a:pt x="71" y="48"/>
                </a:cubicBezTo>
                <a:cubicBezTo>
                  <a:pt x="70" y="49"/>
                  <a:pt x="69" y="49"/>
                  <a:pt x="68" y="49"/>
                </a:cubicBezTo>
                <a:cubicBezTo>
                  <a:pt x="67" y="50"/>
                  <a:pt x="66" y="49"/>
                  <a:pt x="65" y="49"/>
                </a:cubicBezTo>
                <a:cubicBezTo>
                  <a:pt x="64" y="48"/>
                  <a:pt x="63" y="46"/>
                  <a:pt x="65" y="43"/>
                </a:cubicBezTo>
                <a:cubicBezTo>
                  <a:pt x="65" y="43"/>
                  <a:pt x="64" y="43"/>
                  <a:pt x="64" y="43"/>
                </a:cubicBezTo>
                <a:cubicBezTo>
                  <a:pt x="61" y="65"/>
                  <a:pt x="61" y="65"/>
                  <a:pt x="61" y="65"/>
                </a:cubicBezTo>
                <a:cubicBezTo>
                  <a:pt x="61" y="67"/>
                  <a:pt x="61" y="67"/>
                  <a:pt x="61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49" y="67"/>
                  <a:pt x="49" y="67"/>
                  <a:pt x="49" y="67"/>
                </a:cubicBezTo>
                <a:cubicBezTo>
                  <a:pt x="48" y="67"/>
                  <a:pt x="48" y="67"/>
                  <a:pt x="48" y="67"/>
                </a:cubicBezTo>
                <a:cubicBezTo>
                  <a:pt x="47" y="65"/>
                  <a:pt x="47" y="65"/>
                  <a:pt x="47" y="65"/>
                </a:cubicBezTo>
                <a:cubicBezTo>
                  <a:pt x="46" y="60"/>
                  <a:pt x="46" y="60"/>
                  <a:pt x="46" y="60"/>
                </a:cubicBezTo>
                <a:cubicBezTo>
                  <a:pt x="44" y="60"/>
                  <a:pt x="41" y="61"/>
                  <a:pt x="38" y="61"/>
                </a:cubicBezTo>
                <a:cubicBezTo>
                  <a:pt x="35" y="61"/>
                  <a:pt x="32" y="60"/>
                  <a:pt x="29" y="60"/>
                </a:cubicBezTo>
                <a:cubicBezTo>
                  <a:pt x="28" y="65"/>
                  <a:pt x="28" y="65"/>
                  <a:pt x="28" y="65"/>
                </a:cubicBezTo>
                <a:cubicBezTo>
                  <a:pt x="27" y="66"/>
                  <a:pt x="27" y="66"/>
                  <a:pt x="27" y="66"/>
                </a:cubicBezTo>
                <a:cubicBezTo>
                  <a:pt x="26" y="66"/>
                  <a:pt x="26" y="66"/>
                  <a:pt x="26" y="66"/>
                </a:cubicBezTo>
                <a:cubicBezTo>
                  <a:pt x="19" y="66"/>
                  <a:pt x="19" y="66"/>
                  <a:pt x="19" y="66"/>
                </a:cubicBezTo>
                <a:cubicBezTo>
                  <a:pt x="17" y="66"/>
                  <a:pt x="17" y="66"/>
                  <a:pt x="17" y="66"/>
                </a:cubicBezTo>
                <a:cubicBezTo>
                  <a:pt x="17" y="65"/>
                  <a:pt x="17" y="65"/>
                  <a:pt x="17" y="65"/>
                </a:cubicBezTo>
                <a:cubicBezTo>
                  <a:pt x="14" y="58"/>
                  <a:pt x="14" y="58"/>
                  <a:pt x="14" y="58"/>
                </a:cubicBezTo>
                <a:cubicBezTo>
                  <a:pt x="1" y="47"/>
                  <a:pt x="1" y="47"/>
                  <a:pt x="1" y="47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5"/>
                  <a:pt x="0" y="45"/>
                  <a:pt x="0" y="45"/>
                </a:cubicBezTo>
                <a:cubicBezTo>
                  <a:pt x="1" y="37"/>
                  <a:pt x="1" y="37"/>
                  <a:pt x="1" y="37"/>
                </a:cubicBezTo>
                <a:cubicBezTo>
                  <a:pt x="1" y="36"/>
                  <a:pt x="1" y="36"/>
                  <a:pt x="1" y="36"/>
                </a:cubicBezTo>
                <a:cubicBezTo>
                  <a:pt x="2" y="35"/>
                  <a:pt x="2" y="35"/>
                  <a:pt x="2" y="35"/>
                </a:cubicBezTo>
                <a:close/>
                <a:moveTo>
                  <a:pt x="68" y="45"/>
                </a:moveTo>
                <a:cubicBezTo>
                  <a:pt x="68" y="45"/>
                  <a:pt x="68" y="44"/>
                  <a:pt x="68" y="44"/>
                </a:cubicBezTo>
                <a:cubicBezTo>
                  <a:pt x="68" y="44"/>
                  <a:pt x="68" y="45"/>
                  <a:pt x="68" y="45"/>
                </a:cubicBezTo>
                <a:cubicBezTo>
                  <a:pt x="67" y="46"/>
                  <a:pt x="67" y="46"/>
                  <a:pt x="67" y="46"/>
                </a:cubicBezTo>
                <a:cubicBezTo>
                  <a:pt x="67" y="46"/>
                  <a:pt x="67" y="47"/>
                  <a:pt x="68" y="46"/>
                </a:cubicBezTo>
                <a:cubicBezTo>
                  <a:pt x="68" y="46"/>
                  <a:pt x="68" y="46"/>
                  <a:pt x="69" y="46"/>
                </a:cubicBezTo>
                <a:cubicBezTo>
                  <a:pt x="69" y="46"/>
                  <a:pt x="69" y="45"/>
                  <a:pt x="68" y="45"/>
                </a:cubicBezTo>
                <a:close/>
                <a:moveTo>
                  <a:pt x="16" y="38"/>
                </a:moveTo>
                <a:cubicBezTo>
                  <a:pt x="14" y="38"/>
                  <a:pt x="13" y="39"/>
                  <a:pt x="13" y="41"/>
                </a:cubicBezTo>
                <a:cubicBezTo>
                  <a:pt x="13" y="42"/>
                  <a:pt x="14" y="44"/>
                  <a:pt x="16" y="44"/>
                </a:cubicBezTo>
                <a:cubicBezTo>
                  <a:pt x="18" y="44"/>
                  <a:pt x="19" y="42"/>
                  <a:pt x="19" y="41"/>
                </a:cubicBezTo>
                <a:cubicBezTo>
                  <a:pt x="19" y="39"/>
                  <a:pt x="18" y="38"/>
                  <a:pt x="16" y="38"/>
                </a:cubicBezTo>
                <a:close/>
                <a:moveTo>
                  <a:pt x="39" y="0"/>
                </a:moveTo>
                <a:cubicBezTo>
                  <a:pt x="33" y="0"/>
                  <a:pt x="28" y="5"/>
                  <a:pt x="28" y="10"/>
                </a:cubicBezTo>
                <a:cubicBezTo>
                  <a:pt x="28" y="16"/>
                  <a:pt x="33" y="21"/>
                  <a:pt x="39" y="21"/>
                </a:cubicBezTo>
                <a:cubicBezTo>
                  <a:pt x="45" y="21"/>
                  <a:pt x="49" y="16"/>
                  <a:pt x="49" y="10"/>
                </a:cubicBezTo>
                <a:cubicBezTo>
                  <a:pt x="49" y="5"/>
                  <a:pt x="45" y="0"/>
                  <a:pt x="39" y="0"/>
                </a:cubicBezTo>
                <a:close/>
                <a:moveTo>
                  <a:pt x="30" y="29"/>
                </a:moveTo>
                <a:cubicBezTo>
                  <a:pt x="30" y="32"/>
                  <a:pt x="30" y="32"/>
                  <a:pt x="30" y="32"/>
                </a:cubicBezTo>
                <a:cubicBezTo>
                  <a:pt x="46" y="32"/>
                  <a:pt x="46" y="32"/>
                  <a:pt x="46" y="32"/>
                </a:cubicBezTo>
                <a:cubicBezTo>
                  <a:pt x="46" y="29"/>
                  <a:pt x="46" y="29"/>
                  <a:pt x="46" y="29"/>
                </a:cubicBezTo>
                <a:cubicBezTo>
                  <a:pt x="30" y="29"/>
                  <a:pt x="30" y="29"/>
                  <a:pt x="30" y="29"/>
                </a:cubicBezTo>
                <a:close/>
                <a:moveTo>
                  <a:pt x="12" y="36"/>
                </a:moveTo>
                <a:cubicBezTo>
                  <a:pt x="10" y="37"/>
                  <a:pt x="7" y="38"/>
                  <a:pt x="5" y="39"/>
                </a:cubicBezTo>
                <a:cubicBezTo>
                  <a:pt x="4" y="44"/>
                  <a:pt x="4" y="44"/>
                  <a:pt x="4" y="44"/>
                </a:cubicBezTo>
                <a:cubicBezTo>
                  <a:pt x="17" y="55"/>
                  <a:pt x="17" y="55"/>
                  <a:pt x="17" y="55"/>
                </a:cubicBezTo>
                <a:cubicBezTo>
                  <a:pt x="17" y="56"/>
                  <a:pt x="17" y="56"/>
                  <a:pt x="17" y="56"/>
                </a:cubicBezTo>
                <a:cubicBezTo>
                  <a:pt x="17" y="56"/>
                  <a:pt x="17" y="56"/>
                  <a:pt x="17" y="56"/>
                </a:cubicBezTo>
                <a:cubicBezTo>
                  <a:pt x="20" y="62"/>
                  <a:pt x="20" y="62"/>
                  <a:pt x="20" y="62"/>
                </a:cubicBezTo>
                <a:cubicBezTo>
                  <a:pt x="24" y="62"/>
                  <a:pt x="24" y="62"/>
                  <a:pt x="24" y="62"/>
                </a:cubicBezTo>
                <a:cubicBezTo>
                  <a:pt x="26" y="57"/>
                  <a:pt x="26" y="57"/>
                  <a:pt x="26" y="57"/>
                </a:cubicBezTo>
                <a:cubicBezTo>
                  <a:pt x="26" y="55"/>
                  <a:pt x="26" y="55"/>
                  <a:pt x="26" y="55"/>
                </a:cubicBezTo>
                <a:cubicBezTo>
                  <a:pt x="28" y="56"/>
                  <a:pt x="28" y="56"/>
                  <a:pt x="28" y="56"/>
                </a:cubicBezTo>
                <a:cubicBezTo>
                  <a:pt x="32" y="56"/>
                  <a:pt x="35" y="57"/>
                  <a:pt x="38" y="57"/>
                </a:cubicBezTo>
                <a:cubicBezTo>
                  <a:pt x="41" y="57"/>
                  <a:pt x="45" y="56"/>
                  <a:pt x="48" y="56"/>
                </a:cubicBezTo>
                <a:cubicBezTo>
                  <a:pt x="50" y="55"/>
                  <a:pt x="50" y="55"/>
                  <a:pt x="50" y="55"/>
                </a:cubicBezTo>
                <a:cubicBezTo>
                  <a:pt x="50" y="57"/>
                  <a:pt x="50" y="57"/>
                  <a:pt x="50" y="57"/>
                </a:cubicBezTo>
                <a:cubicBezTo>
                  <a:pt x="51" y="63"/>
                  <a:pt x="51" y="63"/>
                  <a:pt x="51" y="63"/>
                </a:cubicBezTo>
                <a:cubicBezTo>
                  <a:pt x="58" y="63"/>
                  <a:pt x="58" y="63"/>
                  <a:pt x="58" y="63"/>
                </a:cubicBezTo>
                <a:cubicBezTo>
                  <a:pt x="60" y="41"/>
                  <a:pt x="60" y="41"/>
                  <a:pt x="60" y="41"/>
                </a:cubicBezTo>
                <a:cubicBezTo>
                  <a:pt x="52" y="22"/>
                  <a:pt x="39" y="25"/>
                  <a:pt x="26" y="30"/>
                </a:cubicBezTo>
                <a:cubicBezTo>
                  <a:pt x="25" y="31"/>
                  <a:pt x="25" y="31"/>
                  <a:pt x="25" y="31"/>
                </a:cubicBezTo>
                <a:cubicBezTo>
                  <a:pt x="26" y="31"/>
                  <a:pt x="26" y="32"/>
                  <a:pt x="26" y="33"/>
                </a:cubicBezTo>
                <a:cubicBezTo>
                  <a:pt x="22" y="34"/>
                  <a:pt x="22" y="34"/>
                  <a:pt x="22" y="34"/>
                </a:cubicBezTo>
                <a:cubicBezTo>
                  <a:pt x="21" y="33"/>
                  <a:pt x="20" y="31"/>
                  <a:pt x="19" y="30"/>
                </a:cubicBezTo>
                <a:cubicBezTo>
                  <a:pt x="18" y="29"/>
                  <a:pt x="17" y="28"/>
                  <a:pt x="16" y="28"/>
                </a:cubicBezTo>
                <a:cubicBezTo>
                  <a:pt x="16" y="36"/>
                  <a:pt x="16" y="36"/>
                  <a:pt x="16" y="36"/>
                </a:cubicBezTo>
                <a:lnTo>
                  <a:pt x="12" y="36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1" name="Freeform 54"/>
          <p:cNvSpPr>
            <a:spLocks noEditPoints="1"/>
          </p:cNvSpPr>
          <p:nvPr/>
        </p:nvSpPr>
        <p:spPr bwMode="auto">
          <a:xfrm>
            <a:off x="10193631" y="5116423"/>
            <a:ext cx="631825" cy="742950"/>
          </a:xfrm>
          <a:custGeom>
            <a:avLst/>
            <a:gdLst>
              <a:gd name="T0" fmla="*/ 100290 w 63"/>
              <a:gd name="T1" fmla="*/ 431714 h 74"/>
              <a:gd name="T2" fmla="*/ 90261 w 63"/>
              <a:gd name="T3" fmla="*/ 461834 h 74"/>
              <a:gd name="T4" fmla="*/ 10029 w 63"/>
              <a:gd name="T5" fmla="*/ 702791 h 74"/>
              <a:gd name="T6" fmla="*/ 631825 w 63"/>
              <a:gd name="T7" fmla="*/ 742950 h 74"/>
              <a:gd name="T8" fmla="*/ 561622 w 63"/>
              <a:gd name="T9" fmla="*/ 682711 h 74"/>
              <a:gd name="T10" fmla="*/ 551593 w 63"/>
              <a:gd name="T11" fmla="*/ 572272 h 74"/>
              <a:gd name="T12" fmla="*/ 521506 w 63"/>
              <a:gd name="T13" fmla="*/ 401595 h 74"/>
              <a:gd name="T14" fmla="*/ 491419 w 63"/>
              <a:gd name="T15" fmla="*/ 371475 h 74"/>
              <a:gd name="T16" fmla="*/ 210608 w 63"/>
              <a:gd name="T17" fmla="*/ 271076 h 74"/>
              <a:gd name="T18" fmla="*/ 320927 w 63"/>
              <a:gd name="T19" fmla="*/ 451794 h 74"/>
              <a:gd name="T20" fmla="*/ 320927 w 63"/>
              <a:gd name="T21" fmla="*/ 421674 h 74"/>
              <a:gd name="T22" fmla="*/ 300869 w 63"/>
              <a:gd name="T23" fmla="*/ 421674 h 74"/>
              <a:gd name="T24" fmla="*/ 300869 w 63"/>
              <a:gd name="T25" fmla="*/ 451794 h 74"/>
              <a:gd name="T26" fmla="*/ 381101 w 63"/>
              <a:gd name="T27" fmla="*/ 501993 h 74"/>
              <a:gd name="T28" fmla="*/ 401159 w 63"/>
              <a:gd name="T29" fmla="*/ 562232 h 74"/>
              <a:gd name="T30" fmla="*/ 330956 w 63"/>
              <a:gd name="T31" fmla="*/ 652591 h 74"/>
              <a:gd name="T32" fmla="*/ 300869 w 63"/>
              <a:gd name="T33" fmla="*/ 672671 h 74"/>
              <a:gd name="T34" fmla="*/ 250724 w 63"/>
              <a:gd name="T35" fmla="*/ 622472 h 74"/>
              <a:gd name="T36" fmla="*/ 230666 w 63"/>
              <a:gd name="T37" fmla="*/ 552193 h 74"/>
              <a:gd name="T38" fmla="*/ 300869 w 63"/>
              <a:gd name="T39" fmla="*/ 562232 h 74"/>
              <a:gd name="T40" fmla="*/ 310898 w 63"/>
              <a:gd name="T41" fmla="*/ 602392 h 74"/>
              <a:gd name="T42" fmla="*/ 320927 w 63"/>
              <a:gd name="T43" fmla="*/ 592352 h 74"/>
              <a:gd name="T44" fmla="*/ 300869 w 63"/>
              <a:gd name="T45" fmla="*/ 532113 h 74"/>
              <a:gd name="T46" fmla="*/ 240695 w 63"/>
              <a:gd name="T47" fmla="*/ 481914 h 74"/>
              <a:gd name="T48" fmla="*/ 250724 w 63"/>
              <a:gd name="T49" fmla="*/ 391555 h 74"/>
              <a:gd name="T50" fmla="*/ 300869 w 63"/>
              <a:gd name="T51" fmla="*/ 351395 h 74"/>
              <a:gd name="T52" fmla="*/ 330956 w 63"/>
              <a:gd name="T53" fmla="*/ 371475 h 74"/>
              <a:gd name="T54" fmla="*/ 391130 w 63"/>
              <a:gd name="T55" fmla="*/ 441754 h 74"/>
              <a:gd name="T56" fmla="*/ 250724 w 63"/>
              <a:gd name="T57" fmla="*/ 190757 h 74"/>
              <a:gd name="T58" fmla="*/ 421217 w 63"/>
              <a:gd name="T59" fmla="*/ 90359 h 74"/>
              <a:gd name="T60" fmla="*/ 340985 w 63"/>
              <a:gd name="T61" fmla="*/ 150598 h 74"/>
              <a:gd name="T62" fmla="*/ 300869 w 63"/>
              <a:gd name="T63" fmla="*/ 20080 h 74"/>
              <a:gd name="T64" fmla="*/ 270782 w 63"/>
              <a:gd name="T65" fmla="*/ 0 h 74"/>
              <a:gd name="T66" fmla="*/ 250724 w 63"/>
              <a:gd name="T67" fmla="*/ 190757 h 74"/>
              <a:gd name="T68" fmla="*/ 200579 w 63"/>
              <a:gd name="T69" fmla="*/ 230917 h 74"/>
              <a:gd name="T70" fmla="*/ 411188 w 63"/>
              <a:gd name="T71" fmla="*/ 220877 h 74"/>
              <a:gd name="T72" fmla="*/ 411188 w 63"/>
              <a:gd name="T73" fmla="*/ 261036 h 74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63"/>
              <a:gd name="T112" fmla="*/ 0 h 74"/>
              <a:gd name="T113" fmla="*/ 63 w 63"/>
              <a:gd name="T114" fmla="*/ 74 h 74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63" h="74">
                <a:moveTo>
                  <a:pt x="21" y="27"/>
                </a:moveTo>
                <a:cubicBezTo>
                  <a:pt x="17" y="33"/>
                  <a:pt x="13" y="38"/>
                  <a:pt x="10" y="43"/>
                </a:cubicBezTo>
                <a:cubicBezTo>
                  <a:pt x="12" y="45"/>
                  <a:pt x="12" y="45"/>
                  <a:pt x="12" y="45"/>
                </a:cubicBezTo>
                <a:cubicBezTo>
                  <a:pt x="9" y="46"/>
                  <a:pt x="9" y="46"/>
                  <a:pt x="9" y="46"/>
                </a:cubicBezTo>
                <a:cubicBezTo>
                  <a:pt x="5" y="53"/>
                  <a:pt x="4" y="61"/>
                  <a:pt x="6" y="70"/>
                </a:cubicBezTo>
                <a:cubicBezTo>
                  <a:pt x="4" y="70"/>
                  <a:pt x="3" y="70"/>
                  <a:pt x="1" y="70"/>
                </a:cubicBezTo>
                <a:cubicBezTo>
                  <a:pt x="1" y="72"/>
                  <a:pt x="0" y="73"/>
                  <a:pt x="0" y="74"/>
                </a:cubicBezTo>
                <a:cubicBezTo>
                  <a:pt x="21" y="74"/>
                  <a:pt x="42" y="74"/>
                  <a:pt x="63" y="74"/>
                </a:cubicBezTo>
                <a:cubicBezTo>
                  <a:pt x="62" y="73"/>
                  <a:pt x="62" y="72"/>
                  <a:pt x="61" y="71"/>
                </a:cubicBezTo>
                <a:cubicBezTo>
                  <a:pt x="60" y="70"/>
                  <a:pt x="58" y="69"/>
                  <a:pt x="56" y="68"/>
                </a:cubicBezTo>
                <a:cubicBezTo>
                  <a:pt x="57" y="66"/>
                  <a:pt x="57" y="63"/>
                  <a:pt x="57" y="60"/>
                </a:cubicBezTo>
                <a:cubicBezTo>
                  <a:pt x="55" y="57"/>
                  <a:pt x="55" y="57"/>
                  <a:pt x="55" y="57"/>
                </a:cubicBezTo>
                <a:cubicBezTo>
                  <a:pt x="57" y="56"/>
                  <a:pt x="57" y="56"/>
                  <a:pt x="57" y="56"/>
                </a:cubicBezTo>
                <a:cubicBezTo>
                  <a:pt x="57" y="50"/>
                  <a:pt x="55" y="45"/>
                  <a:pt x="52" y="40"/>
                </a:cubicBezTo>
                <a:cubicBezTo>
                  <a:pt x="49" y="39"/>
                  <a:pt x="49" y="39"/>
                  <a:pt x="49" y="39"/>
                </a:cubicBezTo>
                <a:cubicBezTo>
                  <a:pt x="49" y="37"/>
                  <a:pt x="49" y="37"/>
                  <a:pt x="49" y="37"/>
                </a:cubicBezTo>
                <a:cubicBezTo>
                  <a:pt x="47" y="34"/>
                  <a:pt x="44" y="31"/>
                  <a:pt x="40" y="28"/>
                </a:cubicBezTo>
                <a:cubicBezTo>
                  <a:pt x="34" y="28"/>
                  <a:pt x="28" y="28"/>
                  <a:pt x="21" y="27"/>
                </a:cubicBezTo>
                <a:close/>
                <a:moveTo>
                  <a:pt x="39" y="45"/>
                </a:moveTo>
                <a:cubicBezTo>
                  <a:pt x="32" y="45"/>
                  <a:pt x="32" y="45"/>
                  <a:pt x="32" y="45"/>
                </a:cubicBezTo>
                <a:cubicBezTo>
                  <a:pt x="32" y="44"/>
                  <a:pt x="32" y="44"/>
                  <a:pt x="32" y="44"/>
                </a:cubicBezTo>
                <a:cubicBezTo>
                  <a:pt x="32" y="43"/>
                  <a:pt x="32" y="42"/>
                  <a:pt x="32" y="42"/>
                </a:cubicBezTo>
                <a:cubicBezTo>
                  <a:pt x="32" y="41"/>
                  <a:pt x="32" y="41"/>
                  <a:pt x="31" y="41"/>
                </a:cubicBezTo>
                <a:cubicBezTo>
                  <a:pt x="31" y="41"/>
                  <a:pt x="30" y="41"/>
                  <a:pt x="30" y="42"/>
                </a:cubicBezTo>
                <a:cubicBezTo>
                  <a:pt x="30" y="42"/>
                  <a:pt x="30" y="42"/>
                  <a:pt x="30" y="43"/>
                </a:cubicBezTo>
                <a:cubicBezTo>
                  <a:pt x="30" y="44"/>
                  <a:pt x="30" y="45"/>
                  <a:pt x="30" y="45"/>
                </a:cubicBezTo>
                <a:cubicBezTo>
                  <a:pt x="31" y="46"/>
                  <a:pt x="32" y="47"/>
                  <a:pt x="34" y="48"/>
                </a:cubicBezTo>
                <a:cubicBezTo>
                  <a:pt x="36" y="49"/>
                  <a:pt x="37" y="50"/>
                  <a:pt x="38" y="50"/>
                </a:cubicBezTo>
                <a:cubicBezTo>
                  <a:pt x="38" y="51"/>
                  <a:pt x="39" y="52"/>
                  <a:pt x="39" y="53"/>
                </a:cubicBezTo>
                <a:cubicBezTo>
                  <a:pt x="40" y="54"/>
                  <a:pt x="40" y="55"/>
                  <a:pt x="40" y="56"/>
                </a:cubicBezTo>
                <a:cubicBezTo>
                  <a:pt x="40" y="59"/>
                  <a:pt x="39" y="61"/>
                  <a:pt x="38" y="62"/>
                </a:cubicBezTo>
                <a:cubicBezTo>
                  <a:pt x="37" y="63"/>
                  <a:pt x="35" y="64"/>
                  <a:pt x="33" y="65"/>
                </a:cubicBezTo>
                <a:cubicBezTo>
                  <a:pt x="33" y="67"/>
                  <a:pt x="33" y="67"/>
                  <a:pt x="33" y="67"/>
                </a:cubicBezTo>
                <a:cubicBezTo>
                  <a:pt x="30" y="67"/>
                  <a:pt x="30" y="67"/>
                  <a:pt x="30" y="67"/>
                </a:cubicBezTo>
                <a:cubicBezTo>
                  <a:pt x="30" y="64"/>
                  <a:pt x="30" y="64"/>
                  <a:pt x="30" y="64"/>
                </a:cubicBezTo>
                <a:cubicBezTo>
                  <a:pt x="28" y="64"/>
                  <a:pt x="26" y="64"/>
                  <a:pt x="25" y="62"/>
                </a:cubicBezTo>
                <a:cubicBezTo>
                  <a:pt x="24" y="61"/>
                  <a:pt x="23" y="59"/>
                  <a:pt x="23" y="56"/>
                </a:cubicBezTo>
                <a:cubicBezTo>
                  <a:pt x="23" y="55"/>
                  <a:pt x="23" y="55"/>
                  <a:pt x="23" y="55"/>
                </a:cubicBezTo>
                <a:cubicBezTo>
                  <a:pt x="30" y="55"/>
                  <a:pt x="30" y="55"/>
                  <a:pt x="30" y="55"/>
                </a:cubicBezTo>
                <a:cubicBezTo>
                  <a:pt x="30" y="56"/>
                  <a:pt x="30" y="56"/>
                  <a:pt x="30" y="56"/>
                </a:cubicBezTo>
                <a:cubicBezTo>
                  <a:pt x="30" y="58"/>
                  <a:pt x="30" y="59"/>
                  <a:pt x="30" y="60"/>
                </a:cubicBezTo>
                <a:cubicBezTo>
                  <a:pt x="30" y="60"/>
                  <a:pt x="30" y="60"/>
                  <a:pt x="31" y="60"/>
                </a:cubicBezTo>
                <a:cubicBezTo>
                  <a:pt x="31" y="60"/>
                  <a:pt x="32" y="60"/>
                  <a:pt x="32" y="60"/>
                </a:cubicBezTo>
                <a:cubicBezTo>
                  <a:pt x="32" y="60"/>
                  <a:pt x="32" y="59"/>
                  <a:pt x="32" y="59"/>
                </a:cubicBezTo>
                <a:cubicBezTo>
                  <a:pt x="32" y="57"/>
                  <a:pt x="32" y="56"/>
                  <a:pt x="32" y="55"/>
                </a:cubicBezTo>
                <a:cubicBezTo>
                  <a:pt x="32" y="55"/>
                  <a:pt x="31" y="54"/>
                  <a:pt x="30" y="53"/>
                </a:cubicBezTo>
                <a:cubicBezTo>
                  <a:pt x="28" y="52"/>
                  <a:pt x="26" y="51"/>
                  <a:pt x="26" y="50"/>
                </a:cubicBezTo>
                <a:cubicBezTo>
                  <a:pt x="25" y="50"/>
                  <a:pt x="24" y="49"/>
                  <a:pt x="24" y="48"/>
                </a:cubicBezTo>
                <a:cubicBezTo>
                  <a:pt x="23" y="47"/>
                  <a:pt x="23" y="45"/>
                  <a:pt x="23" y="44"/>
                </a:cubicBezTo>
                <a:cubicBezTo>
                  <a:pt x="23" y="42"/>
                  <a:pt x="23" y="40"/>
                  <a:pt x="25" y="39"/>
                </a:cubicBezTo>
                <a:cubicBezTo>
                  <a:pt x="26" y="38"/>
                  <a:pt x="27" y="37"/>
                  <a:pt x="30" y="37"/>
                </a:cubicBezTo>
                <a:cubicBezTo>
                  <a:pt x="30" y="35"/>
                  <a:pt x="30" y="35"/>
                  <a:pt x="30" y="35"/>
                </a:cubicBezTo>
                <a:cubicBezTo>
                  <a:pt x="33" y="35"/>
                  <a:pt x="33" y="35"/>
                  <a:pt x="33" y="35"/>
                </a:cubicBezTo>
                <a:cubicBezTo>
                  <a:pt x="33" y="37"/>
                  <a:pt x="33" y="37"/>
                  <a:pt x="33" y="37"/>
                </a:cubicBezTo>
                <a:cubicBezTo>
                  <a:pt x="35" y="37"/>
                  <a:pt x="36" y="38"/>
                  <a:pt x="38" y="39"/>
                </a:cubicBezTo>
                <a:cubicBezTo>
                  <a:pt x="39" y="40"/>
                  <a:pt x="39" y="42"/>
                  <a:pt x="39" y="44"/>
                </a:cubicBezTo>
                <a:cubicBezTo>
                  <a:pt x="39" y="44"/>
                  <a:pt x="39" y="45"/>
                  <a:pt x="39" y="45"/>
                </a:cubicBezTo>
                <a:close/>
                <a:moveTo>
                  <a:pt x="25" y="19"/>
                </a:moveTo>
                <a:cubicBezTo>
                  <a:pt x="38" y="20"/>
                  <a:pt x="38" y="20"/>
                  <a:pt x="38" y="20"/>
                </a:cubicBezTo>
                <a:cubicBezTo>
                  <a:pt x="42" y="9"/>
                  <a:pt x="42" y="9"/>
                  <a:pt x="42" y="9"/>
                </a:cubicBezTo>
                <a:cubicBezTo>
                  <a:pt x="35" y="5"/>
                  <a:pt x="35" y="5"/>
                  <a:pt x="35" y="5"/>
                </a:cubicBezTo>
                <a:cubicBezTo>
                  <a:pt x="34" y="15"/>
                  <a:pt x="34" y="15"/>
                  <a:pt x="34" y="15"/>
                </a:cubicBezTo>
                <a:cubicBezTo>
                  <a:pt x="33" y="3"/>
                  <a:pt x="33" y="3"/>
                  <a:pt x="33" y="3"/>
                </a:cubicBezTo>
                <a:cubicBezTo>
                  <a:pt x="30" y="2"/>
                  <a:pt x="30" y="2"/>
                  <a:pt x="30" y="2"/>
                </a:cubicBezTo>
                <a:cubicBezTo>
                  <a:pt x="30" y="14"/>
                  <a:pt x="30" y="14"/>
                  <a:pt x="30" y="14"/>
                </a:cubicBezTo>
                <a:cubicBezTo>
                  <a:pt x="27" y="0"/>
                  <a:pt x="27" y="0"/>
                  <a:pt x="27" y="0"/>
                </a:cubicBezTo>
                <a:cubicBezTo>
                  <a:pt x="19" y="2"/>
                  <a:pt x="19" y="2"/>
                  <a:pt x="19" y="2"/>
                </a:cubicBezTo>
                <a:cubicBezTo>
                  <a:pt x="25" y="19"/>
                  <a:pt x="25" y="19"/>
                  <a:pt x="25" y="19"/>
                </a:cubicBezTo>
                <a:close/>
                <a:moveTo>
                  <a:pt x="22" y="25"/>
                </a:moveTo>
                <a:cubicBezTo>
                  <a:pt x="20" y="25"/>
                  <a:pt x="19" y="24"/>
                  <a:pt x="20" y="23"/>
                </a:cubicBezTo>
                <a:cubicBezTo>
                  <a:pt x="20" y="22"/>
                  <a:pt x="21" y="21"/>
                  <a:pt x="22" y="21"/>
                </a:cubicBezTo>
                <a:cubicBezTo>
                  <a:pt x="41" y="22"/>
                  <a:pt x="41" y="22"/>
                  <a:pt x="41" y="22"/>
                </a:cubicBezTo>
                <a:cubicBezTo>
                  <a:pt x="42" y="22"/>
                  <a:pt x="43" y="23"/>
                  <a:pt x="43" y="24"/>
                </a:cubicBezTo>
                <a:cubicBezTo>
                  <a:pt x="43" y="26"/>
                  <a:pt x="42" y="26"/>
                  <a:pt x="41" y="26"/>
                </a:cubicBezTo>
                <a:lnTo>
                  <a:pt x="22" y="25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2" name="Freeform 55"/>
          <p:cNvSpPr>
            <a:spLocks noEditPoints="1"/>
          </p:cNvSpPr>
          <p:nvPr/>
        </p:nvSpPr>
        <p:spPr bwMode="auto">
          <a:xfrm>
            <a:off x="9201443" y="5106900"/>
            <a:ext cx="530225" cy="731837"/>
          </a:xfrm>
          <a:custGeom>
            <a:avLst/>
            <a:gdLst>
              <a:gd name="T0" fmla="*/ 530225 w 53"/>
              <a:gd name="T1" fmla="*/ 681711 h 73"/>
              <a:gd name="T2" fmla="*/ 0 w 53"/>
              <a:gd name="T3" fmla="*/ 50126 h 73"/>
              <a:gd name="T4" fmla="*/ 180076 w 53"/>
              <a:gd name="T5" fmla="*/ 130327 h 73"/>
              <a:gd name="T6" fmla="*/ 120051 w 53"/>
              <a:gd name="T7" fmla="*/ 130327 h 73"/>
              <a:gd name="T8" fmla="*/ 150064 w 53"/>
              <a:gd name="T9" fmla="*/ 120302 h 73"/>
              <a:gd name="T10" fmla="*/ 160068 w 53"/>
              <a:gd name="T11" fmla="*/ 140352 h 73"/>
              <a:gd name="T12" fmla="*/ 140059 w 53"/>
              <a:gd name="T13" fmla="*/ 160403 h 73"/>
              <a:gd name="T14" fmla="*/ 160068 w 53"/>
              <a:gd name="T15" fmla="*/ 180453 h 73"/>
              <a:gd name="T16" fmla="*/ 150064 w 53"/>
              <a:gd name="T17" fmla="*/ 180453 h 73"/>
              <a:gd name="T18" fmla="*/ 130055 w 53"/>
              <a:gd name="T19" fmla="*/ 190478 h 73"/>
              <a:gd name="T20" fmla="*/ 180076 w 53"/>
              <a:gd name="T21" fmla="*/ 190478 h 73"/>
              <a:gd name="T22" fmla="*/ 440187 w 53"/>
              <a:gd name="T23" fmla="*/ 140352 h 73"/>
              <a:gd name="T24" fmla="*/ 410174 w 53"/>
              <a:gd name="T25" fmla="*/ 110277 h 73"/>
              <a:gd name="T26" fmla="*/ 380161 w 53"/>
              <a:gd name="T27" fmla="*/ 180453 h 73"/>
              <a:gd name="T28" fmla="*/ 410174 w 53"/>
              <a:gd name="T29" fmla="*/ 210528 h 73"/>
              <a:gd name="T30" fmla="*/ 440187 w 53"/>
              <a:gd name="T31" fmla="*/ 170428 h 73"/>
              <a:gd name="T32" fmla="*/ 410174 w 53"/>
              <a:gd name="T33" fmla="*/ 120302 h 73"/>
              <a:gd name="T34" fmla="*/ 400170 w 53"/>
              <a:gd name="T35" fmla="*/ 190478 h 73"/>
              <a:gd name="T36" fmla="*/ 410174 w 53"/>
              <a:gd name="T37" fmla="*/ 130327 h 73"/>
              <a:gd name="T38" fmla="*/ 360153 w 53"/>
              <a:gd name="T39" fmla="*/ 110277 h 73"/>
              <a:gd name="T40" fmla="*/ 310132 w 53"/>
              <a:gd name="T41" fmla="*/ 140352 h 73"/>
              <a:gd name="T42" fmla="*/ 330140 w 53"/>
              <a:gd name="T43" fmla="*/ 210528 h 73"/>
              <a:gd name="T44" fmla="*/ 370157 w 53"/>
              <a:gd name="T45" fmla="*/ 190478 h 73"/>
              <a:gd name="T46" fmla="*/ 350149 w 53"/>
              <a:gd name="T47" fmla="*/ 120302 h 73"/>
              <a:gd name="T48" fmla="*/ 340144 w 53"/>
              <a:gd name="T49" fmla="*/ 180453 h 73"/>
              <a:gd name="T50" fmla="*/ 350149 w 53"/>
              <a:gd name="T51" fmla="*/ 180453 h 73"/>
              <a:gd name="T52" fmla="*/ 250106 w 53"/>
              <a:gd name="T53" fmla="*/ 160403 h 73"/>
              <a:gd name="T54" fmla="*/ 280119 w 53"/>
              <a:gd name="T55" fmla="*/ 150377 h 73"/>
              <a:gd name="T56" fmla="*/ 280119 w 53"/>
              <a:gd name="T57" fmla="*/ 190478 h 73"/>
              <a:gd name="T58" fmla="*/ 270115 w 53"/>
              <a:gd name="T59" fmla="*/ 180453 h 73"/>
              <a:gd name="T60" fmla="*/ 250106 w 53"/>
              <a:gd name="T61" fmla="*/ 190478 h 73"/>
              <a:gd name="T62" fmla="*/ 300127 w 53"/>
              <a:gd name="T63" fmla="*/ 200503 h 73"/>
              <a:gd name="T64" fmla="*/ 300127 w 53"/>
              <a:gd name="T65" fmla="*/ 140352 h 73"/>
              <a:gd name="T66" fmla="*/ 300127 w 53"/>
              <a:gd name="T67" fmla="*/ 130327 h 73"/>
              <a:gd name="T68" fmla="*/ 190081 w 53"/>
              <a:gd name="T69" fmla="*/ 170428 h 73"/>
              <a:gd name="T70" fmla="*/ 240102 w 53"/>
              <a:gd name="T71" fmla="*/ 210528 h 73"/>
              <a:gd name="T72" fmla="*/ 240102 w 53"/>
              <a:gd name="T73" fmla="*/ 170428 h 73"/>
              <a:gd name="T74" fmla="*/ 200085 w 53"/>
              <a:gd name="T75" fmla="*/ 170428 h 73"/>
              <a:gd name="T76" fmla="*/ 130055 w 53"/>
              <a:gd name="T77" fmla="*/ 370931 h 73"/>
              <a:gd name="T78" fmla="*/ 90038 w 53"/>
              <a:gd name="T79" fmla="*/ 521309 h 73"/>
              <a:gd name="T80" fmla="*/ 320136 w 53"/>
              <a:gd name="T81" fmla="*/ 481208 h 73"/>
              <a:gd name="T82" fmla="*/ 320136 w 53"/>
              <a:gd name="T83" fmla="*/ 481208 h 73"/>
              <a:gd name="T84" fmla="*/ 260110 w 53"/>
              <a:gd name="T85" fmla="*/ 521309 h 73"/>
              <a:gd name="T86" fmla="*/ 130055 w 53"/>
              <a:gd name="T87" fmla="*/ 651636 h 73"/>
              <a:gd name="T88" fmla="*/ 450191 w 53"/>
              <a:gd name="T89" fmla="*/ 611535 h 73"/>
              <a:gd name="T90" fmla="*/ 380161 w 53"/>
              <a:gd name="T91" fmla="*/ 611535 h 73"/>
              <a:gd name="T92" fmla="*/ 450191 w 53"/>
              <a:gd name="T93" fmla="*/ 611535 h 73"/>
              <a:gd name="T94" fmla="*/ 320136 w 53"/>
              <a:gd name="T95" fmla="*/ 651636 h 73"/>
              <a:gd name="T96" fmla="*/ 190081 w 53"/>
              <a:gd name="T97" fmla="*/ 611535 h 73"/>
              <a:gd name="T98" fmla="*/ 130055 w 53"/>
              <a:gd name="T99" fmla="*/ 390981 h 73"/>
              <a:gd name="T100" fmla="*/ 130055 w 53"/>
              <a:gd name="T101" fmla="*/ 390981 h 73"/>
              <a:gd name="T102" fmla="*/ 450191 w 53"/>
              <a:gd name="T103" fmla="*/ 431082 h 73"/>
              <a:gd name="T104" fmla="*/ 320136 w 53"/>
              <a:gd name="T105" fmla="*/ 461158 h 73"/>
              <a:gd name="T106" fmla="*/ 190081 w 53"/>
              <a:gd name="T107" fmla="*/ 431082 h 73"/>
              <a:gd name="T108" fmla="*/ 420178 w 53"/>
              <a:gd name="T109" fmla="*/ 300755 h 73"/>
              <a:gd name="T110" fmla="*/ 420178 w 53"/>
              <a:gd name="T111" fmla="*/ 300755 h 73"/>
              <a:gd name="T112" fmla="*/ 360153 w 53"/>
              <a:gd name="T113" fmla="*/ 330830 h 73"/>
              <a:gd name="T114" fmla="*/ 230098 w 53"/>
              <a:gd name="T115" fmla="*/ 370931 h 73"/>
              <a:gd name="T116" fmla="*/ 70030 w 53"/>
              <a:gd name="T117" fmla="*/ 240604 h 73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53"/>
              <a:gd name="T178" fmla="*/ 0 h 73"/>
              <a:gd name="T179" fmla="*/ 53 w 53"/>
              <a:gd name="T180" fmla="*/ 73 h 73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53" h="73">
                <a:moveTo>
                  <a:pt x="5" y="0"/>
                </a:moveTo>
                <a:cubicBezTo>
                  <a:pt x="48" y="0"/>
                  <a:pt x="48" y="0"/>
                  <a:pt x="48" y="0"/>
                </a:cubicBezTo>
                <a:cubicBezTo>
                  <a:pt x="51" y="0"/>
                  <a:pt x="53" y="3"/>
                  <a:pt x="53" y="5"/>
                </a:cubicBezTo>
                <a:cubicBezTo>
                  <a:pt x="53" y="68"/>
                  <a:pt x="53" y="68"/>
                  <a:pt x="53" y="68"/>
                </a:cubicBezTo>
                <a:cubicBezTo>
                  <a:pt x="53" y="70"/>
                  <a:pt x="51" y="73"/>
                  <a:pt x="48" y="73"/>
                </a:cubicBezTo>
                <a:cubicBezTo>
                  <a:pt x="5" y="73"/>
                  <a:pt x="5" y="73"/>
                  <a:pt x="5" y="73"/>
                </a:cubicBezTo>
                <a:cubicBezTo>
                  <a:pt x="3" y="73"/>
                  <a:pt x="0" y="70"/>
                  <a:pt x="0" y="68"/>
                </a:cubicBezTo>
                <a:cubicBezTo>
                  <a:pt x="0" y="5"/>
                  <a:pt x="0" y="5"/>
                  <a:pt x="0" y="5"/>
                </a:cubicBezTo>
                <a:cubicBezTo>
                  <a:pt x="0" y="3"/>
                  <a:pt x="3" y="0"/>
                  <a:pt x="5" y="0"/>
                </a:cubicBezTo>
                <a:close/>
                <a:moveTo>
                  <a:pt x="17" y="15"/>
                </a:moveTo>
                <a:cubicBezTo>
                  <a:pt x="17" y="15"/>
                  <a:pt x="18" y="15"/>
                  <a:pt x="18" y="14"/>
                </a:cubicBezTo>
                <a:cubicBezTo>
                  <a:pt x="18" y="14"/>
                  <a:pt x="18" y="14"/>
                  <a:pt x="18" y="13"/>
                </a:cubicBezTo>
                <a:cubicBezTo>
                  <a:pt x="18" y="13"/>
                  <a:pt x="18" y="12"/>
                  <a:pt x="17" y="11"/>
                </a:cubicBezTo>
                <a:cubicBezTo>
                  <a:pt x="17" y="11"/>
                  <a:pt x="16" y="11"/>
                  <a:pt x="15" y="11"/>
                </a:cubicBezTo>
                <a:cubicBezTo>
                  <a:pt x="14" y="11"/>
                  <a:pt x="13" y="11"/>
                  <a:pt x="13" y="11"/>
                </a:cubicBezTo>
                <a:cubicBezTo>
                  <a:pt x="13" y="12"/>
                  <a:pt x="12" y="12"/>
                  <a:pt x="12" y="13"/>
                </a:cubicBezTo>
                <a:cubicBezTo>
                  <a:pt x="12" y="14"/>
                  <a:pt x="12" y="14"/>
                  <a:pt x="12" y="14"/>
                </a:cubicBezTo>
                <a:cubicBezTo>
                  <a:pt x="15" y="14"/>
                  <a:pt x="15" y="14"/>
                  <a:pt x="15" y="14"/>
                </a:cubicBezTo>
                <a:cubicBezTo>
                  <a:pt x="15" y="13"/>
                  <a:pt x="15" y="13"/>
                  <a:pt x="15" y="13"/>
                </a:cubicBezTo>
                <a:cubicBezTo>
                  <a:pt x="15" y="13"/>
                  <a:pt x="15" y="13"/>
                  <a:pt x="15" y="12"/>
                </a:cubicBezTo>
                <a:cubicBezTo>
                  <a:pt x="15" y="12"/>
                  <a:pt x="15" y="12"/>
                  <a:pt x="15" y="12"/>
                </a:cubicBezTo>
                <a:cubicBezTo>
                  <a:pt x="15" y="12"/>
                  <a:pt x="15" y="12"/>
                  <a:pt x="16" y="12"/>
                </a:cubicBezTo>
                <a:cubicBezTo>
                  <a:pt x="16" y="13"/>
                  <a:pt x="16" y="13"/>
                  <a:pt x="16" y="13"/>
                </a:cubicBezTo>
                <a:cubicBezTo>
                  <a:pt x="16" y="14"/>
                  <a:pt x="16" y="14"/>
                  <a:pt x="16" y="14"/>
                </a:cubicBezTo>
                <a:cubicBezTo>
                  <a:pt x="16" y="14"/>
                  <a:pt x="16" y="14"/>
                  <a:pt x="16" y="14"/>
                </a:cubicBezTo>
                <a:cubicBezTo>
                  <a:pt x="15" y="14"/>
                  <a:pt x="15" y="15"/>
                  <a:pt x="15" y="15"/>
                </a:cubicBezTo>
                <a:cubicBezTo>
                  <a:pt x="15" y="15"/>
                  <a:pt x="15" y="15"/>
                  <a:pt x="14" y="15"/>
                </a:cubicBezTo>
                <a:cubicBezTo>
                  <a:pt x="14" y="16"/>
                  <a:pt x="14" y="16"/>
                  <a:pt x="14" y="16"/>
                </a:cubicBezTo>
                <a:cubicBezTo>
                  <a:pt x="15" y="16"/>
                  <a:pt x="15" y="16"/>
                  <a:pt x="15" y="16"/>
                </a:cubicBezTo>
                <a:cubicBezTo>
                  <a:pt x="15" y="16"/>
                  <a:pt x="15" y="16"/>
                  <a:pt x="15" y="16"/>
                </a:cubicBezTo>
                <a:cubicBezTo>
                  <a:pt x="16" y="17"/>
                  <a:pt x="16" y="17"/>
                  <a:pt x="16" y="17"/>
                </a:cubicBezTo>
                <a:cubicBezTo>
                  <a:pt x="16" y="18"/>
                  <a:pt x="16" y="18"/>
                  <a:pt x="16" y="18"/>
                </a:cubicBezTo>
                <a:cubicBezTo>
                  <a:pt x="16" y="19"/>
                  <a:pt x="16" y="19"/>
                  <a:pt x="16" y="19"/>
                </a:cubicBezTo>
                <a:cubicBezTo>
                  <a:pt x="15" y="19"/>
                  <a:pt x="15" y="19"/>
                  <a:pt x="15" y="19"/>
                </a:cubicBezTo>
                <a:cubicBezTo>
                  <a:pt x="15" y="19"/>
                  <a:pt x="15" y="19"/>
                  <a:pt x="15" y="19"/>
                </a:cubicBezTo>
                <a:cubicBezTo>
                  <a:pt x="15" y="19"/>
                  <a:pt x="15" y="19"/>
                  <a:pt x="15" y="18"/>
                </a:cubicBezTo>
                <a:cubicBezTo>
                  <a:pt x="15" y="17"/>
                  <a:pt x="15" y="17"/>
                  <a:pt x="15" y="17"/>
                </a:cubicBezTo>
                <a:cubicBezTo>
                  <a:pt x="12" y="17"/>
                  <a:pt x="12" y="17"/>
                  <a:pt x="12" y="17"/>
                </a:cubicBezTo>
                <a:cubicBezTo>
                  <a:pt x="12" y="18"/>
                  <a:pt x="12" y="18"/>
                  <a:pt x="12" y="18"/>
                </a:cubicBezTo>
                <a:cubicBezTo>
                  <a:pt x="12" y="18"/>
                  <a:pt x="12" y="19"/>
                  <a:pt x="13" y="19"/>
                </a:cubicBezTo>
                <a:cubicBezTo>
                  <a:pt x="13" y="20"/>
                  <a:pt x="13" y="20"/>
                  <a:pt x="13" y="20"/>
                </a:cubicBezTo>
                <a:cubicBezTo>
                  <a:pt x="14" y="21"/>
                  <a:pt x="14" y="21"/>
                  <a:pt x="15" y="21"/>
                </a:cubicBezTo>
                <a:cubicBezTo>
                  <a:pt x="16" y="21"/>
                  <a:pt x="16" y="21"/>
                  <a:pt x="17" y="20"/>
                </a:cubicBezTo>
                <a:cubicBezTo>
                  <a:pt x="17" y="20"/>
                  <a:pt x="18" y="20"/>
                  <a:pt x="18" y="19"/>
                </a:cubicBezTo>
                <a:cubicBezTo>
                  <a:pt x="18" y="19"/>
                  <a:pt x="18" y="18"/>
                  <a:pt x="18" y="18"/>
                </a:cubicBezTo>
                <a:cubicBezTo>
                  <a:pt x="18" y="17"/>
                  <a:pt x="18" y="16"/>
                  <a:pt x="18" y="16"/>
                </a:cubicBezTo>
                <a:cubicBezTo>
                  <a:pt x="18" y="15"/>
                  <a:pt x="17" y="15"/>
                  <a:pt x="17" y="15"/>
                </a:cubicBezTo>
                <a:close/>
                <a:moveTo>
                  <a:pt x="44" y="14"/>
                </a:moveTo>
                <a:cubicBezTo>
                  <a:pt x="44" y="13"/>
                  <a:pt x="44" y="13"/>
                  <a:pt x="43" y="13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1"/>
                  <a:pt x="43" y="11"/>
                  <a:pt x="42" y="11"/>
                </a:cubicBezTo>
                <a:cubicBezTo>
                  <a:pt x="42" y="11"/>
                  <a:pt x="41" y="11"/>
                  <a:pt x="41" y="11"/>
                </a:cubicBezTo>
                <a:cubicBezTo>
                  <a:pt x="40" y="11"/>
                  <a:pt x="40" y="11"/>
                  <a:pt x="39" y="11"/>
                </a:cubicBezTo>
                <a:cubicBezTo>
                  <a:pt x="39" y="11"/>
                  <a:pt x="38" y="12"/>
                  <a:pt x="38" y="12"/>
                </a:cubicBezTo>
                <a:cubicBezTo>
                  <a:pt x="38" y="13"/>
                  <a:pt x="38" y="13"/>
                  <a:pt x="38" y="14"/>
                </a:cubicBezTo>
                <a:cubicBezTo>
                  <a:pt x="38" y="18"/>
                  <a:pt x="38" y="18"/>
                  <a:pt x="38" y="18"/>
                </a:cubicBezTo>
                <a:cubicBezTo>
                  <a:pt x="38" y="18"/>
                  <a:pt x="38" y="19"/>
                  <a:pt x="38" y="19"/>
                </a:cubicBezTo>
                <a:cubicBezTo>
                  <a:pt x="38" y="19"/>
                  <a:pt x="38" y="20"/>
                  <a:pt x="39" y="20"/>
                </a:cubicBezTo>
                <a:cubicBezTo>
                  <a:pt x="39" y="20"/>
                  <a:pt x="39" y="20"/>
                  <a:pt x="39" y="21"/>
                </a:cubicBezTo>
                <a:cubicBezTo>
                  <a:pt x="40" y="21"/>
                  <a:pt x="40" y="21"/>
                  <a:pt x="41" y="21"/>
                </a:cubicBezTo>
                <a:cubicBezTo>
                  <a:pt x="41" y="21"/>
                  <a:pt x="42" y="21"/>
                  <a:pt x="42" y="21"/>
                </a:cubicBezTo>
                <a:cubicBezTo>
                  <a:pt x="42" y="20"/>
                  <a:pt x="43" y="20"/>
                  <a:pt x="43" y="20"/>
                </a:cubicBezTo>
                <a:cubicBezTo>
                  <a:pt x="43" y="20"/>
                  <a:pt x="43" y="19"/>
                  <a:pt x="43" y="19"/>
                </a:cubicBezTo>
                <a:cubicBezTo>
                  <a:pt x="44" y="19"/>
                  <a:pt x="44" y="18"/>
                  <a:pt x="44" y="17"/>
                </a:cubicBezTo>
                <a:cubicBezTo>
                  <a:pt x="44" y="14"/>
                  <a:pt x="44" y="14"/>
                  <a:pt x="44" y="14"/>
                </a:cubicBezTo>
                <a:close/>
                <a:moveTo>
                  <a:pt x="41" y="13"/>
                </a:moveTo>
                <a:cubicBezTo>
                  <a:pt x="41" y="13"/>
                  <a:pt x="41" y="13"/>
                  <a:pt x="41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1" y="12"/>
                  <a:pt x="40" y="12"/>
                  <a:pt x="40" y="12"/>
                </a:cubicBezTo>
                <a:cubicBezTo>
                  <a:pt x="40" y="13"/>
                  <a:pt x="40" y="13"/>
                  <a:pt x="40" y="13"/>
                </a:cubicBezTo>
                <a:cubicBezTo>
                  <a:pt x="40" y="18"/>
                  <a:pt x="40" y="18"/>
                  <a:pt x="40" y="18"/>
                </a:cubicBezTo>
                <a:cubicBezTo>
                  <a:pt x="40" y="19"/>
                  <a:pt x="40" y="19"/>
                  <a:pt x="40" y="19"/>
                </a:cubicBezTo>
                <a:cubicBezTo>
                  <a:pt x="40" y="19"/>
                  <a:pt x="41" y="19"/>
                  <a:pt x="41" y="19"/>
                </a:cubicBezTo>
                <a:cubicBezTo>
                  <a:pt x="41" y="19"/>
                  <a:pt x="41" y="19"/>
                  <a:pt x="41" y="19"/>
                </a:cubicBezTo>
                <a:cubicBezTo>
                  <a:pt x="41" y="19"/>
                  <a:pt x="41" y="19"/>
                  <a:pt x="41" y="18"/>
                </a:cubicBezTo>
                <a:cubicBezTo>
                  <a:pt x="41" y="13"/>
                  <a:pt x="41" y="13"/>
                  <a:pt x="41" y="13"/>
                </a:cubicBezTo>
                <a:close/>
                <a:moveTo>
                  <a:pt x="37" y="14"/>
                </a:moveTo>
                <a:cubicBezTo>
                  <a:pt x="37" y="13"/>
                  <a:pt x="37" y="13"/>
                  <a:pt x="37" y="13"/>
                </a:cubicBezTo>
                <a:cubicBezTo>
                  <a:pt x="37" y="12"/>
                  <a:pt x="37" y="12"/>
                  <a:pt x="37" y="12"/>
                </a:cubicBezTo>
                <a:cubicBezTo>
                  <a:pt x="36" y="11"/>
                  <a:pt x="36" y="11"/>
                  <a:pt x="36" y="11"/>
                </a:cubicBezTo>
                <a:cubicBezTo>
                  <a:pt x="35" y="11"/>
                  <a:pt x="35" y="11"/>
                  <a:pt x="34" y="11"/>
                </a:cubicBezTo>
                <a:cubicBezTo>
                  <a:pt x="34" y="11"/>
                  <a:pt x="33" y="11"/>
                  <a:pt x="33" y="11"/>
                </a:cubicBezTo>
                <a:cubicBezTo>
                  <a:pt x="32" y="11"/>
                  <a:pt x="32" y="12"/>
                  <a:pt x="32" y="12"/>
                </a:cubicBezTo>
                <a:cubicBezTo>
                  <a:pt x="32" y="13"/>
                  <a:pt x="31" y="13"/>
                  <a:pt x="31" y="14"/>
                </a:cubicBezTo>
                <a:cubicBezTo>
                  <a:pt x="31" y="18"/>
                  <a:pt x="31" y="18"/>
                  <a:pt x="31" y="18"/>
                </a:cubicBezTo>
                <a:cubicBezTo>
                  <a:pt x="31" y="18"/>
                  <a:pt x="32" y="19"/>
                  <a:pt x="32" y="19"/>
                </a:cubicBezTo>
                <a:cubicBezTo>
                  <a:pt x="32" y="19"/>
                  <a:pt x="32" y="20"/>
                  <a:pt x="32" y="20"/>
                </a:cubicBezTo>
                <a:cubicBezTo>
                  <a:pt x="32" y="20"/>
                  <a:pt x="33" y="20"/>
                  <a:pt x="33" y="21"/>
                </a:cubicBezTo>
                <a:cubicBezTo>
                  <a:pt x="33" y="21"/>
                  <a:pt x="34" y="21"/>
                  <a:pt x="34" y="21"/>
                </a:cubicBezTo>
                <a:cubicBezTo>
                  <a:pt x="35" y="21"/>
                  <a:pt x="35" y="21"/>
                  <a:pt x="36" y="21"/>
                </a:cubicBezTo>
                <a:cubicBezTo>
                  <a:pt x="36" y="20"/>
                  <a:pt x="36" y="20"/>
                  <a:pt x="36" y="20"/>
                </a:cubicBezTo>
                <a:cubicBezTo>
                  <a:pt x="37" y="20"/>
                  <a:pt x="37" y="19"/>
                  <a:pt x="37" y="19"/>
                </a:cubicBezTo>
                <a:cubicBezTo>
                  <a:pt x="37" y="19"/>
                  <a:pt x="37" y="18"/>
                  <a:pt x="37" y="17"/>
                </a:cubicBezTo>
                <a:cubicBezTo>
                  <a:pt x="37" y="14"/>
                  <a:pt x="37" y="14"/>
                  <a:pt x="37" y="14"/>
                </a:cubicBezTo>
                <a:close/>
                <a:moveTo>
                  <a:pt x="35" y="13"/>
                </a:moveTo>
                <a:cubicBezTo>
                  <a:pt x="35" y="13"/>
                  <a:pt x="35" y="13"/>
                  <a:pt x="35" y="12"/>
                </a:cubicBezTo>
                <a:cubicBezTo>
                  <a:pt x="35" y="12"/>
                  <a:pt x="34" y="12"/>
                  <a:pt x="34" y="12"/>
                </a:cubicBezTo>
                <a:cubicBezTo>
                  <a:pt x="34" y="12"/>
                  <a:pt x="34" y="12"/>
                  <a:pt x="34" y="12"/>
                </a:cubicBezTo>
                <a:cubicBezTo>
                  <a:pt x="34" y="13"/>
                  <a:pt x="34" y="13"/>
                  <a:pt x="34" y="13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5" y="19"/>
                  <a:pt x="35" y="19"/>
                </a:cubicBezTo>
                <a:cubicBezTo>
                  <a:pt x="35" y="19"/>
                  <a:pt x="35" y="19"/>
                  <a:pt x="35" y="18"/>
                </a:cubicBezTo>
                <a:cubicBezTo>
                  <a:pt x="35" y="13"/>
                  <a:pt x="35" y="13"/>
                  <a:pt x="35" y="13"/>
                </a:cubicBezTo>
                <a:close/>
                <a:moveTo>
                  <a:pt x="30" y="11"/>
                </a:moveTo>
                <a:cubicBezTo>
                  <a:pt x="25" y="11"/>
                  <a:pt x="25" y="11"/>
                  <a:pt x="25" y="11"/>
                </a:cubicBezTo>
                <a:cubicBezTo>
                  <a:pt x="25" y="16"/>
                  <a:pt x="25" y="16"/>
                  <a:pt x="25" y="16"/>
                </a:cubicBezTo>
                <a:cubicBezTo>
                  <a:pt x="27" y="16"/>
                  <a:pt x="27" y="16"/>
                  <a:pt x="27" y="16"/>
                </a:cubicBezTo>
                <a:cubicBezTo>
                  <a:pt x="27" y="16"/>
                  <a:pt x="27" y="15"/>
                  <a:pt x="27" y="15"/>
                </a:cubicBezTo>
                <a:cubicBezTo>
                  <a:pt x="27" y="15"/>
                  <a:pt x="27" y="15"/>
                  <a:pt x="27" y="15"/>
                </a:cubicBezTo>
                <a:cubicBezTo>
                  <a:pt x="28" y="15"/>
                  <a:pt x="28" y="15"/>
                  <a:pt x="28" y="15"/>
                </a:cubicBezTo>
                <a:cubicBezTo>
                  <a:pt x="28" y="15"/>
                  <a:pt x="28" y="15"/>
                  <a:pt x="28" y="15"/>
                </a:cubicBezTo>
                <a:cubicBezTo>
                  <a:pt x="28" y="15"/>
                  <a:pt x="28" y="16"/>
                  <a:pt x="28" y="16"/>
                </a:cubicBezTo>
                <a:cubicBezTo>
                  <a:pt x="28" y="18"/>
                  <a:pt x="28" y="18"/>
                  <a:pt x="28" y="18"/>
                </a:cubicBezTo>
                <a:cubicBezTo>
                  <a:pt x="28" y="18"/>
                  <a:pt x="28" y="19"/>
                  <a:pt x="28" y="19"/>
                </a:cubicBezTo>
                <a:cubicBezTo>
                  <a:pt x="28" y="19"/>
                  <a:pt x="28" y="19"/>
                  <a:pt x="28" y="19"/>
                </a:cubicBezTo>
                <a:cubicBezTo>
                  <a:pt x="28" y="19"/>
                  <a:pt x="28" y="19"/>
                  <a:pt x="28" y="19"/>
                </a:cubicBezTo>
                <a:cubicBezTo>
                  <a:pt x="28" y="19"/>
                  <a:pt x="27" y="19"/>
                  <a:pt x="27" y="19"/>
                </a:cubicBezTo>
                <a:cubicBezTo>
                  <a:pt x="27" y="19"/>
                  <a:pt x="27" y="18"/>
                  <a:pt x="27" y="18"/>
                </a:cubicBezTo>
                <a:cubicBezTo>
                  <a:pt x="27" y="17"/>
                  <a:pt x="27" y="17"/>
                  <a:pt x="27" y="17"/>
                </a:cubicBezTo>
                <a:cubicBezTo>
                  <a:pt x="25" y="17"/>
                  <a:pt x="25" y="17"/>
                  <a:pt x="25" y="17"/>
                </a:cubicBezTo>
                <a:cubicBezTo>
                  <a:pt x="25" y="17"/>
                  <a:pt x="25" y="17"/>
                  <a:pt x="25" y="17"/>
                </a:cubicBezTo>
                <a:cubicBezTo>
                  <a:pt x="25" y="18"/>
                  <a:pt x="25" y="19"/>
                  <a:pt x="25" y="19"/>
                </a:cubicBezTo>
                <a:cubicBezTo>
                  <a:pt x="25" y="20"/>
                  <a:pt x="26" y="20"/>
                  <a:pt x="26" y="20"/>
                </a:cubicBezTo>
                <a:cubicBezTo>
                  <a:pt x="27" y="21"/>
                  <a:pt x="27" y="21"/>
                  <a:pt x="28" y="21"/>
                </a:cubicBezTo>
                <a:cubicBezTo>
                  <a:pt x="28" y="21"/>
                  <a:pt x="29" y="21"/>
                  <a:pt x="29" y="21"/>
                </a:cubicBezTo>
                <a:cubicBezTo>
                  <a:pt x="30" y="20"/>
                  <a:pt x="30" y="20"/>
                  <a:pt x="30" y="20"/>
                </a:cubicBezTo>
                <a:cubicBezTo>
                  <a:pt x="30" y="20"/>
                  <a:pt x="30" y="19"/>
                  <a:pt x="31" y="19"/>
                </a:cubicBezTo>
                <a:cubicBezTo>
                  <a:pt x="31" y="19"/>
                  <a:pt x="31" y="18"/>
                  <a:pt x="31" y="18"/>
                </a:cubicBezTo>
                <a:cubicBezTo>
                  <a:pt x="31" y="16"/>
                  <a:pt x="31" y="16"/>
                  <a:pt x="31" y="16"/>
                </a:cubicBezTo>
                <a:cubicBezTo>
                  <a:pt x="31" y="15"/>
                  <a:pt x="30" y="14"/>
                  <a:pt x="30" y="14"/>
                </a:cubicBezTo>
                <a:cubicBezTo>
                  <a:pt x="30" y="14"/>
                  <a:pt x="29" y="13"/>
                  <a:pt x="29" y="13"/>
                </a:cubicBezTo>
                <a:cubicBezTo>
                  <a:pt x="28" y="13"/>
                  <a:pt x="28" y="14"/>
                  <a:pt x="27" y="14"/>
                </a:cubicBezTo>
                <a:cubicBezTo>
                  <a:pt x="27" y="13"/>
                  <a:pt x="27" y="13"/>
                  <a:pt x="27" y="13"/>
                </a:cubicBezTo>
                <a:cubicBezTo>
                  <a:pt x="30" y="13"/>
                  <a:pt x="30" y="13"/>
                  <a:pt x="30" y="13"/>
                </a:cubicBezTo>
                <a:cubicBezTo>
                  <a:pt x="30" y="11"/>
                  <a:pt x="30" y="11"/>
                  <a:pt x="30" y="11"/>
                </a:cubicBezTo>
                <a:close/>
                <a:moveTo>
                  <a:pt x="24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19" y="17"/>
                  <a:pt x="19" y="17"/>
                  <a:pt x="19" y="17"/>
                </a:cubicBezTo>
                <a:cubicBezTo>
                  <a:pt x="19" y="19"/>
                  <a:pt x="19" y="19"/>
                  <a:pt x="19" y="19"/>
                </a:cubicBezTo>
                <a:cubicBezTo>
                  <a:pt x="21" y="19"/>
                  <a:pt x="21" y="19"/>
                  <a:pt x="21" y="19"/>
                </a:cubicBezTo>
                <a:cubicBezTo>
                  <a:pt x="21" y="21"/>
                  <a:pt x="21" y="21"/>
                  <a:pt x="21" y="21"/>
                </a:cubicBezTo>
                <a:cubicBezTo>
                  <a:pt x="24" y="21"/>
                  <a:pt x="24" y="21"/>
                  <a:pt x="24" y="21"/>
                </a:cubicBezTo>
                <a:cubicBezTo>
                  <a:pt x="24" y="19"/>
                  <a:pt x="24" y="19"/>
                  <a:pt x="24" y="19"/>
                </a:cubicBezTo>
                <a:cubicBezTo>
                  <a:pt x="24" y="19"/>
                  <a:pt x="24" y="19"/>
                  <a:pt x="24" y="19"/>
                </a:cubicBezTo>
                <a:cubicBezTo>
                  <a:pt x="24" y="17"/>
                  <a:pt x="24" y="17"/>
                  <a:pt x="24" y="17"/>
                </a:cubicBezTo>
                <a:cubicBezTo>
                  <a:pt x="24" y="17"/>
                  <a:pt x="24" y="17"/>
                  <a:pt x="24" y="17"/>
                </a:cubicBezTo>
                <a:cubicBezTo>
                  <a:pt x="24" y="11"/>
                  <a:pt x="24" y="11"/>
                  <a:pt x="24" y="11"/>
                </a:cubicBezTo>
                <a:close/>
                <a:moveTo>
                  <a:pt x="21" y="17"/>
                </a:moveTo>
                <a:cubicBezTo>
                  <a:pt x="21" y="13"/>
                  <a:pt x="21" y="13"/>
                  <a:pt x="21" y="13"/>
                </a:cubicBezTo>
                <a:cubicBezTo>
                  <a:pt x="20" y="17"/>
                  <a:pt x="20" y="17"/>
                  <a:pt x="20" y="17"/>
                </a:cubicBezTo>
                <a:cubicBezTo>
                  <a:pt x="21" y="17"/>
                  <a:pt x="21" y="17"/>
                  <a:pt x="21" y="17"/>
                </a:cubicBezTo>
                <a:close/>
                <a:moveTo>
                  <a:pt x="13" y="30"/>
                </a:moveTo>
                <a:cubicBezTo>
                  <a:pt x="11" y="30"/>
                  <a:pt x="9" y="31"/>
                  <a:pt x="9" y="33"/>
                </a:cubicBezTo>
                <a:cubicBezTo>
                  <a:pt x="9" y="35"/>
                  <a:pt x="11" y="37"/>
                  <a:pt x="13" y="37"/>
                </a:cubicBezTo>
                <a:cubicBezTo>
                  <a:pt x="15" y="37"/>
                  <a:pt x="16" y="35"/>
                  <a:pt x="16" y="33"/>
                </a:cubicBezTo>
                <a:cubicBezTo>
                  <a:pt x="16" y="31"/>
                  <a:pt x="15" y="30"/>
                  <a:pt x="13" y="30"/>
                </a:cubicBezTo>
                <a:close/>
                <a:moveTo>
                  <a:pt x="13" y="48"/>
                </a:moveTo>
                <a:cubicBezTo>
                  <a:pt x="11" y="48"/>
                  <a:pt x="9" y="50"/>
                  <a:pt x="9" y="52"/>
                </a:cubicBezTo>
                <a:cubicBezTo>
                  <a:pt x="9" y="54"/>
                  <a:pt x="11" y="55"/>
                  <a:pt x="13" y="55"/>
                </a:cubicBezTo>
                <a:cubicBezTo>
                  <a:pt x="15" y="55"/>
                  <a:pt x="16" y="54"/>
                  <a:pt x="16" y="52"/>
                </a:cubicBezTo>
                <a:cubicBezTo>
                  <a:pt x="16" y="50"/>
                  <a:pt x="15" y="48"/>
                  <a:pt x="13" y="48"/>
                </a:cubicBezTo>
                <a:close/>
                <a:moveTo>
                  <a:pt x="32" y="48"/>
                </a:moveTo>
                <a:cubicBezTo>
                  <a:pt x="30" y="48"/>
                  <a:pt x="29" y="50"/>
                  <a:pt x="29" y="52"/>
                </a:cubicBezTo>
                <a:cubicBezTo>
                  <a:pt x="29" y="54"/>
                  <a:pt x="30" y="55"/>
                  <a:pt x="32" y="55"/>
                </a:cubicBezTo>
                <a:cubicBezTo>
                  <a:pt x="34" y="55"/>
                  <a:pt x="36" y="54"/>
                  <a:pt x="36" y="52"/>
                </a:cubicBezTo>
                <a:cubicBezTo>
                  <a:pt x="36" y="50"/>
                  <a:pt x="34" y="48"/>
                  <a:pt x="32" y="48"/>
                </a:cubicBezTo>
                <a:close/>
                <a:moveTo>
                  <a:pt x="23" y="48"/>
                </a:moveTo>
                <a:cubicBezTo>
                  <a:pt x="21" y="48"/>
                  <a:pt x="19" y="50"/>
                  <a:pt x="19" y="52"/>
                </a:cubicBezTo>
                <a:cubicBezTo>
                  <a:pt x="19" y="54"/>
                  <a:pt x="21" y="55"/>
                  <a:pt x="23" y="55"/>
                </a:cubicBezTo>
                <a:cubicBezTo>
                  <a:pt x="25" y="55"/>
                  <a:pt x="26" y="54"/>
                  <a:pt x="26" y="52"/>
                </a:cubicBezTo>
                <a:cubicBezTo>
                  <a:pt x="26" y="50"/>
                  <a:pt x="25" y="48"/>
                  <a:pt x="23" y="48"/>
                </a:cubicBezTo>
                <a:close/>
                <a:moveTo>
                  <a:pt x="13" y="58"/>
                </a:moveTo>
                <a:cubicBezTo>
                  <a:pt x="11" y="58"/>
                  <a:pt x="9" y="59"/>
                  <a:pt x="9" y="61"/>
                </a:cubicBezTo>
                <a:cubicBezTo>
                  <a:pt x="9" y="63"/>
                  <a:pt x="11" y="65"/>
                  <a:pt x="13" y="65"/>
                </a:cubicBezTo>
                <a:cubicBezTo>
                  <a:pt x="15" y="65"/>
                  <a:pt x="16" y="63"/>
                  <a:pt x="16" y="61"/>
                </a:cubicBezTo>
                <a:cubicBezTo>
                  <a:pt x="16" y="59"/>
                  <a:pt x="15" y="58"/>
                  <a:pt x="13" y="58"/>
                </a:cubicBezTo>
                <a:close/>
                <a:moveTo>
                  <a:pt x="45" y="61"/>
                </a:moveTo>
                <a:cubicBezTo>
                  <a:pt x="45" y="61"/>
                  <a:pt x="45" y="61"/>
                  <a:pt x="45" y="61"/>
                </a:cubicBezTo>
                <a:cubicBezTo>
                  <a:pt x="45" y="52"/>
                  <a:pt x="45" y="52"/>
                  <a:pt x="45" y="52"/>
                </a:cubicBezTo>
                <a:cubicBezTo>
                  <a:pt x="45" y="50"/>
                  <a:pt x="44" y="48"/>
                  <a:pt x="42" y="48"/>
                </a:cubicBezTo>
                <a:cubicBezTo>
                  <a:pt x="40" y="48"/>
                  <a:pt x="38" y="50"/>
                  <a:pt x="38" y="52"/>
                </a:cubicBezTo>
                <a:cubicBezTo>
                  <a:pt x="38" y="61"/>
                  <a:pt x="38" y="61"/>
                  <a:pt x="38" y="61"/>
                </a:cubicBezTo>
                <a:cubicBezTo>
                  <a:pt x="38" y="61"/>
                  <a:pt x="38" y="61"/>
                  <a:pt x="38" y="61"/>
                </a:cubicBezTo>
                <a:cubicBezTo>
                  <a:pt x="38" y="61"/>
                  <a:pt x="38" y="61"/>
                  <a:pt x="38" y="61"/>
                </a:cubicBezTo>
                <a:cubicBezTo>
                  <a:pt x="38" y="63"/>
                  <a:pt x="40" y="65"/>
                  <a:pt x="42" y="65"/>
                </a:cubicBezTo>
                <a:cubicBezTo>
                  <a:pt x="44" y="65"/>
                  <a:pt x="45" y="63"/>
                  <a:pt x="45" y="61"/>
                </a:cubicBezTo>
                <a:cubicBezTo>
                  <a:pt x="45" y="61"/>
                  <a:pt x="45" y="61"/>
                  <a:pt x="45" y="61"/>
                </a:cubicBezTo>
                <a:close/>
                <a:moveTo>
                  <a:pt x="32" y="58"/>
                </a:moveTo>
                <a:cubicBezTo>
                  <a:pt x="30" y="58"/>
                  <a:pt x="29" y="59"/>
                  <a:pt x="29" y="61"/>
                </a:cubicBezTo>
                <a:cubicBezTo>
                  <a:pt x="29" y="63"/>
                  <a:pt x="30" y="65"/>
                  <a:pt x="32" y="65"/>
                </a:cubicBezTo>
                <a:cubicBezTo>
                  <a:pt x="34" y="65"/>
                  <a:pt x="36" y="63"/>
                  <a:pt x="36" y="61"/>
                </a:cubicBezTo>
                <a:cubicBezTo>
                  <a:pt x="36" y="59"/>
                  <a:pt x="34" y="58"/>
                  <a:pt x="32" y="58"/>
                </a:cubicBezTo>
                <a:close/>
                <a:moveTo>
                  <a:pt x="23" y="58"/>
                </a:moveTo>
                <a:cubicBezTo>
                  <a:pt x="21" y="58"/>
                  <a:pt x="19" y="59"/>
                  <a:pt x="19" y="61"/>
                </a:cubicBezTo>
                <a:cubicBezTo>
                  <a:pt x="19" y="63"/>
                  <a:pt x="21" y="65"/>
                  <a:pt x="23" y="65"/>
                </a:cubicBezTo>
                <a:cubicBezTo>
                  <a:pt x="25" y="65"/>
                  <a:pt x="26" y="63"/>
                  <a:pt x="26" y="61"/>
                </a:cubicBezTo>
                <a:cubicBezTo>
                  <a:pt x="26" y="59"/>
                  <a:pt x="25" y="58"/>
                  <a:pt x="23" y="58"/>
                </a:cubicBezTo>
                <a:close/>
                <a:moveTo>
                  <a:pt x="13" y="39"/>
                </a:moveTo>
                <a:cubicBezTo>
                  <a:pt x="11" y="39"/>
                  <a:pt x="9" y="41"/>
                  <a:pt x="9" y="43"/>
                </a:cubicBezTo>
                <a:cubicBezTo>
                  <a:pt x="9" y="45"/>
                  <a:pt x="11" y="46"/>
                  <a:pt x="13" y="46"/>
                </a:cubicBezTo>
                <a:cubicBezTo>
                  <a:pt x="15" y="46"/>
                  <a:pt x="16" y="45"/>
                  <a:pt x="16" y="43"/>
                </a:cubicBezTo>
                <a:cubicBezTo>
                  <a:pt x="16" y="41"/>
                  <a:pt x="15" y="39"/>
                  <a:pt x="13" y="39"/>
                </a:cubicBezTo>
                <a:close/>
                <a:moveTo>
                  <a:pt x="42" y="39"/>
                </a:moveTo>
                <a:cubicBezTo>
                  <a:pt x="40" y="39"/>
                  <a:pt x="38" y="41"/>
                  <a:pt x="38" y="43"/>
                </a:cubicBezTo>
                <a:cubicBezTo>
                  <a:pt x="38" y="45"/>
                  <a:pt x="40" y="46"/>
                  <a:pt x="42" y="46"/>
                </a:cubicBezTo>
                <a:cubicBezTo>
                  <a:pt x="44" y="46"/>
                  <a:pt x="45" y="45"/>
                  <a:pt x="45" y="43"/>
                </a:cubicBezTo>
                <a:cubicBezTo>
                  <a:pt x="45" y="41"/>
                  <a:pt x="44" y="39"/>
                  <a:pt x="42" y="39"/>
                </a:cubicBezTo>
                <a:close/>
                <a:moveTo>
                  <a:pt x="32" y="39"/>
                </a:moveTo>
                <a:cubicBezTo>
                  <a:pt x="30" y="39"/>
                  <a:pt x="29" y="41"/>
                  <a:pt x="29" y="43"/>
                </a:cubicBezTo>
                <a:cubicBezTo>
                  <a:pt x="29" y="45"/>
                  <a:pt x="30" y="46"/>
                  <a:pt x="32" y="46"/>
                </a:cubicBezTo>
                <a:cubicBezTo>
                  <a:pt x="34" y="46"/>
                  <a:pt x="36" y="45"/>
                  <a:pt x="36" y="43"/>
                </a:cubicBezTo>
                <a:cubicBezTo>
                  <a:pt x="36" y="41"/>
                  <a:pt x="34" y="39"/>
                  <a:pt x="32" y="39"/>
                </a:cubicBezTo>
                <a:close/>
                <a:moveTo>
                  <a:pt x="23" y="39"/>
                </a:moveTo>
                <a:cubicBezTo>
                  <a:pt x="21" y="39"/>
                  <a:pt x="19" y="41"/>
                  <a:pt x="19" y="43"/>
                </a:cubicBezTo>
                <a:cubicBezTo>
                  <a:pt x="19" y="45"/>
                  <a:pt x="21" y="46"/>
                  <a:pt x="23" y="46"/>
                </a:cubicBezTo>
                <a:cubicBezTo>
                  <a:pt x="25" y="46"/>
                  <a:pt x="26" y="45"/>
                  <a:pt x="26" y="43"/>
                </a:cubicBezTo>
                <a:cubicBezTo>
                  <a:pt x="26" y="41"/>
                  <a:pt x="25" y="39"/>
                  <a:pt x="23" y="39"/>
                </a:cubicBezTo>
                <a:close/>
                <a:moveTo>
                  <a:pt x="42" y="30"/>
                </a:moveTo>
                <a:cubicBezTo>
                  <a:pt x="40" y="30"/>
                  <a:pt x="38" y="31"/>
                  <a:pt x="38" y="33"/>
                </a:cubicBezTo>
                <a:cubicBezTo>
                  <a:pt x="38" y="35"/>
                  <a:pt x="40" y="37"/>
                  <a:pt x="42" y="37"/>
                </a:cubicBezTo>
                <a:cubicBezTo>
                  <a:pt x="44" y="37"/>
                  <a:pt x="45" y="35"/>
                  <a:pt x="45" y="33"/>
                </a:cubicBezTo>
                <a:cubicBezTo>
                  <a:pt x="45" y="31"/>
                  <a:pt x="44" y="30"/>
                  <a:pt x="42" y="30"/>
                </a:cubicBezTo>
                <a:close/>
                <a:moveTo>
                  <a:pt x="32" y="30"/>
                </a:moveTo>
                <a:cubicBezTo>
                  <a:pt x="30" y="30"/>
                  <a:pt x="29" y="31"/>
                  <a:pt x="29" y="33"/>
                </a:cubicBezTo>
                <a:cubicBezTo>
                  <a:pt x="29" y="35"/>
                  <a:pt x="30" y="37"/>
                  <a:pt x="32" y="37"/>
                </a:cubicBezTo>
                <a:cubicBezTo>
                  <a:pt x="34" y="37"/>
                  <a:pt x="36" y="35"/>
                  <a:pt x="36" y="33"/>
                </a:cubicBezTo>
                <a:cubicBezTo>
                  <a:pt x="36" y="31"/>
                  <a:pt x="34" y="30"/>
                  <a:pt x="32" y="30"/>
                </a:cubicBezTo>
                <a:close/>
                <a:moveTo>
                  <a:pt x="23" y="30"/>
                </a:moveTo>
                <a:cubicBezTo>
                  <a:pt x="21" y="30"/>
                  <a:pt x="19" y="31"/>
                  <a:pt x="19" y="33"/>
                </a:cubicBezTo>
                <a:cubicBezTo>
                  <a:pt x="19" y="35"/>
                  <a:pt x="21" y="37"/>
                  <a:pt x="23" y="37"/>
                </a:cubicBezTo>
                <a:cubicBezTo>
                  <a:pt x="25" y="37"/>
                  <a:pt x="26" y="35"/>
                  <a:pt x="26" y="33"/>
                </a:cubicBezTo>
                <a:cubicBezTo>
                  <a:pt x="26" y="31"/>
                  <a:pt x="25" y="30"/>
                  <a:pt x="23" y="30"/>
                </a:cubicBezTo>
                <a:close/>
                <a:moveTo>
                  <a:pt x="7" y="7"/>
                </a:moveTo>
                <a:cubicBezTo>
                  <a:pt x="7" y="24"/>
                  <a:pt x="7" y="24"/>
                  <a:pt x="7" y="24"/>
                </a:cubicBezTo>
                <a:cubicBezTo>
                  <a:pt x="47" y="24"/>
                  <a:pt x="47" y="24"/>
                  <a:pt x="47" y="24"/>
                </a:cubicBezTo>
                <a:cubicBezTo>
                  <a:pt x="47" y="7"/>
                  <a:pt x="47" y="7"/>
                  <a:pt x="47" y="7"/>
                </a:cubicBezTo>
                <a:lnTo>
                  <a:pt x="7" y="7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3" name="Freeform 56"/>
          <p:cNvSpPr>
            <a:spLocks noEditPoints="1"/>
          </p:cNvSpPr>
          <p:nvPr/>
        </p:nvSpPr>
        <p:spPr bwMode="auto">
          <a:xfrm>
            <a:off x="10184104" y="2019210"/>
            <a:ext cx="671512" cy="731838"/>
          </a:xfrm>
          <a:custGeom>
            <a:avLst/>
            <a:gdLst>
              <a:gd name="T0" fmla="*/ 240542 w 67"/>
              <a:gd name="T1" fmla="*/ 491234 h 73"/>
              <a:gd name="T2" fmla="*/ 210474 w 67"/>
              <a:gd name="T3" fmla="*/ 571435 h 73"/>
              <a:gd name="T4" fmla="*/ 200451 w 67"/>
              <a:gd name="T5" fmla="*/ 621561 h 73"/>
              <a:gd name="T6" fmla="*/ 160361 w 67"/>
              <a:gd name="T7" fmla="*/ 571435 h 73"/>
              <a:gd name="T8" fmla="*/ 0 w 67"/>
              <a:gd name="T9" fmla="*/ 441108 h 73"/>
              <a:gd name="T10" fmla="*/ 120271 w 67"/>
              <a:gd name="T11" fmla="*/ 471183 h 73"/>
              <a:gd name="T12" fmla="*/ 160361 w 67"/>
              <a:gd name="T13" fmla="*/ 380957 h 73"/>
              <a:gd name="T14" fmla="*/ 20045 w 67"/>
              <a:gd name="T15" fmla="*/ 240604 h 73"/>
              <a:gd name="T16" fmla="*/ 160361 w 67"/>
              <a:gd name="T17" fmla="*/ 120302 h 73"/>
              <a:gd name="T18" fmla="*/ 210474 w 67"/>
              <a:gd name="T19" fmla="*/ 100252 h 73"/>
              <a:gd name="T20" fmla="*/ 300677 w 67"/>
              <a:gd name="T21" fmla="*/ 160403 h 73"/>
              <a:gd name="T22" fmla="*/ 310700 w 67"/>
              <a:gd name="T23" fmla="*/ 230579 h 73"/>
              <a:gd name="T24" fmla="*/ 210474 w 67"/>
              <a:gd name="T25" fmla="*/ 190478 h 73"/>
              <a:gd name="T26" fmla="*/ 280632 w 67"/>
              <a:gd name="T27" fmla="*/ 330831 h 73"/>
              <a:gd name="T28" fmla="*/ 260587 w 67"/>
              <a:gd name="T29" fmla="*/ 411032 h 73"/>
              <a:gd name="T30" fmla="*/ 210474 w 67"/>
              <a:gd name="T31" fmla="*/ 501259 h 73"/>
              <a:gd name="T32" fmla="*/ 451016 w 67"/>
              <a:gd name="T33" fmla="*/ 0 h 73"/>
              <a:gd name="T34" fmla="*/ 290654 w 67"/>
              <a:gd name="T35" fmla="*/ 731838 h 73"/>
              <a:gd name="T36" fmla="*/ 491106 w 67"/>
              <a:gd name="T37" fmla="*/ 601511 h 73"/>
              <a:gd name="T38" fmla="*/ 581309 w 67"/>
              <a:gd name="T39" fmla="*/ 501259 h 73"/>
              <a:gd name="T40" fmla="*/ 370835 w 67"/>
              <a:gd name="T41" fmla="*/ 461158 h 73"/>
              <a:gd name="T42" fmla="*/ 561264 w 67"/>
              <a:gd name="T43" fmla="*/ 441108 h 73"/>
              <a:gd name="T44" fmla="*/ 390880 w 67"/>
              <a:gd name="T45" fmla="*/ 401007 h 73"/>
              <a:gd name="T46" fmla="*/ 561264 w 67"/>
              <a:gd name="T47" fmla="*/ 370932 h 73"/>
              <a:gd name="T48" fmla="*/ 410925 w 67"/>
              <a:gd name="T49" fmla="*/ 330831 h 73"/>
              <a:gd name="T50" fmla="*/ 491106 w 67"/>
              <a:gd name="T51" fmla="*/ 220554 h 73"/>
              <a:gd name="T52" fmla="*/ 611377 w 67"/>
              <a:gd name="T53" fmla="*/ 270680 h 73"/>
              <a:gd name="T54" fmla="*/ 661489 w 67"/>
              <a:gd name="T55" fmla="*/ 220554 h 73"/>
              <a:gd name="T56" fmla="*/ 451016 w 67"/>
              <a:gd name="T57" fmla="*/ 150378 h 73"/>
              <a:gd name="T58" fmla="*/ 160361 w 67"/>
              <a:gd name="T59" fmla="*/ 190478 h 73"/>
              <a:gd name="T60" fmla="*/ 110248 w 67"/>
              <a:gd name="T61" fmla="*/ 240604 h 73"/>
              <a:gd name="T62" fmla="*/ 160361 w 67"/>
              <a:gd name="T63" fmla="*/ 290730 h 73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67"/>
              <a:gd name="T97" fmla="*/ 0 h 73"/>
              <a:gd name="T98" fmla="*/ 67 w 67"/>
              <a:gd name="T99" fmla="*/ 73 h 73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67" h="73">
                <a:moveTo>
                  <a:pt x="21" y="50"/>
                </a:moveTo>
                <a:cubicBezTo>
                  <a:pt x="22" y="50"/>
                  <a:pt x="23" y="50"/>
                  <a:pt x="24" y="49"/>
                </a:cubicBezTo>
                <a:cubicBezTo>
                  <a:pt x="22" y="57"/>
                  <a:pt x="22" y="57"/>
                  <a:pt x="22" y="57"/>
                </a:cubicBezTo>
                <a:cubicBezTo>
                  <a:pt x="21" y="57"/>
                  <a:pt x="21" y="57"/>
                  <a:pt x="21" y="57"/>
                </a:cubicBezTo>
                <a:cubicBezTo>
                  <a:pt x="21" y="60"/>
                  <a:pt x="21" y="60"/>
                  <a:pt x="21" y="60"/>
                </a:cubicBezTo>
                <a:cubicBezTo>
                  <a:pt x="20" y="62"/>
                  <a:pt x="20" y="62"/>
                  <a:pt x="20" y="62"/>
                </a:cubicBezTo>
                <a:cubicBezTo>
                  <a:pt x="16" y="62"/>
                  <a:pt x="16" y="62"/>
                  <a:pt x="16" y="62"/>
                </a:cubicBezTo>
                <a:cubicBezTo>
                  <a:pt x="16" y="57"/>
                  <a:pt x="16" y="57"/>
                  <a:pt x="16" y="57"/>
                </a:cubicBezTo>
                <a:cubicBezTo>
                  <a:pt x="11" y="57"/>
                  <a:pt x="8" y="55"/>
                  <a:pt x="5" y="53"/>
                </a:cubicBezTo>
                <a:cubicBezTo>
                  <a:pt x="3" y="51"/>
                  <a:pt x="1" y="48"/>
                  <a:pt x="0" y="44"/>
                </a:cubicBezTo>
                <a:cubicBezTo>
                  <a:pt x="10" y="43"/>
                  <a:pt x="10" y="43"/>
                  <a:pt x="10" y="43"/>
                </a:cubicBezTo>
                <a:cubicBezTo>
                  <a:pt x="10" y="45"/>
                  <a:pt x="11" y="46"/>
                  <a:pt x="12" y="47"/>
                </a:cubicBezTo>
                <a:cubicBezTo>
                  <a:pt x="13" y="49"/>
                  <a:pt x="14" y="49"/>
                  <a:pt x="16" y="50"/>
                </a:cubicBezTo>
                <a:cubicBezTo>
                  <a:pt x="16" y="38"/>
                  <a:pt x="16" y="38"/>
                  <a:pt x="16" y="38"/>
                </a:cubicBezTo>
                <a:cubicBezTo>
                  <a:pt x="11" y="36"/>
                  <a:pt x="7" y="35"/>
                  <a:pt x="5" y="33"/>
                </a:cubicBezTo>
                <a:cubicBezTo>
                  <a:pt x="3" y="30"/>
                  <a:pt x="2" y="28"/>
                  <a:pt x="2" y="24"/>
                </a:cubicBezTo>
                <a:cubicBezTo>
                  <a:pt x="2" y="21"/>
                  <a:pt x="3" y="18"/>
                  <a:pt x="6" y="16"/>
                </a:cubicBezTo>
                <a:cubicBezTo>
                  <a:pt x="8" y="14"/>
                  <a:pt x="11" y="13"/>
                  <a:pt x="16" y="12"/>
                </a:cubicBezTo>
                <a:cubicBezTo>
                  <a:pt x="16" y="10"/>
                  <a:pt x="16" y="10"/>
                  <a:pt x="16" y="10"/>
                </a:cubicBezTo>
                <a:cubicBezTo>
                  <a:pt x="21" y="10"/>
                  <a:pt x="21" y="10"/>
                  <a:pt x="21" y="10"/>
                </a:cubicBezTo>
                <a:cubicBezTo>
                  <a:pt x="21" y="12"/>
                  <a:pt x="21" y="12"/>
                  <a:pt x="21" y="12"/>
                </a:cubicBezTo>
                <a:cubicBezTo>
                  <a:pt x="25" y="13"/>
                  <a:pt x="28" y="14"/>
                  <a:pt x="30" y="16"/>
                </a:cubicBezTo>
                <a:cubicBezTo>
                  <a:pt x="31" y="16"/>
                  <a:pt x="32" y="17"/>
                  <a:pt x="33" y="18"/>
                </a:cubicBezTo>
                <a:cubicBezTo>
                  <a:pt x="31" y="23"/>
                  <a:pt x="31" y="23"/>
                  <a:pt x="31" y="23"/>
                </a:cubicBezTo>
                <a:cubicBezTo>
                  <a:pt x="25" y="24"/>
                  <a:pt x="25" y="24"/>
                  <a:pt x="25" y="24"/>
                </a:cubicBezTo>
                <a:cubicBezTo>
                  <a:pt x="25" y="21"/>
                  <a:pt x="23" y="20"/>
                  <a:pt x="21" y="19"/>
                </a:cubicBezTo>
                <a:cubicBezTo>
                  <a:pt x="21" y="31"/>
                  <a:pt x="21" y="31"/>
                  <a:pt x="21" y="31"/>
                </a:cubicBezTo>
                <a:cubicBezTo>
                  <a:pt x="24" y="31"/>
                  <a:pt x="26" y="32"/>
                  <a:pt x="28" y="33"/>
                </a:cubicBezTo>
                <a:cubicBezTo>
                  <a:pt x="26" y="41"/>
                  <a:pt x="26" y="41"/>
                  <a:pt x="26" y="41"/>
                </a:cubicBezTo>
                <a:cubicBezTo>
                  <a:pt x="26" y="41"/>
                  <a:pt x="26" y="41"/>
                  <a:pt x="26" y="41"/>
                </a:cubicBezTo>
                <a:cubicBezTo>
                  <a:pt x="25" y="40"/>
                  <a:pt x="23" y="39"/>
                  <a:pt x="21" y="39"/>
                </a:cubicBezTo>
                <a:cubicBezTo>
                  <a:pt x="21" y="50"/>
                  <a:pt x="21" y="50"/>
                  <a:pt x="21" y="50"/>
                </a:cubicBezTo>
                <a:close/>
                <a:moveTo>
                  <a:pt x="49" y="1"/>
                </a:moveTo>
                <a:cubicBezTo>
                  <a:pt x="45" y="0"/>
                  <a:pt x="45" y="0"/>
                  <a:pt x="45" y="0"/>
                </a:cubicBezTo>
                <a:cubicBezTo>
                  <a:pt x="24" y="72"/>
                  <a:pt x="24" y="72"/>
                  <a:pt x="24" y="72"/>
                </a:cubicBezTo>
                <a:cubicBezTo>
                  <a:pt x="29" y="73"/>
                  <a:pt x="29" y="73"/>
                  <a:pt x="29" y="73"/>
                </a:cubicBezTo>
                <a:cubicBezTo>
                  <a:pt x="34" y="55"/>
                  <a:pt x="34" y="55"/>
                  <a:pt x="34" y="55"/>
                </a:cubicBezTo>
                <a:cubicBezTo>
                  <a:pt x="38" y="58"/>
                  <a:pt x="43" y="60"/>
                  <a:pt x="49" y="60"/>
                </a:cubicBezTo>
                <a:cubicBezTo>
                  <a:pt x="55" y="60"/>
                  <a:pt x="60" y="58"/>
                  <a:pt x="65" y="54"/>
                </a:cubicBezTo>
                <a:cubicBezTo>
                  <a:pt x="58" y="50"/>
                  <a:pt x="58" y="50"/>
                  <a:pt x="58" y="50"/>
                </a:cubicBezTo>
                <a:cubicBezTo>
                  <a:pt x="56" y="52"/>
                  <a:pt x="53" y="53"/>
                  <a:pt x="49" y="53"/>
                </a:cubicBezTo>
                <a:cubicBezTo>
                  <a:pt x="43" y="53"/>
                  <a:pt x="39" y="50"/>
                  <a:pt x="37" y="46"/>
                </a:cubicBezTo>
                <a:cubicBezTo>
                  <a:pt x="37" y="44"/>
                  <a:pt x="37" y="44"/>
                  <a:pt x="37" y="44"/>
                </a:cubicBezTo>
                <a:cubicBezTo>
                  <a:pt x="56" y="44"/>
                  <a:pt x="56" y="44"/>
                  <a:pt x="56" y="44"/>
                </a:cubicBezTo>
                <a:cubicBezTo>
                  <a:pt x="56" y="40"/>
                  <a:pt x="56" y="40"/>
                  <a:pt x="56" y="40"/>
                </a:cubicBezTo>
                <a:cubicBezTo>
                  <a:pt x="39" y="40"/>
                  <a:pt x="39" y="40"/>
                  <a:pt x="39" y="40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3"/>
                  <a:pt x="56" y="33"/>
                  <a:pt x="56" y="33"/>
                </a:cubicBezTo>
                <a:cubicBezTo>
                  <a:pt x="41" y="33"/>
                  <a:pt x="41" y="33"/>
                  <a:pt x="41" y="33"/>
                </a:cubicBezTo>
                <a:cubicBezTo>
                  <a:pt x="43" y="23"/>
                  <a:pt x="43" y="23"/>
                  <a:pt x="43" y="23"/>
                </a:cubicBezTo>
                <a:cubicBezTo>
                  <a:pt x="45" y="23"/>
                  <a:pt x="47" y="22"/>
                  <a:pt x="49" y="22"/>
                </a:cubicBezTo>
                <a:cubicBezTo>
                  <a:pt x="53" y="22"/>
                  <a:pt x="57" y="24"/>
                  <a:pt x="60" y="26"/>
                </a:cubicBezTo>
                <a:cubicBezTo>
                  <a:pt x="60" y="27"/>
                  <a:pt x="60" y="27"/>
                  <a:pt x="61" y="27"/>
                </a:cubicBezTo>
                <a:cubicBezTo>
                  <a:pt x="67" y="23"/>
                  <a:pt x="67" y="23"/>
                  <a:pt x="67" y="23"/>
                </a:cubicBezTo>
                <a:cubicBezTo>
                  <a:pt x="67" y="23"/>
                  <a:pt x="66" y="22"/>
                  <a:pt x="66" y="22"/>
                </a:cubicBezTo>
                <a:cubicBezTo>
                  <a:pt x="61" y="18"/>
                  <a:pt x="56" y="15"/>
                  <a:pt x="49" y="15"/>
                </a:cubicBezTo>
                <a:cubicBezTo>
                  <a:pt x="48" y="15"/>
                  <a:pt x="47" y="15"/>
                  <a:pt x="45" y="15"/>
                </a:cubicBezTo>
                <a:cubicBezTo>
                  <a:pt x="49" y="1"/>
                  <a:pt x="49" y="1"/>
                  <a:pt x="49" y="1"/>
                </a:cubicBezTo>
                <a:close/>
                <a:moveTo>
                  <a:pt x="16" y="19"/>
                </a:moveTo>
                <a:cubicBezTo>
                  <a:pt x="14" y="19"/>
                  <a:pt x="13" y="20"/>
                  <a:pt x="12" y="21"/>
                </a:cubicBezTo>
                <a:cubicBezTo>
                  <a:pt x="11" y="22"/>
                  <a:pt x="11" y="23"/>
                  <a:pt x="11" y="24"/>
                </a:cubicBezTo>
                <a:cubicBezTo>
                  <a:pt x="11" y="25"/>
                  <a:pt x="11" y="26"/>
                  <a:pt x="12" y="27"/>
                </a:cubicBezTo>
                <a:cubicBezTo>
                  <a:pt x="13" y="28"/>
                  <a:pt x="14" y="29"/>
                  <a:pt x="16" y="29"/>
                </a:cubicBezTo>
                <a:lnTo>
                  <a:pt x="16" y="19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4" name="Freeform 57"/>
          <p:cNvSpPr>
            <a:spLocks noEditPoints="1"/>
          </p:cNvSpPr>
          <p:nvPr/>
        </p:nvSpPr>
        <p:spPr bwMode="auto">
          <a:xfrm>
            <a:off x="11206454" y="1007973"/>
            <a:ext cx="701675" cy="650875"/>
          </a:xfrm>
          <a:custGeom>
            <a:avLst/>
            <a:gdLst>
              <a:gd name="T0" fmla="*/ 310742 w 70"/>
              <a:gd name="T1" fmla="*/ 420565 h 65"/>
              <a:gd name="T2" fmla="*/ 561340 w 70"/>
              <a:gd name="T3" fmla="*/ 530713 h 65"/>
              <a:gd name="T4" fmla="*/ 370885 w 70"/>
              <a:gd name="T5" fmla="*/ 80108 h 65"/>
              <a:gd name="T6" fmla="*/ 320766 w 70"/>
              <a:gd name="T7" fmla="*/ 180242 h 65"/>
              <a:gd name="T8" fmla="*/ 260622 w 70"/>
              <a:gd name="T9" fmla="*/ 60081 h 65"/>
              <a:gd name="T10" fmla="*/ 270646 w 70"/>
              <a:gd name="T11" fmla="*/ 20027 h 65"/>
              <a:gd name="T12" fmla="*/ 350838 w 70"/>
              <a:gd name="T13" fmla="*/ 30040 h 65"/>
              <a:gd name="T14" fmla="*/ 280670 w 70"/>
              <a:gd name="T15" fmla="*/ 70094 h 65"/>
              <a:gd name="T16" fmla="*/ 300718 w 70"/>
              <a:gd name="T17" fmla="*/ 40054 h 65"/>
              <a:gd name="T18" fmla="*/ 280670 w 70"/>
              <a:gd name="T19" fmla="*/ 40054 h 65"/>
              <a:gd name="T20" fmla="*/ 310742 w 70"/>
              <a:gd name="T21" fmla="*/ 150202 h 65"/>
              <a:gd name="T22" fmla="*/ 310742 w 70"/>
              <a:gd name="T23" fmla="*/ 140188 h 65"/>
              <a:gd name="T24" fmla="*/ 310742 w 70"/>
              <a:gd name="T25" fmla="*/ 140188 h 65"/>
              <a:gd name="T26" fmla="*/ 300718 w 70"/>
              <a:gd name="T27" fmla="*/ 80108 h 65"/>
              <a:gd name="T28" fmla="*/ 310742 w 70"/>
              <a:gd name="T29" fmla="*/ 110148 h 65"/>
              <a:gd name="T30" fmla="*/ 350838 w 70"/>
              <a:gd name="T31" fmla="*/ 80108 h 65"/>
              <a:gd name="T32" fmla="*/ 330790 w 70"/>
              <a:gd name="T33" fmla="*/ 90121 h 65"/>
              <a:gd name="T34" fmla="*/ 511220 w 70"/>
              <a:gd name="T35" fmla="*/ 270363 h 65"/>
              <a:gd name="T36" fmla="*/ 521244 w 70"/>
              <a:gd name="T37" fmla="*/ 360485 h 65"/>
              <a:gd name="T38" fmla="*/ 521244 w 70"/>
              <a:gd name="T39" fmla="*/ 360485 h 65"/>
              <a:gd name="T40" fmla="*/ 601436 w 70"/>
              <a:gd name="T41" fmla="*/ 250337 h 65"/>
              <a:gd name="T42" fmla="*/ 541292 w 70"/>
              <a:gd name="T43" fmla="*/ 240323 h 65"/>
              <a:gd name="T44" fmla="*/ 541292 w 70"/>
              <a:gd name="T45" fmla="*/ 330444 h 65"/>
              <a:gd name="T46" fmla="*/ 521244 w 70"/>
              <a:gd name="T47" fmla="*/ 330444 h 65"/>
              <a:gd name="T48" fmla="*/ 531268 w 70"/>
              <a:gd name="T49" fmla="*/ 340458 h 65"/>
              <a:gd name="T50" fmla="*/ 591412 w 70"/>
              <a:gd name="T51" fmla="*/ 270363 h 65"/>
              <a:gd name="T52" fmla="*/ 581388 w 70"/>
              <a:gd name="T53" fmla="*/ 280377 h 65"/>
              <a:gd name="T54" fmla="*/ 581388 w 70"/>
              <a:gd name="T55" fmla="*/ 280377 h 65"/>
              <a:gd name="T56" fmla="*/ 541292 w 70"/>
              <a:gd name="T57" fmla="*/ 310417 h 65"/>
              <a:gd name="T58" fmla="*/ 551316 w 70"/>
              <a:gd name="T59" fmla="*/ 290390 h 65"/>
              <a:gd name="T60" fmla="*/ 521244 w 70"/>
              <a:gd name="T61" fmla="*/ 280377 h 65"/>
              <a:gd name="T62" fmla="*/ 531268 w 70"/>
              <a:gd name="T63" fmla="*/ 290390 h 65"/>
              <a:gd name="T64" fmla="*/ 390933 w 70"/>
              <a:gd name="T65" fmla="*/ 210283 h 65"/>
              <a:gd name="T66" fmla="*/ 290694 w 70"/>
              <a:gd name="T67" fmla="*/ 250337 h 65"/>
              <a:gd name="T68" fmla="*/ 290694 w 70"/>
              <a:gd name="T69" fmla="*/ 260350 h 65"/>
              <a:gd name="T70" fmla="*/ 441053 w 70"/>
              <a:gd name="T71" fmla="*/ 320431 h 65"/>
              <a:gd name="T72" fmla="*/ 441053 w 70"/>
              <a:gd name="T73" fmla="*/ 240323 h 65"/>
              <a:gd name="T74" fmla="*/ 330790 w 70"/>
              <a:gd name="T75" fmla="*/ 280377 h 65"/>
              <a:gd name="T76" fmla="*/ 310742 w 70"/>
              <a:gd name="T77" fmla="*/ 260350 h 65"/>
              <a:gd name="T78" fmla="*/ 320766 w 70"/>
              <a:gd name="T79" fmla="*/ 250337 h 65"/>
              <a:gd name="T80" fmla="*/ 421005 w 70"/>
              <a:gd name="T81" fmla="*/ 310417 h 65"/>
              <a:gd name="T82" fmla="*/ 410981 w 70"/>
              <a:gd name="T83" fmla="*/ 300404 h 65"/>
              <a:gd name="T84" fmla="*/ 410981 w 70"/>
              <a:gd name="T85" fmla="*/ 300404 h 65"/>
              <a:gd name="T86" fmla="*/ 360861 w 70"/>
              <a:gd name="T87" fmla="*/ 270363 h 65"/>
              <a:gd name="T88" fmla="*/ 380909 w 70"/>
              <a:gd name="T89" fmla="*/ 280377 h 65"/>
              <a:gd name="T90" fmla="*/ 431029 w 70"/>
              <a:gd name="T91" fmla="*/ 270363 h 65"/>
              <a:gd name="T92" fmla="*/ 330790 w 70"/>
              <a:gd name="T93" fmla="*/ 220296 h 65"/>
              <a:gd name="T94" fmla="*/ 561340 w 70"/>
              <a:gd name="T95" fmla="*/ 90121 h 65"/>
              <a:gd name="T96" fmla="*/ 671603 w 70"/>
              <a:gd name="T97" fmla="*/ 130175 h 65"/>
              <a:gd name="T98" fmla="*/ 541292 w 70"/>
              <a:gd name="T99" fmla="*/ 210283 h 65"/>
              <a:gd name="T100" fmla="*/ 501196 w 70"/>
              <a:gd name="T101" fmla="*/ 190256 h 65"/>
              <a:gd name="T102" fmla="*/ 511220 w 70"/>
              <a:gd name="T103" fmla="*/ 110148 h 65"/>
              <a:gd name="T104" fmla="*/ 551316 w 70"/>
              <a:gd name="T105" fmla="*/ 180242 h 65"/>
              <a:gd name="T106" fmla="*/ 531268 w 70"/>
              <a:gd name="T107" fmla="*/ 160215 h 65"/>
              <a:gd name="T108" fmla="*/ 531268 w 70"/>
              <a:gd name="T109" fmla="*/ 180242 h 65"/>
              <a:gd name="T110" fmla="*/ 641531 w 70"/>
              <a:gd name="T111" fmla="*/ 140188 h 65"/>
              <a:gd name="T112" fmla="*/ 631508 w 70"/>
              <a:gd name="T113" fmla="*/ 150202 h 65"/>
              <a:gd name="T114" fmla="*/ 631508 w 70"/>
              <a:gd name="T115" fmla="*/ 150202 h 65"/>
              <a:gd name="T116" fmla="*/ 571364 w 70"/>
              <a:gd name="T117" fmla="*/ 150202 h 65"/>
              <a:gd name="T118" fmla="*/ 591412 w 70"/>
              <a:gd name="T119" fmla="*/ 150202 h 65"/>
              <a:gd name="T120" fmla="*/ 571364 w 70"/>
              <a:gd name="T121" fmla="*/ 110148 h 65"/>
              <a:gd name="T122" fmla="*/ 571364 w 70"/>
              <a:gd name="T123" fmla="*/ 130175 h 6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70"/>
              <a:gd name="T187" fmla="*/ 0 h 65"/>
              <a:gd name="T188" fmla="*/ 70 w 70"/>
              <a:gd name="T189" fmla="*/ 65 h 6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70" h="65">
                <a:moveTo>
                  <a:pt x="0" y="65"/>
                </a:moveTo>
                <a:cubicBezTo>
                  <a:pt x="10" y="46"/>
                  <a:pt x="24" y="27"/>
                  <a:pt x="49" y="36"/>
                </a:cubicBezTo>
                <a:cubicBezTo>
                  <a:pt x="49" y="40"/>
                  <a:pt x="49" y="40"/>
                  <a:pt x="49" y="40"/>
                </a:cubicBezTo>
                <a:cubicBezTo>
                  <a:pt x="47" y="42"/>
                  <a:pt x="42" y="43"/>
                  <a:pt x="31" y="42"/>
                </a:cubicBezTo>
                <a:cubicBezTo>
                  <a:pt x="31" y="43"/>
                  <a:pt x="31" y="43"/>
                  <a:pt x="31" y="43"/>
                </a:cubicBezTo>
                <a:cubicBezTo>
                  <a:pt x="45" y="46"/>
                  <a:pt x="54" y="45"/>
                  <a:pt x="63" y="32"/>
                </a:cubicBezTo>
                <a:cubicBezTo>
                  <a:pt x="70" y="32"/>
                  <a:pt x="70" y="32"/>
                  <a:pt x="70" y="32"/>
                </a:cubicBezTo>
                <a:cubicBezTo>
                  <a:pt x="56" y="53"/>
                  <a:pt x="56" y="53"/>
                  <a:pt x="56" y="53"/>
                </a:cubicBezTo>
                <a:cubicBezTo>
                  <a:pt x="27" y="54"/>
                  <a:pt x="27" y="54"/>
                  <a:pt x="27" y="54"/>
                </a:cubicBezTo>
                <a:cubicBezTo>
                  <a:pt x="24" y="65"/>
                  <a:pt x="24" y="65"/>
                  <a:pt x="24" y="65"/>
                </a:cubicBezTo>
                <a:cubicBezTo>
                  <a:pt x="0" y="65"/>
                  <a:pt x="0" y="65"/>
                  <a:pt x="0" y="65"/>
                </a:cubicBezTo>
                <a:close/>
                <a:moveTo>
                  <a:pt x="37" y="8"/>
                </a:moveTo>
                <a:cubicBezTo>
                  <a:pt x="37" y="10"/>
                  <a:pt x="38" y="11"/>
                  <a:pt x="38" y="13"/>
                </a:cubicBezTo>
                <a:cubicBezTo>
                  <a:pt x="38" y="15"/>
                  <a:pt x="37" y="16"/>
                  <a:pt x="36" y="16"/>
                </a:cubicBezTo>
                <a:cubicBezTo>
                  <a:pt x="32" y="18"/>
                  <a:pt x="32" y="18"/>
                  <a:pt x="32" y="18"/>
                </a:cubicBezTo>
                <a:cubicBezTo>
                  <a:pt x="32" y="18"/>
                  <a:pt x="32" y="18"/>
                  <a:pt x="32" y="18"/>
                </a:cubicBezTo>
                <a:cubicBezTo>
                  <a:pt x="32" y="18"/>
                  <a:pt x="32" y="18"/>
                  <a:pt x="32" y="18"/>
                </a:cubicBezTo>
                <a:cubicBezTo>
                  <a:pt x="31" y="18"/>
                  <a:pt x="30" y="17"/>
                  <a:pt x="29" y="16"/>
                </a:cubicBezTo>
                <a:cubicBezTo>
                  <a:pt x="28" y="14"/>
                  <a:pt x="27" y="13"/>
                  <a:pt x="27" y="11"/>
                </a:cubicBezTo>
                <a:cubicBezTo>
                  <a:pt x="26" y="9"/>
                  <a:pt x="26" y="7"/>
                  <a:pt x="26" y="6"/>
                </a:cubicBezTo>
                <a:cubicBezTo>
                  <a:pt x="26" y="4"/>
                  <a:pt x="26" y="3"/>
                  <a:pt x="27" y="2"/>
                </a:cubicBezTo>
                <a:cubicBezTo>
                  <a:pt x="27" y="2"/>
                  <a:pt x="27" y="2"/>
                  <a:pt x="27" y="2"/>
                </a:cubicBezTo>
                <a:cubicBezTo>
                  <a:pt x="27" y="2"/>
                  <a:pt x="27" y="2"/>
                  <a:pt x="27" y="2"/>
                </a:cubicBezTo>
                <a:cubicBezTo>
                  <a:pt x="27" y="2"/>
                  <a:pt x="27" y="2"/>
                  <a:pt x="27" y="2"/>
                </a:cubicBezTo>
                <a:cubicBezTo>
                  <a:pt x="27" y="2"/>
                  <a:pt x="27" y="2"/>
                  <a:pt x="27" y="2"/>
                </a:cubicBezTo>
                <a:cubicBezTo>
                  <a:pt x="31" y="1"/>
                  <a:pt x="31" y="1"/>
                  <a:pt x="31" y="1"/>
                </a:cubicBezTo>
                <a:cubicBezTo>
                  <a:pt x="31" y="1"/>
                  <a:pt x="31" y="1"/>
                  <a:pt x="31" y="1"/>
                </a:cubicBezTo>
                <a:cubicBezTo>
                  <a:pt x="32" y="0"/>
                  <a:pt x="34" y="1"/>
                  <a:pt x="35" y="3"/>
                </a:cubicBezTo>
                <a:cubicBezTo>
                  <a:pt x="35" y="4"/>
                  <a:pt x="36" y="6"/>
                  <a:pt x="37" y="8"/>
                </a:cubicBezTo>
                <a:close/>
                <a:moveTo>
                  <a:pt x="30" y="5"/>
                </a:moveTo>
                <a:cubicBezTo>
                  <a:pt x="28" y="6"/>
                  <a:pt x="28" y="6"/>
                  <a:pt x="28" y="6"/>
                </a:cubicBezTo>
                <a:cubicBezTo>
                  <a:pt x="28" y="6"/>
                  <a:pt x="28" y="6"/>
                  <a:pt x="28" y="7"/>
                </a:cubicBezTo>
                <a:cubicBezTo>
                  <a:pt x="30" y="6"/>
                  <a:pt x="30" y="6"/>
                  <a:pt x="30" y="6"/>
                </a:cubicBezTo>
                <a:cubicBezTo>
                  <a:pt x="30" y="6"/>
                  <a:pt x="30" y="6"/>
                  <a:pt x="30" y="5"/>
                </a:cubicBezTo>
                <a:close/>
                <a:moveTo>
                  <a:pt x="28" y="5"/>
                </a:moveTo>
                <a:cubicBezTo>
                  <a:pt x="30" y="4"/>
                  <a:pt x="30" y="4"/>
                  <a:pt x="30" y="4"/>
                </a:cubicBezTo>
                <a:cubicBezTo>
                  <a:pt x="30" y="4"/>
                  <a:pt x="30" y="4"/>
                  <a:pt x="30" y="4"/>
                </a:cubicBezTo>
                <a:cubicBezTo>
                  <a:pt x="30" y="4"/>
                  <a:pt x="30" y="4"/>
                  <a:pt x="30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8" y="5"/>
                  <a:pt x="28" y="5"/>
                </a:cubicBezTo>
                <a:close/>
                <a:moveTo>
                  <a:pt x="33" y="15"/>
                </a:moveTo>
                <a:cubicBezTo>
                  <a:pt x="31" y="15"/>
                  <a:pt x="31" y="15"/>
                  <a:pt x="31" y="15"/>
                </a:cubicBezTo>
                <a:cubicBezTo>
                  <a:pt x="31" y="15"/>
                  <a:pt x="31" y="15"/>
                  <a:pt x="31" y="15"/>
                </a:cubicBezTo>
                <a:cubicBezTo>
                  <a:pt x="31" y="15"/>
                  <a:pt x="31" y="15"/>
                  <a:pt x="31" y="15"/>
                </a:cubicBezTo>
                <a:cubicBezTo>
                  <a:pt x="33" y="15"/>
                  <a:pt x="33" y="15"/>
                  <a:pt x="33" y="15"/>
                </a:cubicBezTo>
                <a:cubicBezTo>
                  <a:pt x="33" y="15"/>
                  <a:pt x="33" y="15"/>
                  <a:pt x="33" y="15"/>
                </a:cubicBezTo>
                <a:close/>
                <a:moveTo>
                  <a:pt x="31" y="14"/>
                </a:moveTo>
                <a:cubicBezTo>
                  <a:pt x="33" y="14"/>
                  <a:pt x="33" y="14"/>
                  <a:pt x="33" y="14"/>
                </a:cubicBezTo>
                <a:cubicBezTo>
                  <a:pt x="32" y="13"/>
                  <a:pt x="32" y="13"/>
                  <a:pt x="32" y="13"/>
                </a:cubicBezTo>
                <a:cubicBezTo>
                  <a:pt x="30" y="14"/>
                  <a:pt x="30" y="14"/>
                  <a:pt x="30" y="14"/>
                </a:cubicBezTo>
                <a:cubicBezTo>
                  <a:pt x="30" y="14"/>
                  <a:pt x="31" y="14"/>
                  <a:pt x="31" y="14"/>
                </a:cubicBezTo>
                <a:close/>
                <a:moveTo>
                  <a:pt x="30" y="8"/>
                </a:moveTo>
                <a:cubicBezTo>
                  <a:pt x="28" y="8"/>
                  <a:pt x="28" y="8"/>
                  <a:pt x="28" y="8"/>
                </a:cubicBezTo>
                <a:cubicBezTo>
                  <a:pt x="28" y="9"/>
                  <a:pt x="28" y="9"/>
                  <a:pt x="28" y="9"/>
                </a:cubicBezTo>
                <a:cubicBezTo>
                  <a:pt x="30" y="8"/>
                  <a:pt x="30" y="8"/>
                  <a:pt x="30" y="8"/>
                </a:cubicBezTo>
                <a:cubicBezTo>
                  <a:pt x="30" y="8"/>
                  <a:pt x="30" y="8"/>
                  <a:pt x="30" y="8"/>
                </a:cubicBezTo>
                <a:close/>
                <a:moveTo>
                  <a:pt x="29" y="12"/>
                </a:moveTo>
                <a:cubicBezTo>
                  <a:pt x="31" y="11"/>
                  <a:pt x="31" y="11"/>
                  <a:pt x="31" y="11"/>
                </a:cubicBezTo>
                <a:cubicBezTo>
                  <a:pt x="31" y="11"/>
                  <a:pt x="31" y="11"/>
                  <a:pt x="31" y="11"/>
                </a:cubicBezTo>
                <a:cubicBezTo>
                  <a:pt x="29" y="11"/>
                  <a:pt x="29" y="11"/>
                  <a:pt x="29" y="11"/>
                </a:cubicBezTo>
                <a:cubicBezTo>
                  <a:pt x="29" y="11"/>
                  <a:pt x="29" y="12"/>
                  <a:pt x="29" y="12"/>
                </a:cubicBezTo>
                <a:close/>
                <a:moveTo>
                  <a:pt x="35" y="13"/>
                </a:moveTo>
                <a:cubicBezTo>
                  <a:pt x="35" y="12"/>
                  <a:pt x="35" y="10"/>
                  <a:pt x="35" y="8"/>
                </a:cubicBezTo>
                <a:cubicBezTo>
                  <a:pt x="34" y="7"/>
                  <a:pt x="33" y="5"/>
                  <a:pt x="33" y="4"/>
                </a:cubicBezTo>
                <a:cubicBezTo>
                  <a:pt x="32" y="3"/>
                  <a:pt x="32" y="3"/>
                  <a:pt x="32" y="3"/>
                </a:cubicBezTo>
                <a:cubicBezTo>
                  <a:pt x="32" y="3"/>
                  <a:pt x="32" y="3"/>
                  <a:pt x="32" y="4"/>
                </a:cubicBezTo>
                <a:cubicBezTo>
                  <a:pt x="32" y="5"/>
                  <a:pt x="32" y="7"/>
                  <a:pt x="33" y="9"/>
                </a:cubicBezTo>
                <a:cubicBezTo>
                  <a:pt x="34" y="11"/>
                  <a:pt x="34" y="12"/>
                  <a:pt x="35" y="13"/>
                </a:cubicBezTo>
                <a:cubicBezTo>
                  <a:pt x="35" y="14"/>
                  <a:pt x="35" y="14"/>
                  <a:pt x="36" y="14"/>
                </a:cubicBezTo>
                <a:cubicBezTo>
                  <a:pt x="36" y="14"/>
                  <a:pt x="35" y="14"/>
                  <a:pt x="35" y="13"/>
                </a:cubicBezTo>
                <a:close/>
                <a:moveTo>
                  <a:pt x="51" y="27"/>
                </a:moveTo>
                <a:cubicBezTo>
                  <a:pt x="50" y="28"/>
                  <a:pt x="49" y="30"/>
                  <a:pt x="49" y="31"/>
                </a:cubicBezTo>
                <a:cubicBezTo>
                  <a:pt x="48" y="32"/>
                  <a:pt x="48" y="33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6"/>
                  <a:pt x="54" y="36"/>
                  <a:pt x="55" y="35"/>
                </a:cubicBezTo>
                <a:cubicBezTo>
                  <a:pt x="56" y="34"/>
                  <a:pt x="57" y="33"/>
                  <a:pt x="58" y="32"/>
                </a:cubicBezTo>
                <a:cubicBezTo>
                  <a:pt x="59" y="31"/>
                  <a:pt x="60" y="29"/>
                  <a:pt x="60" y="28"/>
                </a:cubicBezTo>
                <a:cubicBezTo>
                  <a:pt x="60" y="27"/>
                  <a:pt x="60" y="26"/>
                  <a:pt x="60" y="25"/>
                </a:cubicBezTo>
                <a:cubicBezTo>
                  <a:pt x="60" y="25"/>
                  <a:pt x="60" y="25"/>
                  <a:pt x="60" y="25"/>
                </a:cubicBezTo>
                <a:cubicBezTo>
                  <a:pt x="60" y="25"/>
                  <a:pt x="60" y="25"/>
                  <a:pt x="60" y="25"/>
                </a:cubicBezTo>
                <a:cubicBezTo>
                  <a:pt x="57" y="23"/>
                  <a:pt x="57" y="23"/>
                  <a:pt x="57" y="23"/>
                </a:cubicBezTo>
                <a:cubicBezTo>
                  <a:pt x="56" y="23"/>
                  <a:pt x="55" y="23"/>
                  <a:pt x="54" y="24"/>
                </a:cubicBezTo>
                <a:cubicBezTo>
                  <a:pt x="53" y="25"/>
                  <a:pt x="52" y="26"/>
                  <a:pt x="51" y="27"/>
                </a:cubicBezTo>
                <a:close/>
                <a:moveTo>
                  <a:pt x="53" y="33"/>
                </a:moveTo>
                <a:cubicBezTo>
                  <a:pt x="54" y="34"/>
                  <a:pt x="54" y="34"/>
                  <a:pt x="54" y="34"/>
                </a:cubicBezTo>
                <a:cubicBezTo>
                  <a:pt x="54" y="33"/>
                  <a:pt x="54" y="33"/>
                  <a:pt x="54" y="33"/>
                </a:cubicBezTo>
                <a:cubicBezTo>
                  <a:pt x="53" y="32"/>
                  <a:pt x="53" y="32"/>
                  <a:pt x="53" y="32"/>
                </a:cubicBezTo>
                <a:cubicBezTo>
                  <a:pt x="53" y="32"/>
                  <a:pt x="53" y="32"/>
                  <a:pt x="53" y="33"/>
                </a:cubicBezTo>
                <a:close/>
                <a:moveTo>
                  <a:pt x="53" y="34"/>
                </a:moveTo>
                <a:cubicBezTo>
                  <a:pt x="52" y="33"/>
                  <a:pt x="52" y="33"/>
                  <a:pt x="52" y="33"/>
                </a:cubicBezTo>
                <a:cubicBezTo>
                  <a:pt x="52" y="33"/>
                  <a:pt x="52" y="33"/>
                  <a:pt x="52" y="33"/>
                </a:cubicBezTo>
                <a:cubicBezTo>
                  <a:pt x="52" y="33"/>
                  <a:pt x="52" y="33"/>
                  <a:pt x="52" y="33"/>
                </a:cubicBezTo>
                <a:cubicBezTo>
                  <a:pt x="53" y="34"/>
                  <a:pt x="53" y="34"/>
                  <a:pt x="53" y="34"/>
                </a:cubicBezTo>
                <a:cubicBezTo>
                  <a:pt x="53" y="34"/>
                  <a:pt x="53" y="34"/>
                  <a:pt x="53" y="34"/>
                </a:cubicBezTo>
                <a:cubicBezTo>
                  <a:pt x="53" y="34"/>
                  <a:pt x="53" y="34"/>
                  <a:pt x="53" y="34"/>
                </a:cubicBezTo>
                <a:close/>
                <a:moveTo>
                  <a:pt x="57" y="26"/>
                </a:moveTo>
                <a:cubicBezTo>
                  <a:pt x="58" y="27"/>
                  <a:pt x="58" y="27"/>
                  <a:pt x="58" y="27"/>
                </a:cubicBezTo>
                <a:cubicBezTo>
                  <a:pt x="58" y="27"/>
                  <a:pt x="59" y="27"/>
                  <a:pt x="59" y="27"/>
                </a:cubicBezTo>
                <a:cubicBezTo>
                  <a:pt x="58" y="27"/>
                  <a:pt x="58" y="27"/>
                  <a:pt x="58" y="27"/>
                </a:cubicBezTo>
                <a:cubicBezTo>
                  <a:pt x="57" y="26"/>
                  <a:pt x="57" y="26"/>
                  <a:pt x="57" y="26"/>
                </a:cubicBezTo>
                <a:cubicBezTo>
                  <a:pt x="57" y="26"/>
                  <a:pt x="57" y="26"/>
                  <a:pt x="57" y="26"/>
                </a:cubicBezTo>
                <a:close/>
                <a:moveTo>
                  <a:pt x="58" y="28"/>
                </a:moveTo>
                <a:cubicBezTo>
                  <a:pt x="57" y="27"/>
                  <a:pt x="57" y="27"/>
                  <a:pt x="57" y="27"/>
                </a:cubicBezTo>
                <a:cubicBezTo>
                  <a:pt x="57" y="27"/>
                  <a:pt x="57" y="27"/>
                  <a:pt x="57" y="27"/>
                </a:cubicBezTo>
                <a:cubicBezTo>
                  <a:pt x="58" y="28"/>
                  <a:pt x="58" y="28"/>
                  <a:pt x="58" y="28"/>
                </a:cubicBezTo>
                <a:cubicBezTo>
                  <a:pt x="58" y="28"/>
                  <a:pt x="58" y="28"/>
                  <a:pt x="58" y="28"/>
                </a:cubicBezTo>
                <a:close/>
                <a:moveTo>
                  <a:pt x="54" y="31"/>
                </a:moveTo>
                <a:cubicBezTo>
                  <a:pt x="55" y="32"/>
                  <a:pt x="55" y="32"/>
                  <a:pt x="55" y="32"/>
                </a:cubicBezTo>
                <a:cubicBezTo>
                  <a:pt x="56" y="32"/>
                  <a:pt x="56" y="32"/>
                  <a:pt x="56" y="32"/>
                </a:cubicBezTo>
                <a:cubicBezTo>
                  <a:pt x="54" y="31"/>
                  <a:pt x="54" y="31"/>
                  <a:pt x="54" y="31"/>
                </a:cubicBezTo>
                <a:cubicBezTo>
                  <a:pt x="54" y="31"/>
                  <a:pt x="54" y="31"/>
                  <a:pt x="54" y="31"/>
                </a:cubicBezTo>
                <a:close/>
                <a:moveTo>
                  <a:pt x="57" y="30"/>
                </a:move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5" y="29"/>
                </a:cubicBezTo>
                <a:cubicBezTo>
                  <a:pt x="57" y="30"/>
                  <a:pt x="57" y="30"/>
                  <a:pt x="57" y="30"/>
                </a:cubicBezTo>
                <a:cubicBezTo>
                  <a:pt x="57" y="30"/>
                  <a:pt x="57" y="30"/>
                  <a:pt x="57" y="30"/>
                </a:cubicBezTo>
                <a:close/>
                <a:moveTo>
                  <a:pt x="55" y="25"/>
                </a:moveTo>
                <a:cubicBezTo>
                  <a:pt x="54" y="26"/>
                  <a:pt x="53" y="27"/>
                  <a:pt x="52" y="28"/>
                </a:cubicBezTo>
                <a:cubicBezTo>
                  <a:pt x="51" y="29"/>
                  <a:pt x="51" y="30"/>
                  <a:pt x="50" y="31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32"/>
                  <a:pt x="50" y="32"/>
                  <a:pt x="51" y="32"/>
                </a:cubicBezTo>
                <a:cubicBezTo>
                  <a:pt x="52" y="31"/>
                  <a:pt x="53" y="30"/>
                  <a:pt x="53" y="29"/>
                </a:cubicBezTo>
                <a:cubicBezTo>
                  <a:pt x="54" y="28"/>
                  <a:pt x="55" y="26"/>
                  <a:pt x="55" y="26"/>
                </a:cubicBezTo>
                <a:cubicBezTo>
                  <a:pt x="55" y="25"/>
                  <a:pt x="56" y="25"/>
                  <a:pt x="56" y="25"/>
                </a:cubicBezTo>
                <a:cubicBezTo>
                  <a:pt x="56" y="25"/>
                  <a:pt x="55" y="25"/>
                  <a:pt x="55" y="25"/>
                </a:cubicBezTo>
                <a:close/>
                <a:moveTo>
                  <a:pt x="39" y="21"/>
                </a:moveTo>
                <a:cubicBezTo>
                  <a:pt x="37" y="21"/>
                  <a:pt x="36" y="20"/>
                  <a:pt x="34" y="20"/>
                </a:cubicBezTo>
                <a:cubicBezTo>
                  <a:pt x="32" y="20"/>
                  <a:pt x="31" y="20"/>
                  <a:pt x="30" y="21"/>
                </a:cubicBezTo>
                <a:cubicBezTo>
                  <a:pt x="30" y="21"/>
                  <a:pt x="30" y="21"/>
                  <a:pt x="30" y="21"/>
                </a:cubicBezTo>
                <a:cubicBezTo>
                  <a:pt x="29" y="25"/>
                  <a:pt x="29" y="25"/>
                  <a:pt x="29" y="25"/>
                </a:cubicBezTo>
                <a:cubicBezTo>
                  <a:pt x="29" y="25"/>
                  <a:pt x="29" y="25"/>
                  <a:pt x="29" y="25"/>
                </a:cubicBezTo>
                <a:cubicBezTo>
                  <a:pt x="29" y="25"/>
                  <a:pt x="29" y="25"/>
                  <a:pt x="29" y="26"/>
                </a:cubicBezTo>
                <a:cubicBezTo>
                  <a:pt x="29" y="26"/>
                  <a:pt x="29" y="26"/>
                  <a:pt x="29" y="26"/>
                </a:cubicBezTo>
                <a:cubicBezTo>
                  <a:pt x="29" y="26"/>
                  <a:pt x="29" y="26"/>
                  <a:pt x="29" y="26"/>
                </a:cubicBezTo>
                <a:cubicBezTo>
                  <a:pt x="29" y="27"/>
                  <a:pt x="29" y="28"/>
                  <a:pt x="31" y="29"/>
                </a:cubicBezTo>
                <a:cubicBezTo>
                  <a:pt x="32" y="30"/>
                  <a:pt x="33" y="31"/>
                  <a:pt x="35" y="31"/>
                </a:cubicBezTo>
                <a:cubicBezTo>
                  <a:pt x="37" y="32"/>
                  <a:pt x="39" y="33"/>
                  <a:pt x="40" y="33"/>
                </a:cubicBezTo>
                <a:cubicBezTo>
                  <a:pt x="42" y="33"/>
                  <a:pt x="43" y="33"/>
                  <a:pt x="44" y="32"/>
                </a:cubicBezTo>
                <a:cubicBezTo>
                  <a:pt x="44" y="32"/>
                  <a:pt x="44" y="32"/>
                  <a:pt x="44" y="32"/>
                </a:cubicBezTo>
                <a:cubicBezTo>
                  <a:pt x="44" y="31"/>
                  <a:pt x="44" y="31"/>
                  <a:pt x="44" y="31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6"/>
                  <a:pt x="45" y="25"/>
                  <a:pt x="44" y="24"/>
                </a:cubicBezTo>
                <a:cubicBezTo>
                  <a:pt x="43" y="23"/>
                  <a:pt x="41" y="22"/>
                  <a:pt x="39" y="21"/>
                </a:cubicBezTo>
                <a:close/>
                <a:moveTo>
                  <a:pt x="33" y="25"/>
                </a:moveTo>
                <a:cubicBezTo>
                  <a:pt x="32" y="27"/>
                  <a:pt x="32" y="27"/>
                  <a:pt x="32" y="27"/>
                </a:cubicBezTo>
                <a:cubicBezTo>
                  <a:pt x="32" y="27"/>
                  <a:pt x="33" y="28"/>
                  <a:pt x="33" y="28"/>
                </a:cubicBezTo>
                <a:cubicBezTo>
                  <a:pt x="34" y="26"/>
                  <a:pt x="34" y="26"/>
                  <a:pt x="34" y="26"/>
                </a:cubicBezTo>
                <a:cubicBezTo>
                  <a:pt x="33" y="26"/>
                  <a:pt x="33" y="25"/>
                  <a:pt x="33" y="25"/>
                </a:cubicBezTo>
                <a:close/>
                <a:moveTo>
                  <a:pt x="32" y="27"/>
                </a:moveTo>
                <a:cubicBezTo>
                  <a:pt x="31" y="26"/>
                  <a:pt x="31" y="26"/>
                  <a:pt x="31" y="26"/>
                </a:cubicBezTo>
                <a:cubicBezTo>
                  <a:pt x="31" y="26"/>
                  <a:pt x="31" y="26"/>
                  <a:pt x="31" y="26"/>
                </a:cubicBezTo>
                <a:cubicBezTo>
                  <a:pt x="32" y="24"/>
                  <a:pt x="32" y="24"/>
                  <a:pt x="32" y="24"/>
                </a:cubicBezTo>
                <a:cubicBezTo>
                  <a:pt x="32" y="24"/>
                  <a:pt x="32" y="25"/>
                  <a:pt x="32" y="25"/>
                </a:cubicBezTo>
                <a:cubicBezTo>
                  <a:pt x="32" y="25"/>
                  <a:pt x="32" y="25"/>
                  <a:pt x="32" y="25"/>
                </a:cubicBezTo>
                <a:cubicBezTo>
                  <a:pt x="32" y="27"/>
                  <a:pt x="32" y="27"/>
                  <a:pt x="32" y="27"/>
                </a:cubicBezTo>
                <a:close/>
                <a:moveTo>
                  <a:pt x="42" y="29"/>
                </a:moveTo>
                <a:cubicBezTo>
                  <a:pt x="41" y="31"/>
                  <a:pt x="41" y="31"/>
                  <a:pt x="41" y="31"/>
                </a:cubicBezTo>
                <a:cubicBezTo>
                  <a:pt x="42" y="31"/>
                  <a:pt x="42" y="31"/>
                  <a:pt x="42" y="31"/>
                </a:cubicBezTo>
                <a:cubicBezTo>
                  <a:pt x="42" y="31"/>
                  <a:pt x="42" y="31"/>
                  <a:pt x="42" y="31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29"/>
                  <a:pt x="42" y="29"/>
                  <a:pt x="42" y="29"/>
                </a:cubicBezTo>
                <a:close/>
                <a:moveTo>
                  <a:pt x="41" y="30"/>
                </a:moveTo>
                <a:cubicBezTo>
                  <a:pt x="41" y="29"/>
                  <a:pt x="41" y="29"/>
                  <a:pt x="41" y="29"/>
                </a:cubicBezTo>
                <a:cubicBezTo>
                  <a:pt x="41" y="29"/>
                  <a:pt x="41" y="28"/>
                  <a:pt x="41" y="28"/>
                </a:cubicBezTo>
                <a:cubicBezTo>
                  <a:pt x="40" y="30"/>
                  <a:pt x="40" y="30"/>
                  <a:pt x="40" y="30"/>
                </a:cubicBezTo>
                <a:cubicBezTo>
                  <a:pt x="40" y="30"/>
                  <a:pt x="40" y="30"/>
                  <a:pt x="41" y="30"/>
                </a:cubicBezTo>
                <a:close/>
                <a:moveTo>
                  <a:pt x="35" y="27"/>
                </a:moveTo>
                <a:cubicBezTo>
                  <a:pt x="34" y="28"/>
                  <a:pt x="34" y="28"/>
                  <a:pt x="34" y="28"/>
                </a:cubicBezTo>
                <a:cubicBezTo>
                  <a:pt x="35" y="29"/>
                  <a:pt x="35" y="29"/>
                  <a:pt x="35" y="29"/>
                </a:cubicBezTo>
                <a:cubicBezTo>
                  <a:pt x="36" y="27"/>
                  <a:pt x="36" y="27"/>
                  <a:pt x="36" y="27"/>
                </a:cubicBezTo>
                <a:cubicBezTo>
                  <a:pt x="36" y="27"/>
                  <a:pt x="35" y="27"/>
                  <a:pt x="35" y="27"/>
                </a:cubicBezTo>
                <a:close/>
                <a:moveTo>
                  <a:pt x="38" y="30"/>
                </a:moveTo>
                <a:cubicBezTo>
                  <a:pt x="39" y="28"/>
                  <a:pt x="39" y="28"/>
                  <a:pt x="39" y="28"/>
                </a:cubicBezTo>
                <a:cubicBezTo>
                  <a:pt x="38" y="28"/>
                  <a:pt x="38" y="28"/>
                  <a:pt x="38" y="28"/>
                </a:cubicBezTo>
                <a:cubicBezTo>
                  <a:pt x="37" y="30"/>
                  <a:pt x="37" y="30"/>
                  <a:pt x="37" y="30"/>
                </a:cubicBezTo>
                <a:cubicBezTo>
                  <a:pt x="37" y="30"/>
                  <a:pt x="38" y="30"/>
                  <a:pt x="38" y="30"/>
                </a:cubicBezTo>
                <a:close/>
                <a:moveTo>
                  <a:pt x="42" y="26"/>
                </a:moveTo>
                <a:cubicBezTo>
                  <a:pt x="43" y="26"/>
                  <a:pt x="43" y="27"/>
                  <a:pt x="43" y="27"/>
                </a:cubicBezTo>
                <a:cubicBezTo>
                  <a:pt x="43" y="27"/>
                  <a:pt x="43" y="26"/>
                  <a:pt x="42" y="26"/>
                </a:cubicBezTo>
                <a:cubicBezTo>
                  <a:pt x="41" y="26"/>
                  <a:pt x="39" y="26"/>
                  <a:pt x="38" y="25"/>
                </a:cubicBezTo>
                <a:cubicBezTo>
                  <a:pt x="36" y="24"/>
                  <a:pt x="35" y="24"/>
                  <a:pt x="34" y="23"/>
                </a:cubicBezTo>
                <a:cubicBezTo>
                  <a:pt x="33" y="22"/>
                  <a:pt x="33" y="22"/>
                  <a:pt x="33" y="22"/>
                </a:cubicBezTo>
                <a:cubicBezTo>
                  <a:pt x="33" y="22"/>
                  <a:pt x="33" y="22"/>
                  <a:pt x="34" y="22"/>
                </a:cubicBezTo>
                <a:cubicBezTo>
                  <a:pt x="35" y="22"/>
                  <a:pt x="37" y="23"/>
                  <a:pt x="38" y="24"/>
                </a:cubicBezTo>
                <a:cubicBezTo>
                  <a:pt x="40" y="24"/>
                  <a:pt x="41" y="25"/>
                  <a:pt x="42" y="26"/>
                </a:cubicBezTo>
                <a:close/>
                <a:moveTo>
                  <a:pt x="56" y="9"/>
                </a:moveTo>
                <a:cubicBezTo>
                  <a:pt x="58" y="8"/>
                  <a:pt x="60" y="7"/>
                  <a:pt x="61" y="7"/>
                </a:cubicBezTo>
                <a:cubicBezTo>
                  <a:pt x="63" y="7"/>
                  <a:pt x="64" y="8"/>
                  <a:pt x="65" y="9"/>
                </a:cubicBezTo>
                <a:cubicBezTo>
                  <a:pt x="67" y="13"/>
                  <a:pt x="67" y="13"/>
                  <a:pt x="67" y="13"/>
                </a:cubicBezTo>
                <a:cubicBezTo>
                  <a:pt x="67" y="13"/>
                  <a:pt x="67" y="13"/>
                  <a:pt x="67" y="13"/>
                </a:cubicBezTo>
                <a:cubicBezTo>
                  <a:pt x="67" y="13"/>
                  <a:pt x="67" y="13"/>
                  <a:pt x="67" y="13"/>
                </a:cubicBezTo>
                <a:cubicBezTo>
                  <a:pt x="67" y="14"/>
                  <a:pt x="66" y="16"/>
                  <a:pt x="65" y="17"/>
                </a:cubicBezTo>
                <a:cubicBezTo>
                  <a:pt x="63" y="18"/>
                  <a:pt x="62" y="19"/>
                  <a:pt x="60" y="19"/>
                </a:cubicBezTo>
                <a:cubicBezTo>
                  <a:pt x="58" y="20"/>
                  <a:pt x="56" y="21"/>
                  <a:pt x="54" y="21"/>
                </a:cubicBezTo>
                <a:cubicBezTo>
                  <a:pt x="52" y="21"/>
                  <a:pt x="51" y="20"/>
                  <a:pt x="51" y="19"/>
                </a:cubicBezTo>
                <a:cubicBezTo>
                  <a:pt x="51" y="20"/>
                  <a:pt x="51" y="20"/>
                  <a:pt x="51" y="20"/>
                </a:cubicBezTo>
                <a:cubicBezTo>
                  <a:pt x="51" y="19"/>
                  <a:pt x="51" y="19"/>
                  <a:pt x="51" y="19"/>
                </a:cubicBezTo>
                <a:cubicBezTo>
                  <a:pt x="51" y="19"/>
                  <a:pt x="50" y="19"/>
                  <a:pt x="50" y="19"/>
                </a:cubicBezTo>
                <a:cubicBezTo>
                  <a:pt x="50" y="19"/>
                  <a:pt x="50" y="19"/>
                  <a:pt x="50" y="19"/>
                </a:cubicBezTo>
                <a:cubicBezTo>
                  <a:pt x="49" y="15"/>
                  <a:pt x="49" y="15"/>
                  <a:pt x="49" y="15"/>
                </a:cubicBezTo>
                <a:cubicBezTo>
                  <a:pt x="49" y="15"/>
                  <a:pt x="49" y="15"/>
                  <a:pt x="49" y="15"/>
                </a:cubicBezTo>
                <a:cubicBezTo>
                  <a:pt x="48" y="14"/>
                  <a:pt x="49" y="13"/>
                  <a:pt x="51" y="11"/>
                </a:cubicBezTo>
                <a:cubicBezTo>
                  <a:pt x="52" y="10"/>
                  <a:pt x="54" y="10"/>
                  <a:pt x="56" y="9"/>
                </a:cubicBezTo>
                <a:close/>
                <a:moveTo>
                  <a:pt x="54" y="16"/>
                </a:moveTo>
                <a:cubicBezTo>
                  <a:pt x="54" y="18"/>
                  <a:pt x="54" y="18"/>
                  <a:pt x="54" y="18"/>
                </a:cubicBezTo>
                <a:cubicBezTo>
                  <a:pt x="55" y="18"/>
                  <a:pt x="55" y="18"/>
                  <a:pt x="55" y="18"/>
                </a:cubicBezTo>
                <a:cubicBezTo>
                  <a:pt x="54" y="16"/>
                  <a:pt x="54" y="16"/>
                  <a:pt x="54" y="16"/>
                </a:cubicBezTo>
                <a:cubicBezTo>
                  <a:pt x="54" y="16"/>
                  <a:pt x="54" y="16"/>
                  <a:pt x="54" y="16"/>
                </a:cubicBezTo>
                <a:close/>
                <a:moveTo>
                  <a:pt x="53" y="18"/>
                </a:moveTo>
                <a:cubicBezTo>
                  <a:pt x="53" y="16"/>
                  <a:pt x="53" y="16"/>
                  <a:pt x="53" y="16"/>
                </a:cubicBezTo>
                <a:cubicBezTo>
                  <a:pt x="53" y="16"/>
                  <a:pt x="53" y="16"/>
                  <a:pt x="53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lose/>
                <a:moveTo>
                  <a:pt x="63" y="12"/>
                </a:moveTo>
                <a:cubicBezTo>
                  <a:pt x="64" y="14"/>
                  <a:pt x="64" y="14"/>
                  <a:pt x="64" y="14"/>
                </a:cubicBezTo>
                <a:cubicBezTo>
                  <a:pt x="64" y="14"/>
                  <a:pt x="64" y="14"/>
                  <a:pt x="64" y="14"/>
                </a:cubicBezTo>
                <a:cubicBezTo>
                  <a:pt x="64" y="14"/>
                  <a:pt x="64" y="14"/>
                  <a:pt x="64" y="14"/>
                </a:cubicBezTo>
                <a:cubicBezTo>
                  <a:pt x="64" y="12"/>
                  <a:pt x="64" y="12"/>
                  <a:pt x="64" y="12"/>
                </a:cubicBezTo>
                <a:cubicBezTo>
                  <a:pt x="63" y="12"/>
                  <a:pt x="63" y="12"/>
                  <a:pt x="63" y="12"/>
                </a:cubicBezTo>
                <a:close/>
                <a:moveTo>
                  <a:pt x="63" y="15"/>
                </a:moveTo>
                <a:cubicBezTo>
                  <a:pt x="62" y="13"/>
                  <a:pt x="62" y="13"/>
                  <a:pt x="62" y="13"/>
                </a:cubicBezTo>
                <a:cubicBezTo>
                  <a:pt x="62" y="13"/>
                  <a:pt x="62" y="13"/>
                  <a:pt x="62" y="13"/>
                </a:cubicBezTo>
                <a:cubicBezTo>
                  <a:pt x="63" y="15"/>
                  <a:pt x="63" y="15"/>
                  <a:pt x="63" y="15"/>
                </a:cubicBezTo>
                <a:cubicBezTo>
                  <a:pt x="63" y="15"/>
                  <a:pt x="63" y="15"/>
                  <a:pt x="63" y="15"/>
                </a:cubicBezTo>
                <a:close/>
                <a:moveTo>
                  <a:pt x="56" y="16"/>
                </a:moveTo>
                <a:cubicBezTo>
                  <a:pt x="57" y="18"/>
                  <a:pt x="57" y="18"/>
                  <a:pt x="57" y="18"/>
                </a:cubicBezTo>
                <a:cubicBezTo>
                  <a:pt x="57" y="18"/>
                  <a:pt x="57" y="18"/>
                  <a:pt x="58" y="17"/>
                </a:cubicBezTo>
                <a:cubicBezTo>
                  <a:pt x="57" y="15"/>
                  <a:pt x="57" y="15"/>
                  <a:pt x="57" y="15"/>
                </a:cubicBezTo>
                <a:cubicBezTo>
                  <a:pt x="57" y="15"/>
                  <a:pt x="56" y="16"/>
                  <a:pt x="56" y="16"/>
                </a:cubicBezTo>
                <a:close/>
                <a:moveTo>
                  <a:pt x="61" y="16"/>
                </a:moveTo>
                <a:cubicBezTo>
                  <a:pt x="60" y="14"/>
                  <a:pt x="60" y="14"/>
                  <a:pt x="60" y="14"/>
                </a:cubicBezTo>
                <a:cubicBezTo>
                  <a:pt x="60" y="14"/>
                  <a:pt x="59" y="14"/>
                  <a:pt x="59" y="15"/>
                </a:cubicBezTo>
                <a:cubicBezTo>
                  <a:pt x="60" y="17"/>
                  <a:pt x="60" y="17"/>
                  <a:pt x="60" y="17"/>
                </a:cubicBezTo>
                <a:cubicBezTo>
                  <a:pt x="60" y="16"/>
                  <a:pt x="61" y="16"/>
                  <a:pt x="61" y="16"/>
                </a:cubicBezTo>
                <a:close/>
                <a:moveTo>
                  <a:pt x="61" y="10"/>
                </a:moveTo>
                <a:cubicBezTo>
                  <a:pt x="60" y="10"/>
                  <a:pt x="58" y="10"/>
                  <a:pt x="57" y="11"/>
                </a:cubicBezTo>
                <a:cubicBezTo>
                  <a:pt x="55" y="12"/>
                  <a:pt x="53" y="13"/>
                  <a:pt x="52" y="13"/>
                </a:cubicBezTo>
                <a:cubicBezTo>
                  <a:pt x="51" y="14"/>
                  <a:pt x="51" y="14"/>
                  <a:pt x="51" y="14"/>
                </a:cubicBezTo>
                <a:cubicBezTo>
                  <a:pt x="51" y="14"/>
                  <a:pt x="52" y="14"/>
                  <a:pt x="52" y="14"/>
                </a:cubicBezTo>
                <a:cubicBezTo>
                  <a:pt x="54" y="14"/>
                  <a:pt x="55" y="13"/>
                  <a:pt x="57" y="13"/>
                </a:cubicBezTo>
                <a:cubicBezTo>
                  <a:pt x="59" y="12"/>
                  <a:pt x="61" y="11"/>
                  <a:pt x="62" y="10"/>
                </a:cubicBezTo>
                <a:cubicBezTo>
                  <a:pt x="62" y="10"/>
                  <a:pt x="63" y="10"/>
                  <a:pt x="63" y="10"/>
                </a:cubicBezTo>
                <a:cubicBezTo>
                  <a:pt x="63" y="10"/>
                  <a:pt x="62" y="10"/>
                  <a:pt x="61" y="1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5" name="Freeform 58"/>
          <p:cNvSpPr>
            <a:spLocks noEditPoints="1"/>
          </p:cNvSpPr>
          <p:nvPr/>
        </p:nvSpPr>
        <p:spPr bwMode="auto">
          <a:xfrm>
            <a:off x="11206454" y="2119223"/>
            <a:ext cx="701675" cy="561975"/>
          </a:xfrm>
          <a:custGeom>
            <a:avLst/>
            <a:gdLst>
              <a:gd name="T0" fmla="*/ 471125 w 70"/>
              <a:gd name="T1" fmla="*/ 40141 h 56"/>
              <a:gd name="T2" fmla="*/ 551316 w 70"/>
              <a:gd name="T3" fmla="*/ 50176 h 56"/>
              <a:gd name="T4" fmla="*/ 551316 w 70"/>
              <a:gd name="T5" fmla="*/ 321129 h 56"/>
              <a:gd name="T6" fmla="*/ 531268 w 70"/>
              <a:gd name="T7" fmla="*/ 341199 h 56"/>
              <a:gd name="T8" fmla="*/ 30072 w 70"/>
              <a:gd name="T9" fmla="*/ 341199 h 56"/>
              <a:gd name="T10" fmla="*/ 0 w 70"/>
              <a:gd name="T11" fmla="*/ 321129 h 56"/>
              <a:gd name="T12" fmla="*/ 0 w 70"/>
              <a:gd name="T13" fmla="*/ 50176 h 56"/>
              <a:gd name="T14" fmla="*/ 631508 w 70"/>
              <a:gd name="T15" fmla="*/ 180635 h 56"/>
              <a:gd name="T16" fmla="*/ 611460 w 70"/>
              <a:gd name="T17" fmla="*/ 421481 h 56"/>
              <a:gd name="T18" fmla="*/ 591412 w 70"/>
              <a:gd name="T19" fmla="*/ 431517 h 56"/>
              <a:gd name="T20" fmla="*/ 230550 w 70"/>
              <a:gd name="T21" fmla="*/ 501763 h 56"/>
              <a:gd name="T22" fmla="*/ 180431 w 70"/>
              <a:gd name="T23" fmla="*/ 451587 h 56"/>
              <a:gd name="T24" fmla="*/ 160383 w 70"/>
              <a:gd name="T25" fmla="*/ 541904 h 56"/>
              <a:gd name="T26" fmla="*/ 180431 w 70"/>
              <a:gd name="T27" fmla="*/ 551940 h 56"/>
              <a:gd name="T28" fmla="*/ 681627 w 70"/>
              <a:gd name="T29" fmla="*/ 461622 h 56"/>
              <a:gd name="T30" fmla="*/ 691651 w 70"/>
              <a:gd name="T31" fmla="*/ 441552 h 56"/>
              <a:gd name="T32" fmla="*/ 641531 w 70"/>
              <a:gd name="T33" fmla="*/ 180635 h 56"/>
              <a:gd name="T34" fmla="*/ 571364 w 70"/>
              <a:gd name="T35" fmla="*/ 110388 h 56"/>
              <a:gd name="T36" fmla="*/ 581388 w 70"/>
              <a:gd name="T37" fmla="*/ 200705 h 56"/>
              <a:gd name="T38" fmla="*/ 581388 w 70"/>
              <a:gd name="T39" fmla="*/ 301058 h 56"/>
              <a:gd name="T40" fmla="*/ 571364 w 70"/>
              <a:gd name="T41" fmla="*/ 371305 h 56"/>
              <a:gd name="T42" fmla="*/ 511220 w 70"/>
              <a:gd name="T43" fmla="*/ 361270 h 56"/>
              <a:gd name="T44" fmla="*/ 170407 w 70"/>
              <a:gd name="T45" fmla="*/ 391375 h 56"/>
              <a:gd name="T46" fmla="*/ 80191 w 70"/>
              <a:gd name="T47" fmla="*/ 351234 h 56"/>
              <a:gd name="T48" fmla="*/ 90215 w 70"/>
              <a:gd name="T49" fmla="*/ 451587 h 56"/>
              <a:gd name="T50" fmla="*/ 581388 w 70"/>
              <a:gd name="T51" fmla="*/ 401411 h 56"/>
              <a:gd name="T52" fmla="*/ 631508 w 70"/>
              <a:gd name="T53" fmla="*/ 401411 h 56"/>
              <a:gd name="T54" fmla="*/ 601436 w 70"/>
              <a:gd name="T55" fmla="*/ 120423 h 56"/>
              <a:gd name="T56" fmla="*/ 591412 w 70"/>
              <a:gd name="T57" fmla="*/ 110388 h 56"/>
              <a:gd name="T58" fmla="*/ 330790 w 70"/>
              <a:gd name="T59" fmla="*/ 60212 h 56"/>
              <a:gd name="T60" fmla="*/ 330790 w 70"/>
              <a:gd name="T61" fmla="*/ 280988 h 56"/>
              <a:gd name="T62" fmla="*/ 451077 w 70"/>
              <a:gd name="T63" fmla="*/ 291023 h 56"/>
              <a:gd name="T64" fmla="*/ 521244 w 70"/>
              <a:gd name="T65" fmla="*/ 240846 h 56"/>
              <a:gd name="T66" fmla="*/ 461101 w 70"/>
              <a:gd name="T67" fmla="*/ 80282 h 56"/>
              <a:gd name="T68" fmla="*/ 330790 w 70"/>
              <a:gd name="T69" fmla="*/ 60212 h 56"/>
              <a:gd name="T70" fmla="*/ 170407 w 70"/>
              <a:gd name="T71" fmla="*/ 170600 h 56"/>
              <a:gd name="T72" fmla="*/ 90215 w 70"/>
              <a:gd name="T73" fmla="*/ 70247 h 56"/>
              <a:gd name="T74" fmla="*/ 40096 w 70"/>
              <a:gd name="T75" fmla="*/ 130458 h 56"/>
              <a:gd name="T76" fmla="*/ 90215 w 70"/>
              <a:gd name="T77" fmla="*/ 291023 h 56"/>
              <a:gd name="T78" fmla="*/ 220526 w 70"/>
              <a:gd name="T79" fmla="*/ 280988 h 56"/>
              <a:gd name="T80" fmla="*/ 310742 w 70"/>
              <a:gd name="T81" fmla="*/ 130458 h 56"/>
              <a:gd name="T82" fmla="*/ 280670 w 70"/>
              <a:gd name="T83" fmla="*/ 100353 h 56"/>
              <a:gd name="T84" fmla="*/ 270646 w 70"/>
              <a:gd name="T85" fmla="*/ 90317 h 56"/>
              <a:gd name="T86" fmla="*/ 240574 w 70"/>
              <a:gd name="T87" fmla="*/ 110388 h 56"/>
              <a:gd name="T88" fmla="*/ 240574 w 70"/>
              <a:gd name="T89" fmla="*/ 150529 h 56"/>
              <a:gd name="T90" fmla="*/ 270646 w 70"/>
              <a:gd name="T91" fmla="*/ 180635 h 56"/>
              <a:gd name="T92" fmla="*/ 280670 w 70"/>
              <a:gd name="T93" fmla="*/ 210741 h 56"/>
              <a:gd name="T94" fmla="*/ 270646 w 70"/>
              <a:gd name="T95" fmla="*/ 210741 h 56"/>
              <a:gd name="T96" fmla="*/ 270646 w 70"/>
              <a:gd name="T97" fmla="*/ 190670 h 56"/>
              <a:gd name="T98" fmla="*/ 240574 w 70"/>
              <a:gd name="T99" fmla="*/ 190670 h 56"/>
              <a:gd name="T100" fmla="*/ 250598 w 70"/>
              <a:gd name="T101" fmla="*/ 220776 h 56"/>
              <a:gd name="T102" fmla="*/ 270646 w 70"/>
              <a:gd name="T103" fmla="*/ 250882 h 56"/>
              <a:gd name="T104" fmla="*/ 280670 w 70"/>
              <a:gd name="T105" fmla="*/ 230811 h 56"/>
              <a:gd name="T106" fmla="*/ 320766 w 70"/>
              <a:gd name="T107" fmla="*/ 190670 h 56"/>
              <a:gd name="T108" fmla="*/ 310742 w 70"/>
              <a:gd name="T109" fmla="*/ 160564 h 56"/>
              <a:gd name="T110" fmla="*/ 270646 w 70"/>
              <a:gd name="T111" fmla="*/ 140494 h 56"/>
              <a:gd name="T112" fmla="*/ 270646 w 70"/>
              <a:gd name="T113" fmla="*/ 120423 h 56"/>
              <a:gd name="T114" fmla="*/ 280670 w 70"/>
              <a:gd name="T115" fmla="*/ 120423 h 56"/>
              <a:gd name="T116" fmla="*/ 280670 w 70"/>
              <a:gd name="T117" fmla="*/ 140494 h 5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70"/>
              <a:gd name="T178" fmla="*/ 0 h 56"/>
              <a:gd name="T179" fmla="*/ 70 w 70"/>
              <a:gd name="T180" fmla="*/ 56 h 5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70" h="56">
                <a:moveTo>
                  <a:pt x="2" y="5"/>
                </a:moveTo>
                <a:cubicBezTo>
                  <a:pt x="17" y="0"/>
                  <a:pt x="32" y="2"/>
                  <a:pt x="47" y="4"/>
                </a:cubicBezTo>
                <a:cubicBezTo>
                  <a:pt x="49" y="4"/>
                  <a:pt x="51" y="5"/>
                  <a:pt x="53" y="5"/>
                </a:cubicBezTo>
                <a:cubicBezTo>
                  <a:pt x="55" y="5"/>
                  <a:pt x="55" y="5"/>
                  <a:pt x="55" y="5"/>
                </a:cubicBezTo>
                <a:cubicBezTo>
                  <a:pt x="55" y="7"/>
                  <a:pt x="55" y="7"/>
                  <a:pt x="55" y="7"/>
                </a:cubicBezTo>
                <a:cubicBezTo>
                  <a:pt x="55" y="32"/>
                  <a:pt x="55" y="32"/>
                  <a:pt x="55" y="32"/>
                </a:cubicBezTo>
                <a:cubicBezTo>
                  <a:pt x="55" y="34"/>
                  <a:pt x="55" y="34"/>
                  <a:pt x="55" y="34"/>
                </a:cubicBezTo>
                <a:cubicBezTo>
                  <a:pt x="53" y="34"/>
                  <a:pt x="53" y="34"/>
                  <a:pt x="53" y="34"/>
                </a:cubicBezTo>
                <a:cubicBezTo>
                  <a:pt x="52" y="34"/>
                  <a:pt x="51" y="34"/>
                  <a:pt x="50" y="34"/>
                </a:cubicBezTo>
                <a:cubicBezTo>
                  <a:pt x="35" y="32"/>
                  <a:pt x="19" y="30"/>
                  <a:pt x="3" y="34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7"/>
                  <a:pt x="0" y="7"/>
                  <a:pt x="0" y="7"/>
                </a:cubicBezTo>
                <a:cubicBezTo>
                  <a:pt x="0" y="5"/>
                  <a:pt x="0" y="5"/>
                  <a:pt x="0" y="5"/>
                </a:cubicBezTo>
                <a:cubicBezTo>
                  <a:pt x="2" y="5"/>
                  <a:pt x="2" y="5"/>
                  <a:pt x="2" y="5"/>
                </a:cubicBezTo>
                <a:close/>
                <a:moveTo>
                  <a:pt x="63" y="18"/>
                </a:moveTo>
                <a:cubicBezTo>
                  <a:pt x="65" y="42"/>
                  <a:pt x="65" y="42"/>
                  <a:pt x="65" y="42"/>
                </a:cubicBezTo>
                <a:cubicBezTo>
                  <a:pt x="61" y="42"/>
                  <a:pt x="61" y="42"/>
                  <a:pt x="61" y="42"/>
                </a:cubicBezTo>
                <a:cubicBezTo>
                  <a:pt x="60" y="42"/>
                  <a:pt x="60" y="42"/>
                  <a:pt x="59" y="42"/>
                </a:cubicBezTo>
                <a:cubicBezTo>
                  <a:pt x="59" y="42"/>
                  <a:pt x="59" y="43"/>
                  <a:pt x="59" y="43"/>
                </a:cubicBezTo>
                <a:cubicBezTo>
                  <a:pt x="59" y="43"/>
                  <a:pt x="59" y="44"/>
                  <a:pt x="59" y="44"/>
                </a:cubicBezTo>
                <a:cubicBezTo>
                  <a:pt x="47" y="44"/>
                  <a:pt x="35" y="46"/>
                  <a:pt x="23" y="50"/>
                </a:cubicBezTo>
                <a:cubicBezTo>
                  <a:pt x="23" y="50"/>
                  <a:pt x="23" y="49"/>
                  <a:pt x="23" y="49"/>
                </a:cubicBezTo>
                <a:cubicBezTo>
                  <a:pt x="23" y="46"/>
                  <a:pt x="20" y="45"/>
                  <a:pt x="18" y="45"/>
                </a:cubicBezTo>
                <a:cubicBezTo>
                  <a:pt x="16" y="45"/>
                  <a:pt x="15" y="45"/>
                  <a:pt x="14" y="46"/>
                </a:cubicBezTo>
                <a:cubicBezTo>
                  <a:pt x="16" y="54"/>
                  <a:pt x="16" y="54"/>
                  <a:pt x="16" y="54"/>
                </a:cubicBezTo>
                <a:cubicBezTo>
                  <a:pt x="16" y="56"/>
                  <a:pt x="16" y="56"/>
                  <a:pt x="16" y="56"/>
                </a:cubicBezTo>
                <a:cubicBezTo>
                  <a:pt x="18" y="55"/>
                  <a:pt x="18" y="55"/>
                  <a:pt x="18" y="55"/>
                </a:cubicBezTo>
                <a:cubicBezTo>
                  <a:pt x="33" y="48"/>
                  <a:pt x="49" y="48"/>
                  <a:pt x="65" y="47"/>
                </a:cubicBezTo>
                <a:cubicBezTo>
                  <a:pt x="66" y="47"/>
                  <a:pt x="67" y="47"/>
                  <a:pt x="68" y="46"/>
                </a:cubicBezTo>
                <a:cubicBezTo>
                  <a:pt x="70" y="46"/>
                  <a:pt x="70" y="46"/>
                  <a:pt x="70" y="46"/>
                </a:cubicBezTo>
                <a:cubicBezTo>
                  <a:pt x="69" y="44"/>
                  <a:pt x="69" y="44"/>
                  <a:pt x="69" y="44"/>
                </a:cubicBezTo>
                <a:cubicBezTo>
                  <a:pt x="65" y="19"/>
                  <a:pt x="65" y="19"/>
                  <a:pt x="65" y="19"/>
                </a:cubicBezTo>
                <a:cubicBezTo>
                  <a:pt x="64" y="18"/>
                  <a:pt x="64" y="18"/>
                  <a:pt x="64" y="18"/>
                </a:cubicBezTo>
                <a:cubicBezTo>
                  <a:pt x="63" y="18"/>
                  <a:pt x="63" y="18"/>
                  <a:pt x="63" y="18"/>
                </a:cubicBezTo>
                <a:close/>
                <a:moveTo>
                  <a:pt x="57" y="11"/>
                </a:moveTo>
                <a:cubicBezTo>
                  <a:pt x="57" y="20"/>
                  <a:pt x="57" y="20"/>
                  <a:pt x="57" y="20"/>
                </a:cubicBezTo>
                <a:cubicBezTo>
                  <a:pt x="57" y="20"/>
                  <a:pt x="58" y="20"/>
                  <a:pt x="58" y="20"/>
                </a:cubicBezTo>
                <a:cubicBezTo>
                  <a:pt x="59" y="30"/>
                  <a:pt x="59" y="30"/>
                  <a:pt x="59" y="30"/>
                </a:cubicBezTo>
                <a:cubicBezTo>
                  <a:pt x="58" y="30"/>
                  <a:pt x="58" y="30"/>
                  <a:pt x="58" y="30"/>
                </a:cubicBezTo>
                <a:cubicBezTo>
                  <a:pt x="58" y="30"/>
                  <a:pt x="58" y="30"/>
                  <a:pt x="57" y="30"/>
                </a:cubicBezTo>
                <a:cubicBezTo>
                  <a:pt x="57" y="37"/>
                  <a:pt x="57" y="37"/>
                  <a:pt x="57" y="37"/>
                </a:cubicBezTo>
                <a:cubicBezTo>
                  <a:pt x="53" y="36"/>
                  <a:pt x="53" y="36"/>
                  <a:pt x="53" y="36"/>
                </a:cubicBezTo>
                <a:cubicBezTo>
                  <a:pt x="52" y="36"/>
                  <a:pt x="52" y="36"/>
                  <a:pt x="51" y="36"/>
                </a:cubicBezTo>
                <a:cubicBezTo>
                  <a:pt x="40" y="36"/>
                  <a:pt x="28" y="36"/>
                  <a:pt x="17" y="39"/>
                </a:cubicBezTo>
                <a:cubicBezTo>
                  <a:pt x="17" y="39"/>
                  <a:pt x="17" y="39"/>
                  <a:pt x="17" y="39"/>
                </a:cubicBezTo>
                <a:cubicBezTo>
                  <a:pt x="17" y="37"/>
                  <a:pt x="15" y="35"/>
                  <a:pt x="14" y="34"/>
                </a:cubicBezTo>
                <a:cubicBezTo>
                  <a:pt x="12" y="34"/>
                  <a:pt x="10" y="35"/>
                  <a:pt x="8" y="35"/>
                </a:cubicBezTo>
                <a:cubicBezTo>
                  <a:pt x="9" y="43"/>
                  <a:pt x="9" y="43"/>
                  <a:pt x="9" y="43"/>
                </a:cubicBezTo>
                <a:cubicBezTo>
                  <a:pt x="9" y="45"/>
                  <a:pt x="9" y="45"/>
                  <a:pt x="9" y="45"/>
                </a:cubicBezTo>
                <a:cubicBezTo>
                  <a:pt x="11" y="44"/>
                  <a:pt x="11" y="44"/>
                  <a:pt x="11" y="44"/>
                </a:cubicBezTo>
                <a:cubicBezTo>
                  <a:pt x="26" y="39"/>
                  <a:pt x="42" y="39"/>
                  <a:pt x="58" y="40"/>
                </a:cubicBezTo>
                <a:cubicBezTo>
                  <a:pt x="59" y="40"/>
                  <a:pt x="60" y="40"/>
                  <a:pt x="61" y="40"/>
                </a:cubicBezTo>
                <a:cubicBezTo>
                  <a:pt x="63" y="40"/>
                  <a:pt x="63" y="40"/>
                  <a:pt x="63" y="40"/>
                </a:cubicBezTo>
                <a:cubicBezTo>
                  <a:pt x="63" y="38"/>
                  <a:pt x="63" y="38"/>
                  <a:pt x="63" y="38"/>
                </a:cubicBezTo>
                <a:cubicBezTo>
                  <a:pt x="60" y="12"/>
                  <a:pt x="60" y="12"/>
                  <a:pt x="60" y="12"/>
                </a:cubicBezTo>
                <a:cubicBezTo>
                  <a:pt x="60" y="11"/>
                  <a:pt x="60" y="11"/>
                  <a:pt x="60" y="11"/>
                </a:cubicBezTo>
                <a:cubicBezTo>
                  <a:pt x="59" y="11"/>
                  <a:pt x="59" y="11"/>
                  <a:pt x="59" y="11"/>
                </a:cubicBezTo>
                <a:cubicBezTo>
                  <a:pt x="58" y="11"/>
                  <a:pt x="58" y="11"/>
                  <a:pt x="57" y="11"/>
                </a:cubicBezTo>
                <a:close/>
                <a:moveTo>
                  <a:pt x="33" y="6"/>
                </a:moveTo>
                <a:cubicBezTo>
                  <a:pt x="36" y="8"/>
                  <a:pt x="38" y="12"/>
                  <a:pt x="38" y="17"/>
                </a:cubicBezTo>
                <a:cubicBezTo>
                  <a:pt x="38" y="22"/>
                  <a:pt x="36" y="26"/>
                  <a:pt x="33" y="28"/>
                </a:cubicBezTo>
                <a:cubicBezTo>
                  <a:pt x="37" y="29"/>
                  <a:pt x="41" y="29"/>
                  <a:pt x="45" y="30"/>
                </a:cubicBezTo>
                <a:cubicBezTo>
                  <a:pt x="45" y="30"/>
                  <a:pt x="45" y="29"/>
                  <a:pt x="45" y="29"/>
                </a:cubicBezTo>
                <a:cubicBezTo>
                  <a:pt x="45" y="26"/>
                  <a:pt x="48" y="24"/>
                  <a:pt x="51" y="24"/>
                </a:cubicBezTo>
                <a:cubicBezTo>
                  <a:pt x="51" y="24"/>
                  <a:pt x="51" y="24"/>
                  <a:pt x="52" y="24"/>
                </a:cubicBezTo>
                <a:cubicBezTo>
                  <a:pt x="52" y="14"/>
                  <a:pt x="52" y="14"/>
                  <a:pt x="52" y="14"/>
                </a:cubicBezTo>
                <a:cubicBezTo>
                  <a:pt x="48" y="14"/>
                  <a:pt x="46" y="11"/>
                  <a:pt x="46" y="8"/>
                </a:cubicBezTo>
                <a:cubicBezTo>
                  <a:pt x="46" y="8"/>
                  <a:pt x="46" y="8"/>
                  <a:pt x="46" y="7"/>
                </a:cubicBezTo>
                <a:cubicBezTo>
                  <a:pt x="42" y="7"/>
                  <a:pt x="37" y="6"/>
                  <a:pt x="33" y="6"/>
                </a:cubicBezTo>
                <a:close/>
                <a:moveTo>
                  <a:pt x="22" y="28"/>
                </a:moveTo>
                <a:cubicBezTo>
                  <a:pt x="19" y="26"/>
                  <a:pt x="17" y="22"/>
                  <a:pt x="17" y="17"/>
                </a:cubicBezTo>
                <a:cubicBezTo>
                  <a:pt x="17" y="12"/>
                  <a:pt x="20" y="8"/>
                  <a:pt x="23" y="5"/>
                </a:cubicBezTo>
                <a:cubicBezTo>
                  <a:pt x="18" y="5"/>
                  <a:pt x="13" y="6"/>
                  <a:pt x="9" y="7"/>
                </a:cubicBezTo>
                <a:cubicBezTo>
                  <a:pt x="9" y="7"/>
                  <a:pt x="9" y="7"/>
                  <a:pt x="9" y="7"/>
                </a:cubicBezTo>
                <a:cubicBezTo>
                  <a:pt x="9" y="10"/>
                  <a:pt x="7" y="13"/>
                  <a:pt x="4" y="13"/>
                </a:cubicBezTo>
                <a:cubicBezTo>
                  <a:pt x="4" y="23"/>
                  <a:pt x="4" y="23"/>
                  <a:pt x="4" y="23"/>
                </a:cubicBezTo>
                <a:cubicBezTo>
                  <a:pt x="7" y="23"/>
                  <a:pt x="9" y="26"/>
                  <a:pt x="9" y="29"/>
                </a:cubicBezTo>
                <a:cubicBezTo>
                  <a:pt x="9" y="29"/>
                  <a:pt x="9" y="29"/>
                  <a:pt x="9" y="29"/>
                </a:cubicBezTo>
                <a:cubicBezTo>
                  <a:pt x="13" y="28"/>
                  <a:pt x="18" y="28"/>
                  <a:pt x="22" y="28"/>
                </a:cubicBezTo>
                <a:close/>
                <a:moveTo>
                  <a:pt x="31" y="14"/>
                </a:moveTo>
                <a:cubicBezTo>
                  <a:pt x="31" y="14"/>
                  <a:pt x="31" y="14"/>
                  <a:pt x="31" y="13"/>
                </a:cubicBezTo>
                <a:cubicBezTo>
                  <a:pt x="31" y="13"/>
                  <a:pt x="31" y="12"/>
                  <a:pt x="31" y="11"/>
                </a:cubicBezTo>
                <a:cubicBezTo>
                  <a:pt x="30" y="11"/>
                  <a:pt x="29" y="10"/>
                  <a:pt x="28" y="10"/>
                </a:cubicBezTo>
                <a:cubicBezTo>
                  <a:pt x="28" y="9"/>
                  <a:pt x="28" y="9"/>
                  <a:pt x="28" y="9"/>
                </a:cubicBez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0"/>
                </a:cubicBezTo>
                <a:cubicBezTo>
                  <a:pt x="26" y="10"/>
                  <a:pt x="25" y="11"/>
                  <a:pt x="24" y="11"/>
                </a:cubicBezTo>
                <a:cubicBezTo>
                  <a:pt x="24" y="12"/>
                  <a:pt x="24" y="13"/>
                  <a:pt x="24" y="14"/>
                </a:cubicBezTo>
                <a:cubicBezTo>
                  <a:pt x="24" y="14"/>
                  <a:pt x="24" y="15"/>
                  <a:pt x="24" y="15"/>
                </a:cubicBezTo>
                <a:cubicBezTo>
                  <a:pt x="24" y="16"/>
                  <a:pt x="25" y="16"/>
                  <a:pt x="25" y="17"/>
                </a:cubicBezTo>
                <a:cubicBezTo>
                  <a:pt x="25" y="17"/>
                  <a:pt x="26" y="17"/>
                  <a:pt x="27" y="18"/>
                </a:cubicBezTo>
                <a:cubicBezTo>
                  <a:pt x="27" y="18"/>
                  <a:pt x="28" y="19"/>
                  <a:pt x="28" y="19"/>
                </a:cubicBezTo>
                <a:cubicBezTo>
                  <a:pt x="28" y="19"/>
                  <a:pt x="28" y="20"/>
                  <a:pt x="28" y="21"/>
                </a:cubicBezTo>
                <a:cubicBezTo>
                  <a:pt x="28" y="21"/>
                  <a:pt x="28" y="21"/>
                  <a:pt x="28" y="21"/>
                </a:cubicBezTo>
                <a:cubicBezTo>
                  <a:pt x="28" y="21"/>
                  <a:pt x="28" y="21"/>
                  <a:pt x="27" y="21"/>
                </a:cubicBezTo>
                <a:cubicBezTo>
                  <a:pt x="27" y="21"/>
                  <a:pt x="27" y="21"/>
                  <a:pt x="27" y="21"/>
                </a:cubicBezTo>
                <a:cubicBezTo>
                  <a:pt x="27" y="21"/>
                  <a:pt x="27" y="20"/>
                  <a:pt x="27" y="19"/>
                </a:cubicBezTo>
                <a:cubicBezTo>
                  <a:pt x="27" y="19"/>
                  <a:pt x="27" y="19"/>
                  <a:pt x="27" y="19"/>
                </a:cubicBezTo>
                <a:cubicBezTo>
                  <a:pt x="24" y="19"/>
                  <a:pt x="24" y="19"/>
                  <a:pt x="24" y="19"/>
                </a:cubicBezTo>
                <a:cubicBezTo>
                  <a:pt x="24" y="19"/>
                  <a:pt x="24" y="19"/>
                  <a:pt x="24" y="19"/>
                </a:cubicBezTo>
                <a:cubicBezTo>
                  <a:pt x="24" y="21"/>
                  <a:pt x="24" y="22"/>
                  <a:pt x="25" y="22"/>
                </a:cubicBezTo>
                <a:cubicBezTo>
                  <a:pt x="25" y="23"/>
                  <a:pt x="26" y="23"/>
                  <a:pt x="27" y="23"/>
                </a:cubicBezTo>
                <a:cubicBezTo>
                  <a:pt x="27" y="25"/>
                  <a:pt x="27" y="25"/>
                  <a:pt x="27" y="25"/>
                </a:cubicBezTo>
                <a:cubicBezTo>
                  <a:pt x="28" y="25"/>
                  <a:pt x="28" y="25"/>
                  <a:pt x="28" y="25"/>
                </a:cubicBezTo>
                <a:cubicBezTo>
                  <a:pt x="28" y="23"/>
                  <a:pt x="28" y="23"/>
                  <a:pt x="28" y="23"/>
                </a:cubicBezTo>
                <a:cubicBezTo>
                  <a:pt x="29" y="23"/>
                  <a:pt x="30" y="23"/>
                  <a:pt x="31" y="22"/>
                </a:cubicBezTo>
                <a:cubicBezTo>
                  <a:pt x="31" y="21"/>
                  <a:pt x="32" y="21"/>
                  <a:pt x="32" y="19"/>
                </a:cubicBezTo>
                <a:cubicBezTo>
                  <a:pt x="32" y="19"/>
                  <a:pt x="32" y="18"/>
                  <a:pt x="31" y="18"/>
                </a:cubicBezTo>
                <a:cubicBezTo>
                  <a:pt x="31" y="17"/>
                  <a:pt x="31" y="17"/>
                  <a:pt x="31" y="16"/>
                </a:cubicBezTo>
                <a:cubicBezTo>
                  <a:pt x="30" y="16"/>
                  <a:pt x="30" y="16"/>
                  <a:pt x="29" y="15"/>
                </a:cubicBezTo>
                <a:cubicBezTo>
                  <a:pt x="28" y="15"/>
                  <a:pt x="27" y="14"/>
                  <a:pt x="27" y="14"/>
                </a:cubicBezTo>
                <a:cubicBezTo>
                  <a:pt x="27" y="14"/>
                  <a:pt x="27" y="14"/>
                  <a:pt x="27" y="13"/>
                </a:cubicBezTo>
                <a:cubicBezTo>
                  <a:pt x="27" y="13"/>
                  <a:pt x="27" y="13"/>
                  <a:pt x="27" y="12"/>
                </a:cubicBezTo>
                <a:cubicBezTo>
                  <a:pt x="27" y="12"/>
                  <a:pt x="27" y="12"/>
                  <a:pt x="27" y="12"/>
                </a:cubicBezTo>
                <a:cubicBezTo>
                  <a:pt x="28" y="12"/>
                  <a:pt x="28" y="12"/>
                  <a:pt x="28" y="12"/>
                </a:cubicBezTo>
                <a:cubicBezTo>
                  <a:pt x="28" y="13"/>
                  <a:pt x="28" y="13"/>
                  <a:pt x="28" y="14"/>
                </a:cubicBezTo>
                <a:cubicBezTo>
                  <a:pt x="28" y="14"/>
                  <a:pt x="28" y="14"/>
                  <a:pt x="28" y="14"/>
                </a:cubicBezTo>
                <a:lnTo>
                  <a:pt x="31" y="14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6" name="Freeform 59"/>
          <p:cNvSpPr>
            <a:spLocks noEditPoints="1"/>
          </p:cNvSpPr>
          <p:nvPr/>
        </p:nvSpPr>
        <p:spPr bwMode="auto">
          <a:xfrm>
            <a:off x="9122066" y="4135348"/>
            <a:ext cx="609600" cy="652462"/>
          </a:xfrm>
          <a:custGeom>
            <a:avLst/>
            <a:gdLst>
              <a:gd name="T0" fmla="*/ 109928 w 61"/>
              <a:gd name="T1" fmla="*/ 291098 h 65"/>
              <a:gd name="T2" fmla="*/ 449705 w 61"/>
              <a:gd name="T3" fmla="*/ 0 h 65"/>
              <a:gd name="T4" fmla="*/ 159895 w 61"/>
              <a:gd name="T5" fmla="*/ 361364 h 65"/>
              <a:gd name="T6" fmla="*/ 439711 w 61"/>
              <a:gd name="T7" fmla="*/ 401515 h 65"/>
              <a:gd name="T8" fmla="*/ 429718 w 61"/>
              <a:gd name="T9" fmla="*/ 552083 h 65"/>
              <a:gd name="T10" fmla="*/ 609600 w 61"/>
              <a:gd name="T11" fmla="*/ 622348 h 65"/>
              <a:gd name="T12" fmla="*/ 589613 w 61"/>
              <a:gd name="T13" fmla="*/ 552083 h 65"/>
              <a:gd name="T14" fmla="*/ 609600 w 61"/>
              <a:gd name="T15" fmla="*/ 471780 h 65"/>
              <a:gd name="T16" fmla="*/ 599607 w 61"/>
              <a:gd name="T17" fmla="*/ 361364 h 65"/>
              <a:gd name="T18" fmla="*/ 229849 w 61"/>
              <a:gd name="T19" fmla="*/ 401515 h 65"/>
              <a:gd name="T20" fmla="*/ 239843 w 61"/>
              <a:gd name="T21" fmla="*/ 501894 h 65"/>
              <a:gd name="T22" fmla="*/ 219856 w 61"/>
              <a:gd name="T23" fmla="*/ 582197 h 65"/>
              <a:gd name="T24" fmla="*/ 379751 w 61"/>
              <a:gd name="T25" fmla="*/ 622348 h 65"/>
              <a:gd name="T26" fmla="*/ 379751 w 61"/>
              <a:gd name="T27" fmla="*/ 481818 h 65"/>
              <a:gd name="T28" fmla="*/ 339777 w 61"/>
              <a:gd name="T29" fmla="*/ 431629 h 65"/>
              <a:gd name="T30" fmla="*/ 339777 w 61"/>
              <a:gd name="T31" fmla="*/ 431629 h 65"/>
              <a:gd name="T32" fmla="*/ 349770 w 61"/>
              <a:gd name="T33" fmla="*/ 501894 h 65"/>
              <a:gd name="T34" fmla="*/ 319790 w 61"/>
              <a:gd name="T35" fmla="*/ 582197 h 65"/>
              <a:gd name="T36" fmla="*/ 239843 w 61"/>
              <a:gd name="T37" fmla="*/ 602273 h 65"/>
              <a:gd name="T38" fmla="*/ 339777 w 61"/>
              <a:gd name="T39" fmla="*/ 622348 h 65"/>
              <a:gd name="T40" fmla="*/ 319790 w 61"/>
              <a:gd name="T41" fmla="*/ 632386 h 65"/>
              <a:gd name="T42" fmla="*/ 269823 w 61"/>
              <a:gd name="T43" fmla="*/ 552083 h 65"/>
              <a:gd name="T44" fmla="*/ 379751 w 61"/>
              <a:gd name="T45" fmla="*/ 552083 h 65"/>
              <a:gd name="T46" fmla="*/ 309797 w 61"/>
              <a:gd name="T47" fmla="*/ 562121 h 65"/>
              <a:gd name="T48" fmla="*/ 259830 w 61"/>
              <a:gd name="T49" fmla="*/ 481818 h 65"/>
              <a:gd name="T50" fmla="*/ 349770 w 61"/>
              <a:gd name="T51" fmla="*/ 461742 h 65"/>
              <a:gd name="T52" fmla="*/ 339777 w 61"/>
              <a:gd name="T53" fmla="*/ 481818 h 65"/>
              <a:gd name="T54" fmla="*/ 319790 w 61"/>
              <a:gd name="T55" fmla="*/ 481818 h 65"/>
              <a:gd name="T56" fmla="*/ 249836 w 61"/>
              <a:gd name="T57" fmla="*/ 401515 h 65"/>
              <a:gd name="T58" fmla="*/ 349770 w 61"/>
              <a:gd name="T59" fmla="*/ 381439 h 65"/>
              <a:gd name="T60" fmla="*/ 329784 w 61"/>
              <a:gd name="T61" fmla="*/ 391477 h 65"/>
              <a:gd name="T62" fmla="*/ 349770 w 61"/>
              <a:gd name="T63" fmla="*/ 361364 h 65"/>
              <a:gd name="T64" fmla="*/ 479685 w 61"/>
              <a:gd name="T65" fmla="*/ 441667 h 65"/>
              <a:gd name="T66" fmla="*/ 459698 w 61"/>
              <a:gd name="T67" fmla="*/ 511932 h 65"/>
              <a:gd name="T68" fmla="*/ 569626 w 61"/>
              <a:gd name="T69" fmla="*/ 582197 h 65"/>
              <a:gd name="T70" fmla="*/ 579620 w 61"/>
              <a:gd name="T71" fmla="*/ 622348 h 65"/>
              <a:gd name="T72" fmla="*/ 469692 w 61"/>
              <a:gd name="T73" fmla="*/ 622348 h 65"/>
              <a:gd name="T74" fmla="*/ 539646 w 61"/>
              <a:gd name="T75" fmla="*/ 632386 h 65"/>
              <a:gd name="T76" fmla="*/ 539646 w 61"/>
              <a:gd name="T77" fmla="*/ 552083 h 65"/>
              <a:gd name="T78" fmla="*/ 449705 w 61"/>
              <a:gd name="T79" fmla="*/ 532007 h 65"/>
              <a:gd name="T80" fmla="*/ 459698 w 61"/>
              <a:gd name="T81" fmla="*/ 552083 h 65"/>
              <a:gd name="T82" fmla="*/ 489679 w 61"/>
              <a:gd name="T83" fmla="*/ 562121 h 65"/>
              <a:gd name="T84" fmla="*/ 589613 w 61"/>
              <a:gd name="T85" fmla="*/ 471780 h 65"/>
              <a:gd name="T86" fmla="*/ 479685 w 61"/>
              <a:gd name="T87" fmla="*/ 461742 h 65"/>
              <a:gd name="T88" fmla="*/ 509666 w 61"/>
              <a:gd name="T89" fmla="*/ 461742 h 65"/>
              <a:gd name="T90" fmla="*/ 579620 w 61"/>
              <a:gd name="T91" fmla="*/ 401515 h 65"/>
              <a:gd name="T92" fmla="*/ 469692 w 61"/>
              <a:gd name="T93" fmla="*/ 401515 h 65"/>
              <a:gd name="T94" fmla="*/ 539646 w 61"/>
              <a:gd name="T95" fmla="*/ 411553 h 65"/>
              <a:gd name="T96" fmla="*/ 519659 w 61"/>
              <a:gd name="T97" fmla="*/ 371401 h 65"/>
              <a:gd name="T98" fmla="*/ 179882 w 61"/>
              <a:gd name="T99" fmla="*/ 622348 h 65"/>
              <a:gd name="T100" fmla="*/ 19987 w 61"/>
              <a:gd name="T101" fmla="*/ 582197 h 65"/>
              <a:gd name="T102" fmla="*/ 109928 w 61"/>
              <a:gd name="T103" fmla="*/ 471780 h 65"/>
              <a:gd name="T104" fmla="*/ 89941 w 61"/>
              <a:gd name="T105" fmla="*/ 532007 h 65"/>
              <a:gd name="T106" fmla="*/ 159895 w 61"/>
              <a:gd name="T107" fmla="*/ 582197 h 65"/>
              <a:gd name="T108" fmla="*/ 59961 w 61"/>
              <a:gd name="T109" fmla="*/ 521970 h 65"/>
              <a:gd name="T110" fmla="*/ 169889 w 61"/>
              <a:gd name="T111" fmla="*/ 521970 h 65"/>
              <a:gd name="T112" fmla="*/ 69954 w 61"/>
              <a:gd name="T113" fmla="*/ 501894 h 65"/>
              <a:gd name="T114" fmla="*/ 49967 w 61"/>
              <a:gd name="T115" fmla="*/ 622348 h 65"/>
              <a:gd name="T116" fmla="*/ 159895 w 61"/>
              <a:gd name="T117" fmla="*/ 622348 h 65"/>
              <a:gd name="T118" fmla="*/ 89941 w 61"/>
              <a:gd name="T119" fmla="*/ 632386 h 65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61"/>
              <a:gd name="T181" fmla="*/ 0 h 65"/>
              <a:gd name="T182" fmla="*/ 61 w 61"/>
              <a:gd name="T183" fmla="*/ 65 h 65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61" h="65">
                <a:moveTo>
                  <a:pt x="12" y="55"/>
                </a:moveTo>
                <a:cubicBezTo>
                  <a:pt x="13" y="55"/>
                  <a:pt x="13" y="55"/>
                  <a:pt x="13" y="55"/>
                </a:cubicBezTo>
                <a:cubicBezTo>
                  <a:pt x="13" y="53"/>
                  <a:pt x="13" y="53"/>
                  <a:pt x="13" y="53"/>
                </a:cubicBezTo>
                <a:cubicBezTo>
                  <a:pt x="13" y="53"/>
                  <a:pt x="13" y="53"/>
                  <a:pt x="12" y="53"/>
                </a:cubicBezTo>
                <a:cubicBezTo>
                  <a:pt x="12" y="55"/>
                  <a:pt x="12" y="55"/>
                  <a:pt x="12" y="55"/>
                </a:cubicBezTo>
                <a:close/>
                <a:moveTo>
                  <a:pt x="0" y="36"/>
                </a:moveTo>
                <a:cubicBezTo>
                  <a:pt x="9" y="29"/>
                  <a:pt x="9" y="29"/>
                  <a:pt x="9" y="29"/>
                </a:cubicBezTo>
                <a:cubicBezTo>
                  <a:pt x="10" y="28"/>
                  <a:pt x="10" y="28"/>
                  <a:pt x="10" y="28"/>
                </a:cubicBezTo>
                <a:cubicBezTo>
                  <a:pt x="11" y="29"/>
                  <a:pt x="11" y="29"/>
                  <a:pt x="11" y="29"/>
                </a:cubicBezTo>
                <a:cubicBezTo>
                  <a:pt x="11" y="29"/>
                  <a:pt x="11" y="29"/>
                  <a:pt x="11" y="29"/>
                </a:cubicBezTo>
                <a:cubicBezTo>
                  <a:pt x="11" y="29"/>
                  <a:pt x="11" y="29"/>
                  <a:pt x="11" y="29"/>
                </a:cubicBezTo>
                <a:cubicBezTo>
                  <a:pt x="12" y="29"/>
                  <a:pt x="12" y="29"/>
                  <a:pt x="12" y="29"/>
                </a:cubicBezTo>
                <a:cubicBezTo>
                  <a:pt x="14" y="29"/>
                  <a:pt x="14" y="29"/>
                  <a:pt x="14" y="29"/>
                </a:cubicBezTo>
                <a:cubicBezTo>
                  <a:pt x="30" y="21"/>
                  <a:pt x="30" y="21"/>
                  <a:pt x="30" y="21"/>
                </a:cubicBezTo>
                <a:cubicBezTo>
                  <a:pt x="31" y="15"/>
                  <a:pt x="31" y="15"/>
                  <a:pt x="31" y="15"/>
                </a:cubicBezTo>
                <a:cubicBezTo>
                  <a:pt x="32" y="14"/>
                  <a:pt x="32" y="14"/>
                  <a:pt x="32" y="14"/>
                </a:cubicBezTo>
                <a:cubicBezTo>
                  <a:pt x="32" y="13"/>
                  <a:pt x="32" y="13"/>
                  <a:pt x="32" y="13"/>
                </a:cubicBezTo>
                <a:cubicBezTo>
                  <a:pt x="33" y="12"/>
                  <a:pt x="33" y="12"/>
                  <a:pt x="33" y="12"/>
                </a:cubicBezTo>
                <a:cubicBezTo>
                  <a:pt x="47" y="3"/>
                  <a:pt x="47" y="3"/>
                  <a:pt x="47" y="3"/>
                </a:cubicBezTo>
                <a:cubicBezTo>
                  <a:pt x="45" y="0"/>
                  <a:pt x="45" y="0"/>
                  <a:pt x="45" y="0"/>
                </a:cubicBezTo>
                <a:cubicBezTo>
                  <a:pt x="52" y="0"/>
                  <a:pt x="52" y="0"/>
                  <a:pt x="52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56" y="6"/>
                  <a:pt x="56" y="6"/>
                  <a:pt x="56" y="6"/>
                </a:cubicBezTo>
                <a:cubicBezTo>
                  <a:pt x="52" y="13"/>
                  <a:pt x="52" y="13"/>
                  <a:pt x="52" y="13"/>
                </a:cubicBezTo>
                <a:cubicBezTo>
                  <a:pt x="50" y="9"/>
                  <a:pt x="50" y="9"/>
                  <a:pt x="50" y="9"/>
                </a:cubicBezTo>
                <a:cubicBezTo>
                  <a:pt x="38" y="17"/>
                  <a:pt x="38" y="17"/>
                  <a:pt x="38" y="17"/>
                </a:cubicBezTo>
                <a:cubicBezTo>
                  <a:pt x="36" y="24"/>
                  <a:pt x="36" y="24"/>
                  <a:pt x="36" y="24"/>
                </a:cubicBezTo>
                <a:cubicBezTo>
                  <a:pt x="36" y="25"/>
                  <a:pt x="36" y="25"/>
                  <a:pt x="36" y="25"/>
                </a:cubicBezTo>
                <a:cubicBezTo>
                  <a:pt x="34" y="26"/>
                  <a:pt x="34" y="26"/>
                  <a:pt x="34" y="26"/>
                </a:cubicBezTo>
                <a:cubicBezTo>
                  <a:pt x="16" y="36"/>
                  <a:pt x="16" y="36"/>
                  <a:pt x="16" y="36"/>
                </a:cubicBezTo>
                <a:cubicBezTo>
                  <a:pt x="15" y="36"/>
                  <a:pt x="15" y="36"/>
                  <a:pt x="15" y="36"/>
                </a:cubicBezTo>
                <a:cubicBezTo>
                  <a:pt x="14" y="36"/>
                  <a:pt x="14" y="36"/>
                  <a:pt x="14" y="36"/>
                </a:cubicBezTo>
                <a:cubicBezTo>
                  <a:pt x="12" y="36"/>
                  <a:pt x="12" y="36"/>
                  <a:pt x="12" y="36"/>
                </a:cubicBezTo>
                <a:cubicBezTo>
                  <a:pt x="4" y="41"/>
                  <a:pt x="4" y="41"/>
                  <a:pt x="4" y="41"/>
                </a:cubicBezTo>
                <a:cubicBezTo>
                  <a:pt x="0" y="36"/>
                  <a:pt x="0" y="36"/>
                  <a:pt x="0" y="36"/>
                </a:cubicBezTo>
                <a:close/>
                <a:moveTo>
                  <a:pt x="52" y="33"/>
                </a:moveTo>
                <a:cubicBezTo>
                  <a:pt x="50" y="33"/>
                  <a:pt x="48" y="33"/>
                  <a:pt x="47" y="33"/>
                </a:cubicBezTo>
                <a:cubicBezTo>
                  <a:pt x="45" y="34"/>
                  <a:pt x="44" y="35"/>
                  <a:pt x="44" y="36"/>
                </a:cubicBezTo>
                <a:cubicBezTo>
                  <a:pt x="44" y="40"/>
                  <a:pt x="44" y="40"/>
                  <a:pt x="44" y="40"/>
                </a:cubicBezTo>
                <a:cubicBezTo>
                  <a:pt x="44" y="40"/>
                  <a:pt x="44" y="40"/>
                  <a:pt x="44" y="40"/>
                </a:cubicBezTo>
                <a:cubicBezTo>
                  <a:pt x="44" y="40"/>
                  <a:pt x="44" y="40"/>
                  <a:pt x="44" y="40"/>
                </a:cubicBezTo>
                <a:cubicBezTo>
                  <a:pt x="44" y="41"/>
                  <a:pt x="45" y="41"/>
                  <a:pt x="45" y="42"/>
                </a:cubicBezTo>
                <a:cubicBezTo>
                  <a:pt x="45" y="42"/>
                  <a:pt x="45" y="43"/>
                  <a:pt x="45" y="43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4" y="49"/>
                  <a:pt x="43" y="50"/>
                  <a:pt x="43" y="51"/>
                </a:cubicBezTo>
                <a:cubicBezTo>
                  <a:pt x="43" y="55"/>
                  <a:pt x="43" y="55"/>
                  <a:pt x="43" y="55"/>
                </a:cubicBezTo>
                <a:cubicBezTo>
                  <a:pt x="43" y="55"/>
                  <a:pt x="43" y="55"/>
                  <a:pt x="43" y="55"/>
                </a:cubicBezTo>
                <a:cubicBezTo>
                  <a:pt x="43" y="55"/>
                  <a:pt x="43" y="55"/>
                  <a:pt x="43" y="55"/>
                </a:cubicBezTo>
                <a:cubicBezTo>
                  <a:pt x="43" y="56"/>
                  <a:pt x="44" y="57"/>
                  <a:pt x="45" y="57"/>
                </a:cubicBezTo>
                <a:cubicBezTo>
                  <a:pt x="45" y="57"/>
                  <a:pt x="45" y="58"/>
                  <a:pt x="45" y="58"/>
                </a:cubicBezTo>
                <a:cubicBezTo>
                  <a:pt x="45" y="62"/>
                  <a:pt x="45" y="62"/>
                  <a:pt x="45" y="62"/>
                </a:cubicBezTo>
                <a:cubicBezTo>
                  <a:pt x="45" y="62"/>
                  <a:pt x="45" y="62"/>
                  <a:pt x="45" y="62"/>
                </a:cubicBezTo>
                <a:cubicBezTo>
                  <a:pt x="45" y="62"/>
                  <a:pt x="45" y="62"/>
                  <a:pt x="45" y="62"/>
                </a:cubicBezTo>
                <a:cubicBezTo>
                  <a:pt x="45" y="63"/>
                  <a:pt x="46" y="64"/>
                  <a:pt x="48" y="65"/>
                </a:cubicBezTo>
                <a:cubicBezTo>
                  <a:pt x="49" y="65"/>
                  <a:pt x="51" y="65"/>
                  <a:pt x="53" y="65"/>
                </a:cubicBezTo>
                <a:cubicBezTo>
                  <a:pt x="55" y="65"/>
                  <a:pt x="57" y="65"/>
                  <a:pt x="58" y="65"/>
                </a:cubicBezTo>
                <a:cubicBezTo>
                  <a:pt x="60" y="64"/>
                  <a:pt x="61" y="63"/>
                  <a:pt x="61" y="62"/>
                </a:cubicBezTo>
                <a:cubicBezTo>
                  <a:pt x="61" y="62"/>
                  <a:pt x="61" y="62"/>
                  <a:pt x="61" y="62"/>
                </a:cubicBezTo>
                <a:cubicBezTo>
                  <a:pt x="61" y="62"/>
                  <a:pt x="61" y="62"/>
                  <a:pt x="61" y="62"/>
                </a:cubicBezTo>
                <a:cubicBezTo>
                  <a:pt x="61" y="62"/>
                  <a:pt x="61" y="62"/>
                  <a:pt x="61" y="62"/>
                </a:cubicBezTo>
                <a:cubicBezTo>
                  <a:pt x="61" y="62"/>
                  <a:pt x="61" y="62"/>
                  <a:pt x="61" y="62"/>
                </a:cubicBezTo>
                <a:cubicBezTo>
                  <a:pt x="61" y="58"/>
                  <a:pt x="61" y="58"/>
                  <a:pt x="61" y="58"/>
                </a:cubicBezTo>
                <a:cubicBezTo>
                  <a:pt x="61" y="58"/>
                  <a:pt x="61" y="58"/>
                  <a:pt x="61" y="58"/>
                </a:cubicBezTo>
                <a:cubicBezTo>
                  <a:pt x="61" y="57"/>
                  <a:pt x="60" y="56"/>
                  <a:pt x="59" y="56"/>
                </a:cubicBezTo>
                <a:cubicBezTo>
                  <a:pt x="59" y="55"/>
                  <a:pt x="59" y="55"/>
                  <a:pt x="59" y="55"/>
                </a:cubicBezTo>
                <a:cubicBezTo>
                  <a:pt x="59" y="55"/>
                  <a:pt x="59" y="55"/>
                  <a:pt x="59" y="55"/>
                </a:cubicBezTo>
                <a:cubicBezTo>
                  <a:pt x="59" y="55"/>
                  <a:pt x="59" y="55"/>
                  <a:pt x="59" y="55"/>
                </a:cubicBezTo>
                <a:cubicBezTo>
                  <a:pt x="59" y="55"/>
                  <a:pt x="59" y="55"/>
                  <a:pt x="59" y="55"/>
                </a:cubicBezTo>
                <a:cubicBezTo>
                  <a:pt x="59" y="55"/>
                  <a:pt x="59" y="55"/>
                  <a:pt x="59" y="55"/>
                </a:cubicBezTo>
                <a:cubicBezTo>
                  <a:pt x="59" y="51"/>
                  <a:pt x="59" y="51"/>
                  <a:pt x="59" y="51"/>
                </a:cubicBezTo>
                <a:cubicBezTo>
                  <a:pt x="59" y="51"/>
                  <a:pt x="59" y="51"/>
                  <a:pt x="59" y="51"/>
                </a:cubicBezTo>
                <a:cubicBezTo>
                  <a:pt x="59" y="50"/>
                  <a:pt x="59" y="50"/>
                  <a:pt x="59" y="50"/>
                </a:cubicBezTo>
                <a:cubicBezTo>
                  <a:pt x="60" y="49"/>
                  <a:pt x="61" y="49"/>
                  <a:pt x="61" y="48"/>
                </a:cubicBezTo>
                <a:cubicBezTo>
                  <a:pt x="61" y="48"/>
                  <a:pt x="61" y="48"/>
                  <a:pt x="61" y="48"/>
                </a:cubicBezTo>
                <a:cubicBezTo>
                  <a:pt x="61" y="48"/>
                  <a:pt x="61" y="48"/>
                  <a:pt x="61" y="48"/>
                </a:cubicBezTo>
                <a:cubicBezTo>
                  <a:pt x="61" y="48"/>
                  <a:pt x="61" y="48"/>
                  <a:pt x="61" y="48"/>
                </a:cubicBezTo>
                <a:cubicBezTo>
                  <a:pt x="61" y="48"/>
                  <a:pt x="61" y="47"/>
                  <a:pt x="61" y="47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3"/>
                  <a:pt x="60" y="42"/>
                  <a:pt x="59" y="41"/>
                </a:cubicBezTo>
                <a:cubicBezTo>
                  <a:pt x="60" y="41"/>
                  <a:pt x="60" y="41"/>
                  <a:pt x="60" y="40"/>
                </a:cubicBezTo>
                <a:cubicBezTo>
                  <a:pt x="60" y="40"/>
                  <a:pt x="60" y="40"/>
                  <a:pt x="60" y="40"/>
                </a:cubicBezTo>
                <a:cubicBezTo>
                  <a:pt x="60" y="40"/>
                  <a:pt x="60" y="40"/>
                  <a:pt x="60" y="40"/>
                </a:cubicBezTo>
                <a:cubicBezTo>
                  <a:pt x="60" y="40"/>
                  <a:pt x="60" y="40"/>
                  <a:pt x="60" y="40"/>
                </a:cubicBezTo>
                <a:cubicBezTo>
                  <a:pt x="60" y="40"/>
                  <a:pt x="60" y="40"/>
                  <a:pt x="60" y="40"/>
                </a:cubicBezTo>
                <a:cubicBezTo>
                  <a:pt x="60" y="36"/>
                  <a:pt x="60" y="36"/>
                  <a:pt x="60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0" y="35"/>
                  <a:pt x="59" y="34"/>
                  <a:pt x="57" y="33"/>
                </a:cubicBezTo>
                <a:cubicBezTo>
                  <a:pt x="56" y="33"/>
                  <a:pt x="54" y="33"/>
                  <a:pt x="52" y="33"/>
                </a:cubicBezTo>
                <a:close/>
                <a:moveTo>
                  <a:pt x="31" y="33"/>
                </a:moveTo>
                <a:cubicBezTo>
                  <a:pt x="29" y="33"/>
                  <a:pt x="27" y="33"/>
                  <a:pt x="25" y="33"/>
                </a:cubicBezTo>
                <a:cubicBezTo>
                  <a:pt x="24" y="34"/>
                  <a:pt x="23" y="35"/>
                  <a:pt x="23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1"/>
                  <a:pt x="23" y="41"/>
                  <a:pt x="23" y="41"/>
                </a:cubicBezTo>
                <a:cubicBezTo>
                  <a:pt x="22" y="42"/>
                  <a:pt x="22" y="43"/>
                  <a:pt x="22" y="43"/>
                </a:cubicBezTo>
                <a:cubicBezTo>
                  <a:pt x="22" y="43"/>
                  <a:pt x="22" y="43"/>
                  <a:pt x="22" y="43"/>
                </a:cubicBezTo>
                <a:cubicBezTo>
                  <a:pt x="22" y="47"/>
                  <a:pt x="22" y="47"/>
                  <a:pt x="22" y="47"/>
                </a:cubicBezTo>
                <a:cubicBezTo>
                  <a:pt x="22" y="47"/>
                  <a:pt x="22" y="48"/>
                  <a:pt x="22" y="48"/>
                </a:cubicBezTo>
                <a:cubicBezTo>
                  <a:pt x="22" y="48"/>
                  <a:pt x="22" y="48"/>
                  <a:pt x="22" y="48"/>
                </a:cubicBezTo>
                <a:cubicBezTo>
                  <a:pt x="22" y="48"/>
                  <a:pt x="22" y="48"/>
                  <a:pt x="22" y="48"/>
                </a:cubicBezTo>
                <a:cubicBezTo>
                  <a:pt x="22" y="48"/>
                  <a:pt x="22" y="48"/>
                  <a:pt x="22" y="48"/>
                </a:cubicBezTo>
                <a:cubicBezTo>
                  <a:pt x="22" y="49"/>
                  <a:pt x="23" y="49"/>
                  <a:pt x="24" y="50"/>
                </a:cubicBezTo>
                <a:cubicBezTo>
                  <a:pt x="24" y="50"/>
                  <a:pt x="24" y="50"/>
                  <a:pt x="24" y="51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55"/>
                  <a:pt x="24" y="55"/>
                  <a:pt x="24" y="55"/>
                </a:cubicBezTo>
                <a:cubicBezTo>
                  <a:pt x="24" y="55"/>
                  <a:pt x="24" y="55"/>
                  <a:pt x="24" y="55"/>
                </a:cubicBezTo>
                <a:cubicBezTo>
                  <a:pt x="24" y="55"/>
                  <a:pt x="24" y="55"/>
                  <a:pt x="24" y="55"/>
                </a:cubicBezTo>
                <a:cubicBezTo>
                  <a:pt x="24" y="55"/>
                  <a:pt x="24" y="55"/>
                  <a:pt x="24" y="55"/>
                </a:cubicBezTo>
                <a:cubicBezTo>
                  <a:pt x="24" y="55"/>
                  <a:pt x="24" y="55"/>
                  <a:pt x="24" y="55"/>
                </a:cubicBezTo>
                <a:cubicBezTo>
                  <a:pt x="24" y="55"/>
                  <a:pt x="24" y="55"/>
                  <a:pt x="24" y="56"/>
                </a:cubicBezTo>
                <a:cubicBezTo>
                  <a:pt x="23" y="56"/>
                  <a:pt x="22" y="57"/>
                  <a:pt x="22" y="58"/>
                </a:cubicBezTo>
                <a:cubicBezTo>
                  <a:pt x="22" y="58"/>
                  <a:pt x="22" y="58"/>
                  <a:pt x="22" y="58"/>
                </a:cubicBezTo>
                <a:cubicBezTo>
                  <a:pt x="22" y="62"/>
                  <a:pt x="22" y="62"/>
                  <a:pt x="22" y="62"/>
                </a:cubicBezTo>
                <a:cubicBezTo>
                  <a:pt x="22" y="62"/>
                  <a:pt x="22" y="62"/>
                  <a:pt x="22" y="62"/>
                </a:cubicBezTo>
                <a:cubicBezTo>
                  <a:pt x="22" y="62"/>
                  <a:pt x="22" y="62"/>
                  <a:pt x="22" y="62"/>
                </a:cubicBezTo>
                <a:cubicBezTo>
                  <a:pt x="22" y="62"/>
                  <a:pt x="22" y="62"/>
                  <a:pt x="22" y="62"/>
                </a:cubicBezTo>
                <a:cubicBezTo>
                  <a:pt x="22" y="62"/>
                  <a:pt x="22" y="62"/>
                  <a:pt x="22" y="62"/>
                </a:cubicBezTo>
                <a:cubicBezTo>
                  <a:pt x="22" y="63"/>
                  <a:pt x="23" y="64"/>
                  <a:pt x="25" y="65"/>
                </a:cubicBezTo>
                <a:cubicBezTo>
                  <a:pt x="26" y="65"/>
                  <a:pt x="28" y="65"/>
                  <a:pt x="30" y="65"/>
                </a:cubicBezTo>
                <a:cubicBezTo>
                  <a:pt x="32" y="65"/>
                  <a:pt x="34" y="65"/>
                  <a:pt x="35" y="65"/>
                </a:cubicBezTo>
                <a:cubicBezTo>
                  <a:pt x="37" y="64"/>
                  <a:pt x="38" y="63"/>
                  <a:pt x="38" y="62"/>
                </a:cubicBezTo>
                <a:cubicBezTo>
                  <a:pt x="38" y="62"/>
                  <a:pt x="38" y="62"/>
                  <a:pt x="38" y="62"/>
                </a:cubicBezTo>
                <a:cubicBezTo>
                  <a:pt x="38" y="62"/>
                  <a:pt x="38" y="62"/>
                  <a:pt x="38" y="62"/>
                </a:cubicBezTo>
                <a:cubicBezTo>
                  <a:pt x="38" y="58"/>
                  <a:pt x="38" y="58"/>
                  <a:pt x="38" y="58"/>
                </a:cubicBezTo>
                <a:cubicBezTo>
                  <a:pt x="38" y="58"/>
                  <a:pt x="38" y="57"/>
                  <a:pt x="38" y="57"/>
                </a:cubicBezTo>
                <a:cubicBezTo>
                  <a:pt x="39" y="57"/>
                  <a:pt x="40" y="56"/>
                  <a:pt x="40" y="55"/>
                </a:cubicBezTo>
                <a:cubicBezTo>
                  <a:pt x="40" y="55"/>
                  <a:pt x="40" y="55"/>
                  <a:pt x="40" y="55"/>
                </a:cubicBezTo>
                <a:cubicBezTo>
                  <a:pt x="40" y="55"/>
                  <a:pt x="40" y="55"/>
                  <a:pt x="40" y="55"/>
                </a:cubicBezTo>
                <a:cubicBezTo>
                  <a:pt x="40" y="51"/>
                  <a:pt x="40" y="51"/>
                  <a:pt x="40" y="51"/>
                </a:cubicBezTo>
                <a:cubicBezTo>
                  <a:pt x="40" y="50"/>
                  <a:pt x="39" y="49"/>
                  <a:pt x="38" y="48"/>
                </a:cubicBezTo>
                <a:cubicBezTo>
                  <a:pt x="38" y="48"/>
                  <a:pt x="38" y="48"/>
                  <a:pt x="38" y="48"/>
                </a:cubicBezTo>
                <a:cubicBezTo>
                  <a:pt x="38" y="48"/>
                  <a:pt x="38" y="48"/>
                  <a:pt x="38" y="48"/>
                </a:cubicBezTo>
                <a:cubicBezTo>
                  <a:pt x="38" y="48"/>
                  <a:pt x="38" y="48"/>
                  <a:pt x="38" y="48"/>
                </a:cubicBezTo>
                <a:cubicBezTo>
                  <a:pt x="38" y="43"/>
                  <a:pt x="38" y="43"/>
                  <a:pt x="38" y="43"/>
                </a:cubicBezTo>
                <a:cubicBezTo>
                  <a:pt x="38" y="43"/>
                  <a:pt x="38" y="42"/>
                  <a:pt x="37" y="42"/>
                </a:cubicBezTo>
                <a:cubicBezTo>
                  <a:pt x="38" y="41"/>
                  <a:pt x="39" y="41"/>
                  <a:pt x="39" y="40"/>
                </a:cubicBezTo>
                <a:cubicBezTo>
                  <a:pt x="39" y="40"/>
                  <a:pt x="39" y="40"/>
                  <a:pt x="39" y="40"/>
                </a:cubicBezTo>
                <a:cubicBezTo>
                  <a:pt x="39" y="40"/>
                  <a:pt x="39" y="40"/>
                  <a:pt x="39" y="40"/>
                </a:cubicBezTo>
                <a:cubicBezTo>
                  <a:pt x="39" y="36"/>
                  <a:pt x="39" y="36"/>
                  <a:pt x="39" y="36"/>
                </a:cubicBezTo>
                <a:cubicBezTo>
                  <a:pt x="39" y="35"/>
                  <a:pt x="37" y="34"/>
                  <a:pt x="36" y="33"/>
                </a:cubicBezTo>
                <a:cubicBezTo>
                  <a:pt x="34" y="33"/>
                  <a:pt x="33" y="33"/>
                  <a:pt x="31" y="33"/>
                </a:cubicBezTo>
                <a:close/>
                <a:moveTo>
                  <a:pt x="34" y="43"/>
                </a:moveTo>
                <a:cubicBezTo>
                  <a:pt x="34" y="43"/>
                  <a:pt x="34" y="43"/>
                  <a:pt x="34" y="43"/>
                </a:cubicBezTo>
                <a:cubicBezTo>
                  <a:pt x="35" y="43"/>
                  <a:pt x="36" y="43"/>
                  <a:pt x="36" y="43"/>
                </a:cubicBezTo>
                <a:cubicBezTo>
                  <a:pt x="36" y="43"/>
                  <a:pt x="35" y="43"/>
                  <a:pt x="34" y="44"/>
                </a:cubicBezTo>
                <a:cubicBezTo>
                  <a:pt x="33" y="44"/>
                  <a:pt x="32" y="44"/>
                  <a:pt x="30" y="44"/>
                </a:cubicBezTo>
                <a:cubicBezTo>
                  <a:pt x="28" y="44"/>
                  <a:pt x="27" y="44"/>
                  <a:pt x="25" y="44"/>
                </a:cubicBezTo>
                <a:cubicBezTo>
                  <a:pt x="25" y="43"/>
                  <a:pt x="24" y="43"/>
                  <a:pt x="24" y="43"/>
                </a:cubicBezTo>
                <a:cubicBezTo>
                  <a:pt x="24" y="43"/>
                  <a:pt x="25" y="43"/>
                  <a:pt x="25" y="43"/>
                </a:cubicBezTo>
                <a:cubicBezTo>
                  <a:pt x="26" y="43"/>
                  <a:pt x="26" y="43"/>
                  <a:pt x="26" y="43"/>
                </a:cubicBezTo>
                <a:cubicBezTo>
                  <a:pt x="27" y="43"/>
                  <a:pt x="29" y="43"/>
                  <a:pt x="31" y="43"/>
                </a:cubicBezTo>
                <a:cubicBezTo>
                  <a:pt x="32" y="43"/>
                  <a:pt x="33" y="43"/>
                  <a:pt x="34" y="43"/>
                </a:cubicBezTo>
                <a:close/>
                <a:moveTo>
                  <a:pt x="35" y="50"/>
                </a:moveTo>
                <a:cubicBezTo>
                  <a:pt x="35" y="50"/>
                  <a:pt x="36" y="50"/>
                  <a:pt x="36" y="50"/>
                </a:cubicBezTo>
                <a:cubicBezTo>
                  <a:pt x="37" y="51"/>
                  <a:pt x="38" y="51"/>
                  <a:pt x="38" y="51"/>
                </a:cubicBezTo>
                <a:cubicBezTo>
                  <a:pt x="38" y="51"/>
                  <a:pt x="37" y="51"/>
                  <a:pt x="36" y="51"/>
                </a:cubicBezTo>
                <a:cubicBezTo>
                  <a:pt x="35" y="51"/>
                  <a:pt x="34" y="51"/>
                  <a:pt x="32" y="51"/>
                </a:cubicBezTo>
                <a:cubicBezTo>
                  <a:pt x="30" y="51"/>
                  <a:pt x="29" y="51"/>
                  <a:pt x="27" y="51"/>
                </a:cubicBezTo>
                <a:cubicBezTo>
                  <a:pt x="27" y="51"/>
                  <a:pt x="26" y="51"/>
                  <a:pt x="26" y="51"/>
                </a:cubicBezTo>
                <a:cubicBezTo>
                  <a:pt x="26" y="51"/>
                  <a:pt x="27" y="51"/>
                  <a:pt x="27" y="50"/>
                </a:cubicBezTo>
                <a:cubicBezTo>
                  <a:pt x="28" y="51"/>
                  <a:pt x="29" y="51"/>
                  <a:pt x="30" y="51"/>
                </a:cubicBezTo>
                <a:cubicBezTo>
                  <a:pt x="32" y="51"/>
                  <a:pt x="34" y="50"/>
                  <a:pt x="35" y="50"/>
                </a:cubicBezTo>
                <a:close/>
                <a:moveTo>
                  <a:pt x="35" y="58"/>
                </a:moveTo>
                <a:cubicBezTo>
                  <a:pt x="36" y="58"/>
                  <a:pt x="36" y="58"/>
                  <a:pt x="36" y="58"/>
                </a:cubicBezTo>
                <a:cubicBezTo>
                  <a:pt x="36" y="58"/>
                  <a:pt x="35" y="58"/>
                  <a:pt x="34" y="58"/>
                </a:cubicBezTo>
                <a:cubicBezTo>
                  <a:pt x="33" y="59"/>
                  <a:pt x="32" y="59"/>
                  <a:pt x="30" y="59"/>
                </a:cubicBezTo>
                <a:cubicBezTo>
                  <a:pt x="28" y="59"/>
                  <a:pt x="27" y="59"/>
                  <a:pt x="25" y="58"/>
                </a:cubicBezTo>
                <a:cubicBezTo>
                  <a:pt x="25" y="58"/>
                  <a:pt x="24" y="58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6" y="57"/>
                  <a:pt x="26" y="57"/>
                  <a:pt x="27" y="57"/>
                </a:cubicBezTo>
                <a:cubicBezTo>
                  <a:pt x="27" y="57"/>
                  <a:pt x="27" y="57"/>
                  <a:pt x="27" y="57"/>
                </a:cubicBezTo>
                <a:cubicBezTo>
                  <a:pt x="28" y="58"/>
                  <a:pt x="30" y="58"/>
                  <a:pt x="32" y="58"/>
                </a:cubicBezTo>
                <a:cubicBezTo>
                  <a:pt x="33" y="58"/>
                  <a:pt x="34" y="58"/>
                  <a:pt x="35" y="58"/>
                </a:cubicBezTo>
                <a:close/>
                <a:moveTo>
                  <a:pt x="26" y="61"/>
                </a:moveTo>
                <a:cubicBezTo>
                  <a:pt x="26" y="61"/>
                  <a:pt x="26" y="61"/>
                  <a:pt x="26" y="61"/>
                </a:cubicBezTo>
                <a:cubicBezTo>
                  <a:pt x="26" y="63"/>
                  <a:pt x="26" y="63"/>
                  <a:pt x="2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6" y="61"/>
                  <a:pt x="26" y="61"/>
                  <a:pt x="26" y="61"/>
                </a:cubicBezTo>
                <a:close/>
                <a:moveTo>
                  <a:pt x="25" y="62"/>
                </a:moveTo>
                <a:cubicBezTo>
                  <a:pt x="24" y="62"/>
                  <a:pt x="24" y="62"/>
                  <a:pt x="24" y="62"/>
                </a:cubicBezTo>
                <a:cubicBezTo>
                  <a:pt x="24" y="62"/>
                  <a:pt x="24" y="62"/>
                  <a:pt x="24" y="62"/>
                </a:cubicBezTo>
                <a:cubicBezTo>
                  <a:pt x="24" y="60"/>
                  <a:pt x="24" y="60"/>
                  <a:pt x="24" y="60"/>
                </a:cubicBezTo>
                <a:cubicBezTo>
                  <a:pt x="24" y="60"/>
                  <a:pt x="25" y="60"/>
                  <a:pt x="25" y="60"/>
                </a:cubicBezTo>
                <a:cubicBezTo>
                  <a:pt x="25" y="60"/>
                  <a:pt x="25" y="60"/>
                  <a:pt x="25" y="60"/>
                </a:cubicBezTo>
                <a:cubicBezTo>
                  <a:pt x="25" y="62"/>
                  <a:pt x="25" y="62"/>
                  <a:pt x="25" y="62"/>
                </a:cubicBezTo>
                <a:close/>
                <a:moveTo>
                  <a:pt x="35" y="60"/>
                </a:moveTo>
                <a:cubicBezTo>
                  <a:pt x="35" y="60"/>
                  <a:pt x="36" y="60"/>
                  <a:pt x="36" y="60"/>
                </a:cubicBezTo>
                <a:cubicBezTo>
                  <a:pt x="36" y="62"/>
                  <a:pt x="36" y="62"/>
                  <a:pt x="36" y="62"/>
                </a:cubicBezTo>
                <a:cubicBezTo>
                  <a:pt x="36" y="62"/>
                  <a:pt x="36" y="62"/>
                  <a:pt x="36" y="62"/>
                </a:cubicBezTo>
                <a:cubicBezTo>
                  <a:pt x="36" y="62"/>
                  <a:pt x="36" y="62"/>
                  <a:pt x="35" y="62"/>
                </a:cubicBezTo>
                <a:cubicBezTo>
                  <a:pt x="35" y="60"/>
                  <a:pt x="35" y="60"/>
                  <a:pt x="35" y="60"/>
                </a:cubicBezTo>
                <a:close/>
                <a:moveTo>
                  <a:pt x="34" y="62"/>
                </a:moveTo>
                <a:cubicBezTo>
                  <a:pt x="34" y="63"/>
                  <a:pt x="34" y="63"/>
                  <a:pt x="34" y="63"/>
                </a:cubicBezTo>
                <a:cubicBezTo>
                  <a:pt x="34" y="61"/>
                  <a:pt x="34" y="61"/>
                  <a:pt x="34" y="61"/>
                </a:cubicBezTo>
                <a:cubicBezTo>
                  <a:pt x="34" y="61"/>
                  <a:pt x="34" y="61"/>
                  <a:pt x="34" y="61"/>
                </a:cubicBezTo>
                <a:cubicBezTo>
                  <a:pt x="34" y="62"/>
                  <a:pt x="34" y="62"/>
                  <a:pt x="34" y="62"/>
                </a:cubicBezTo>
                <a:close/>
                <a:moveTo>
                  <a:pt x="28" y="61"/>
                </a:moveTo>
                <a:cubicBezTo>
                  <a:pt x="28" y="61"/>
                  <a:pt x="29" y="61"/>
                  <a:pt x="29" y="61"/>
                </a:cubicBezTo>
                <a:cubicBezTo>
                  <a:pt x="29" y="63"/>
                  <a:pt x="29" y="63"/>
                  <a:pt x="29" y="63"/>
                </a:cubicBezTo>
                <a:cubicBezTo>
                  <a:pt x="29" y="63"/>
                  <a:pt x="28" y="63"/>
                  <a:pt x="28" y="63"/>
                </a:cubicBezTo>
                <a:cubicBezTo>
                  <a:pt x="28" y="61"/>
                  <a:pt x="28" y="61"/>
                  <a:pt x="28" y="61"/>
                </a:cubicBezTo>
                <a:close/>
                <a:moveTo>
                  <a:pt x="32" y="63"/>
                </a:moveTo>
                <a:cubicBezTo>
                  <a:pt x="32" y="63"/>
                  <a:pt x="31" y="63"/>
                  <a:pt x="31" y="63"/>
                </a:cubicBezTo>
                <a:cubicBezTo>
                  <a:pt x="31" y="61"/>
                  <a:pt x="31" y="61"/>
                  <a:pt x="31" y="61"/>
                </a:cubicBezTo>
                <a:cubicBezTo>
                  <a:pt x="31" y="61"/>
                  <a:pt x="32" y="61"/>
                  <a:pt x="32" y="61"/>
                </a:cubicBezTo>
                <a:cubicBezTo>
                  <a:pt x="32" y="63"/>
                  <a:pt x="32" y="63"/>
                  <a:pt x="32" y="63"/>
                </a:cubicBezTo>
                <a:close/>
                <a:moveTo>
                  <a:pt x="28" y="53"/>
                </a:moveTo>
                <a:cubicBezTo>
                  <a:pt x="28" y="53"/>
                  <a:pt x="28" y="53"/>
                  <a:pt x="28" y="53"/>
                </a:cubicBezTo>
                <a:cubicBezTo>
                  <a:pt x="28" y="55"/>
                  <a:pt x="28" y="55"/>
                  <a:pt x="28" y="55"/>
                </a:cubicBezTo>
                <a:cubicBezTo>
                  <a:pt x="28" y="55"/>
                  <a:pt x="28" y="55"/>
                  <a:pt x="28" y="55"/>
                </a:cubicBezTo>
                <a:cubicBezTo>
                  <a:pt x="28" y="53"/>
                  <a:pt x="28" y="53"/>
                  <a:pt x="28" y="53"/>
                </a:cubicBezTo>
                <a:close/>
                <a:moveTo>
                  <a:pt x="27" y="55"/>
                </a:moveTo>
                <a:cubicBezTo>
                  <a:pt x="26" y="55"/>
                  <a:pt x="26" y="55"/>
                  <a:pt x="26" y="55"/>
                </a:cubicBezTo>
                <a:cubicBezTo>
                  <a:pt x="26" y="55"/>
                  <a:pt x="26" y="55"/>
                  <a:pt x="26" y="55"/>
                </a:cubicBezTo>
                <a:cubicBezTo>
                  <a:pt x="26" y="53"/>
                  <a:pt x="26" y="53"/>
                  <a:pt x="26" y="53"/>
                </a:cubicBezTo>
                <a:cubicBezTo>
                  <a:pt x="26" y="53"/>
                  <a:pt x="27" y="53"/>
                  <a:pt x="27" y="53"/>
                </a:cubicBezTo>
                <a:cubicBezTo>
                  <a:pt x="27" y="53"/>
                  <a:pt x="27" y="53"/>
                  <a:pt x="27" y="53"/>
                </a:cubicBezTo>
                <a:cubicBezTo>
                  <a:pt x="27" y="55"/>
                  <a:pt x="27" y="55"/>
                  <a:pt x="27" y="55"/>
                </a:cubicBezTo>
                <a:close/>
                <a:moveTo>
                  <a:pt x="37" y="53"/>
                </a:moveTo>
                <a:cubicBezTo>
                  <a:pt x="37" y="53"/>
                  <a:pt x="38" y="53"/>
                  <a:pt x="38" y="53"/>
                </a:cubicBezTo>
                <a:cubicBezTo>
                  <a:pt x="38" y="55"/>
                  <a:pt x="38" y="55"/>
                  <a:pt x="38" y="55"/>
                </a:cubicBezTo>
                <a:cubicBezTo>
                  <a:pt x="38" y="55"/>
                  <a:pt x="38" y="55"/>
                  <a:pt x="38" y="55"/>
                </a:cubicBezTo>
                <a:cubicBezTo>
                  <a:pt x="38" y="55"/>
                  <a:pt x="38" y="55"/>
                  <a:pt x="37" y="55"/>
                </a:cubicBezTo>
                <a:cubicBezTo>
                  <a:pt x="37" y="53"/>
                  <a:pt x="37" y="53"/>
                  <a:pt x="37" y="53"/>
                </a:cubicBezTo>
                <a:close/>
                <a:moveTo>
                  <a:pt x="36" y="55"/>
                </a:moveTo>
                <a:cubicBezTo>
                  <a:pt x="36" y="55"/>
                  <a:pt x="36" y="55"/>
                  <a:pt x="36" y="55"/>
                </a:cubicBezTo>
                <a:cubicBezTo>
                  <a:pt x="36" y="53"/>
                  <a:pt x="36" y="53"/>
                  <a:pt x="36" y="53"/>
                </a:cubicBezTo>
                <a:cubicBezTo>
                  <a:pt x="36" y="53"/>
                  <a:pt x="36" y="53"/>
                  <a:pt x="36" y="53"/>
                </a:cubicBezTo>
                <a:cubicBezTo>
                  <a:pt x="36" y="55"/>
                  <a:pt x="36" y="55"/>
                  <a:pt x="36" y="55"/>
                </a:cubicBezTo>
                <a:close/>
                <a:moveTo>
                  <a:pt x="30" y="54"/>
                </a:moveTo>
                <a:cubicBezTo>
                  <a:pt x="30" y="54"/>
                  <a:pt x="31" y="54"/>
                  <a:pt x="31" y="54"/>
                </a:cubicBezTo>
                <a:cubicBezTo>
                  <a:pt x="31" y="56"/>
                  <a:pt x="31" y="56"/>
                  <a:pt x="31" y="56"/>
                </a:cubicBezTo>
                <a:cubicBezTo>
                  <a:pt x="31" y="56"/>
                  <a:pt x="30" y="56"/>
                  <a:pt x="30" y="56"/>
                </a:cubicBezTo>
                <a:cubicBezTo>
                  <a:pt x="30" y="54"/>
                  <a:pt x="30" y="54"/>
                  <a:pt x="30" y="54"/>
                </a:cubicBezTo>
                <a:close/>
                <a:moveTo>
                  <a:pt x="34" y="56"/>
                </a:moveTo>
                <a:cubicBezTo>
                  <a:pt x="34" y="56"/>
                  <a:pt x="33" y="56"/>
                  <a:pt x="33" y="56"/>
                </a:cubicBezTo>
                <a:cubicBezTo>
                  <a:pt x="33" y="54"/>
                  <a:pt x="33" y="54"/>
                  <a:pt x="33" y="54"/>
                </a:cubicBezTo>
                <a:cubicBezTo>
                  <a:pt x="33" y="54"/>
                  <a:pt x="34" y="54"/>
                  <a:pt x="34" y="54"/>
                </a:cubicBezTo>
                <a:cubicBezTo>
                  <a:pt x="34" y="56"/>
                  <a:pt x="34" y="56"/>
                  <a:pt x="34" y="56"/>
                </a:cubicBezTo>
                <a:close/>
                <a:moveTo>
                  <a:pt x="26" y="46"/>
                </a:moveTo>
                <a:cubicBezTo>
                  <a:pt x="26" y="46"/>
                  <a:pt x="26" y="46"/>
                  <a:pt x="26" y="46"/>
                </a:cubicBezTo>
                <a:cubicBezTo>
                  <a:pt x="26" y="48"/>
                  <a:pt x="26" y="48"/>
                  <a:pt x="26" y="48"/>
                </a:cubicBezTo>
                <a:cubicBezTo>
                  <a:pt x="26" y="48"/>
                  <a:pt x="26" y="48"/>
                  <a:pt x="26" y="48"/>
                </a:cubicBezTo>
                <a:cubicBezTo>
                  <a:pt x="26" y="46"/>
                  <a:pt x="26" y="46"/>
                  <a:pt x="26" y="46"/>
                </a:cubicBezTo>
                <a:close/>
                <a:moveTo>
                  <a:pt x="25" y="48"/>
                </a:moveTo>
                <a:cubicBezTo>
                  <a:pt x="24" y="48"/>
                  <a:pt x="24" y="48"/>
                  <a:pt x="24" y="48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46"/>
                  <a:pt x="24" y="46"/>
                  <a:pt x="24" y="46"/>
                </a:cubicBezTo>
                <a:cubicBezTo>
                  <a:pt x="24" y="46"/>
                  <a:pt x="25" y="46"/>
                  <a:pt x="25" y="46"/>
                </a:cubicBezTo>
                <a:cubicBezTo>
                  <a:pt x="25" y="46"/>
                  <a:pt x="25" y="46"/>
                  <a:pt x="25" y="46"/>
                </a:cubicBezTo>
                <a:cubicBezTo>
                  <a:pt x="25" y="48"/>
                  <a:pt x="25" y="48"/>
                  <a:pt x="25" y="48"/>
                </a:cubicBezTo>
                <a:close/>
                <a:moveTo>
                  <a:pt x="35" y="46"/>
                </a:moveTo>
                <a:cubicBezTo>
                  <a:pt x="35" y="46"/>
                  <a:pt x="36" y="46"/>
                  <a:pt x="36" y="45"/>
                </a:cubicBezTo>
                <a:cubicBezTo>
                  <a:pt x="36" y="47"/>
                  <a:pt x="36" y="47"/>
                  <a:pt x="36" y="47"/>
                </a:cubicBezTo>
                <a:cubicBezTo>
                  <a:pt x="36" y="48"/>
                  <a:pt x="36" y="48"/>
                  <a:pt x="36" y="48"/>
                </a:cubicBezTo>
                <a:cubicBezTo>
                  <a:pt x="36" y="48"/>
                  <a:pt x="35" y="48"/>
                  <a:pt x="35" y="48"/>
                </a:cubicBezTo>
                <a:cubicBezTo>
                  <a:pt x="35" y="46"/>
                  <a:pt x="35" y="46"/>
                  <a:pt x="35" y="46"/>
                </a:cubicBezTo>
                <a:close/>
                <a:moveTo>
                  <a:pt x="34" y="48"/>
                </a:moveTo>
                <a:cubicBezTo>
                  <a:pt x="34" y="48"/>
                  <a:pt x="34" y="48"/>
                  <a:pt x="34" y="48"/>
                </a:cubicBezTo>
                <a:cubicBezTo>
                  <a:pt x="34" y="46"/>
                  <a:pt x="34" y="46"/>
                  <a:pt x="34" y="46"/>
                </a:cubicBezTo>
                <a:cubicBezTo>
                  <a:pt x="34" y="46"/>
                  <a:pt x="34" y="46"/>
                  <a:pt x="34" y="46"/>
                </a:cubicBezTo>
                <a:cubicBezTo>
                  <a:pt x="34" y="48"/>
                  <a:pt x="34" y="48"/>
                  <a:pt x="34" y="48"/>
                </a:cubicBezTo>
                <a:close/>
                <a:moveTo>
                  <a:pt x="28" y="46"/>
                </a:moveTo>
                <a:cubicBezTo>
                  <a:pt x="28" y="46"/>
                  <a:pt x="29" y="46"/>
                  <a:pt x="29" y="46"/>
                </a:cubicBezTo>
                <a:cubicBezTo>
                  <a:pt x="29" y="48"/>
                  <a:pt x="29" y="48"/>
                  <a:pt x="29" y="48"/>
                </a:cubicBezTo>
                <a:cubicBezTo>
                  <a:pt x="29" y="48"/>
                  <a:pt x="28" y="48"/>
                  <a:pt x="28" y="48"/>
                </a:cubicBezTo>
                <a:cubicBezTo>
                  <a:pt x="28" y="46"/>
                  <a:pt x="28" y="46"/>
                  <a:pt x="28" y="46"/>
                </a:cubicBezTo>
                <a:close/>
                <a:moveTo>
                  <a:pt x="32" y="48"/>
                </a:moveTo>
                <a:cubicBezTo>
                  <a:pt x="32" y="48"/>
                  <a:pt x="31" y="48"/>
                  <a:pt x="31" y="48"/>
                </a:cubicBezTo>
                <a:cubicBezTo>
                  <a:pt x="31" y="46"/>
                  <a:pt x="31" y="46"/>
                  <a:pt x="31" y="46"/>
                </a:cubicBezTo>
                <a:cubicBezTo>
                  <a:pt x="31" y="46"/>
                  <a:pt x="32" y="46"/>
                  <a:pt x="32" y="46"/>
                </a:cubicBezTo>
                <a:cubicBezTo>
                  <a:pt x="32" y="48"/>
                  <a:pt x="32" y="48"/>
                  <a:pt x="32" y="48"/>
                </a:cubicBezTo>
                <a:close/>
                <a:moveTo>
                  <a:pt x="26" y="39"/>
                </a:moveTo>
                <a:cubicBezTo>
                  <a:pt x="26" y="41"/>
                  <a:pt x="26" y="41"/>
                  <a:pt x="26" y="41"/>
                </a:cubicBezTo>
                <a:cubicBezTo>
                  <a:pt x="27" y="41"/>
                  <a:pt x="27" y="41"/>
                  <a:pt x="27" y="41"/>
                </a:cubicBezTo>
                <a:cubicBezTo>
                  <a:pt x="27" y="39"/>
                  <a:pt x="27" y="39"/>
                  <a:pt x="27" y="39"/>
                </a:cubicBezTo>
                <a:cubicBezTo>
                  <a:pt x="27" y="39"/>
                  <a:pt x="27" y="39"/>
                  <a:pt x="26" y="39"/>
                </a:cubicBezTo>
                <a:close/>
                <a:moveTo>
                  <a:pt x="26" y="40"/>
                </a:moveTo>
                <a:cubicBezTo>
                  <a:pt x="26" y="38"/>
                  <a:pt x="26" y="38"/>
                  <a:pt x="26" y="38"/>
                </a:cubicBezTo>
                <a:cubicBezTo>
                  <a:pt x="25" y="38"/>
                  <a:pt x="25" y="38"/>
                  <a:pt x="25" y="38"/>
                </a:cubicBezTo>
                <a:cubicBezTo>
                  <a:pt x="25" y="38"/>
                  <a:pt x="25" y="38"/>
                  <a:pt x="25" y="38"/>
                </a:cubicBezTo>
                <a:cubicBezTo>
                  <a:pt x="25" y="40"/>
                  <a:pt x="25" y="40"/>
                  <a:pt x="25" y="40"/>
                </a:cubicBezTo>
                <a:cubicBezTo>
                  <a:pt x="25" y="40"/>
                  <a:pt x="25" y="40"/>
                  <a:pt x="25" y="40"/>
                </a:cubicBezTo>
                <a:cubicBezTo>
                  <a:pt x="25" y="40"/>
                  <a:pt x="25" y="40"/>
                  <a:pt x="26" y="40"/>
                </a:cubicBezTo>
                <a:close/>
                <a:moveTo>
                  <a:pt x="36" y="38"/>
                </a:moveTo>
                <a:cubicBezTo>
                  <a:pt x="36" y="40"/>
                  <a:pt x="36" y="40"/>
                  <a:pt x="36" y="40"/>
                </a:cubicBezTo>
                <a:cubicBezTo>
                  <a:pt x="36" y="40"/>
                  <a:pt x="36" y="40"/>
                  <a:pt x="36" y="40"/>
                </a:cubicBezTo>
                <a:cubicBezTo>
                  <a:pt x="36" y="40"/>
                  <a:pt x="36" y="40"/>
                  <a:pt x="36" y="40"/>
                </a:cubicBezTo>
                <a:cubicBezTo>
                  <a:pt x="36" y="38"/>
                  <a:pt x="36" y="38"/>
                  <a:pt x="36" y="38"/>
                </a:cubicBezTo>
                <a:cubicBezTo>
                  <a:pt x="36" y="38"/>
                  <a:pt x="36" y="38"/>
                  <a:pt x="36" y="38"/>
                </a:cubicBezTo>
                <a:close/>
                <a:moveTo>
                  <a:pt x="35" y="40"/>
                </a:moveTo>
                <a:cubicBezTo>
                  <a:pt x="35" y="38"/>
                  <a:pt x="35" y="38"/>
                  <a:pt x="35" y="38"/>
                </a:cubicBezTo>
                <a:cubicBezTo>
                  <a:pt x="35" y="38"/>
                  <a:pt x="35" y="39"/>
                  <a:pt x="34" y="39"/>
                </a:cubicBezTo>
                <a:cubicBezTo>
                  <a:pt x="34" y="41"/>
                  <a:pt x="34" y="41"/>
                  <a:pt x="34" y="41"/>
                </a:cubicBezTo>
                <a:cubicBezTo>
                  <a:pt x="35" y="41"/>
                  <a:pt x="35" y="40"/>
                  <a:pt x="35" y="40"/>
                </a:cubicBezTo>
                <a:close/>
                <a:moveTo>
                  <a:pt x="29" y="39"/>
                </a:moveTo>
                <a:cubicBezTo>
                  <a:pt x="29" y="41"/>
                  <a:pt x="29" y="41"/>
                  <a:pt x="29" y="41"/>
                </a:cubicBezTo>
                <a:cubicBezTo>
                  <a:pt x="29" y="41"/>
                  <a:pt x="29" y="41"/>
                  <a:pt x="30" y="41"/>
                </a:cubicBezTo>
                <a:cubicBezTo>
                  <a:pt x="30" y="39"/>
                  <a:pt x="30" y="39"/>
                  <a:pt x="30" y="39"/>
                </a:cubicBezTo>
                <a:cubicBezTo>
                  <a:pt x="29" y="39"/>
                  <a:pt x="29" y="39"/>
                  <a:pt x="29" y="39"/>
                </a:cubicBezTo>
                <a:close/>
                <a:moveTo>
                  <a:pt x="33" y="41"/>
                </a:moveTo>
                <a:cubicBezTo>
                  <a:pt x="33" y="39"/>
                  <a:pt x="33" y="39"/>
                  <a:pt x="33" y="39"/>
                </a:cubicBezTo>
                <a:cubicBezTo>
                  <a:pt x="32" y="39"/>
                  <a:pt x="32" y="39"/>
                  <a:pt x="32" y="39"/>
                </a:cubicBezTo>
                <a:cubicBezTo>
                  <a:pt x="32" y="41"/>
                  <a:pt x="32" y="41"/>
                  <a:pt x="32" y="41"/>
                </a:cubicBezTo>
                <a:cubicBezTo>
                  <a:pt x="32" y="41"/>
                  <a:pt x="32" y="41"/>
                  <a:pt x="33" y="41"/>
                </a:cubicBezTo>
                <a:close/>
                <a:moveTo>
                  <a:pt x="35" y="36"/>
                </a:moveTo>
                <a:cubicBezTo>
                  <a:pt x="34" y="35"/>
                  <a:pt x="32" y="35"/>
                  <a:pt x="31" y="35"/>
                </a:cubicBezTo>
                <a:cubicBezTo>
                  <a:pt x="29" y="35"/>
                  <a:pt x="27" y="35"/>
                  <a:pt x="26" y="36"/>
                </a:cubicBezTo>
                <a:cubicBezTo>
                  <a:pt x="25" y="36"/>
                  <a:pt x="25" y="36"/>
                  <a:pt x="25" y="36"/>
                </a:cubicBezTo>
                <a:cubicBezTo>
                  <a:pt x="25" y="36"/>
                  <a:pt x="25" y="36"/>
                  <a:pt x="26" y="36"/>
                </a:cubicBezTo>
                <a:cubicBezTo>
                  <a:pt x="27" y="36"/>
                  <a:pt x="29" y="37"/>
                  <a:pt x="31" y="37"/>
                </a:cubicBezTo>
                <a:cubicBezTo>
                  <a:pt x="32" y="37"/>
                  <a:pt x="34" y="36"/>
                  <a:pt x="35" y="36"/>
                </a:cubicBezTo>
                <a:cubicBezTo>
                  <a:pt x="36" y="36"/>
                  <a:pt x="36" y="36"/>
                  <a:pt x="36" y="36"/>
                </a:cubicBezTo>
                <a:cubicBezTo>
                  <a:pt x="36" y="36"/>
                  <a:pt x="36" y="36"/>
                  <a:pt x="35" y="36"/>
                </a:cubicBezTo>
                <a:close/>
                <a:moveTo>
                  <a:pt x="48" y="43"/>
                </a:moveTo>
                <a:cubicBezTo>
                  <a:pt x="50" y="43"/>
                  <a:pt x="51" y="43"/>
                  <a:pt x="52" y="43"/>
                </a:cubicBezTo>
                <a:cubicBezTo>
                  <a:pt x="54" y="43"/>
                  <a:pt x="55" y="43"/>
                  <a:pt x="57" y="43"/>
                </a:cubicBezTo>
                <a:cubicBezTo>
                  <a:pt x="57" y="43"/>
                  <a:pt x="57" y="43"/>
                  <a:pt x="57" y="43"/>
                </a:cubicBezTo>
                <a:cubicBezTo>
                  <a:pt x="58" y="43"/>
                  <a:pt x="59" y="43"/>
                  <a:pt x="59" y="43"/>
                </a:cubicBezTo>
                <a:cubicBezTo>
                  <a:pt x="59" y="43"/>
                  <a:pt x="58" y="43"/>
                  <a:pt x="57" y="44"/>
                </a:cubicBezTo>
                <a:cubicBezTo>
                  <a:pt x="56" y="44"/>
                  <a:pt x="55" y="44"/>
                  <a:pt x="53" y="44"/>
                </a:cubicBezTo>
                <a:cubicBezTo>
                  <a:pt x="51" y="44"/>
                  <a:pt x="49" y="44"/>
                  <a:pt x="48" y="44"/>
                </a:cubicBezTo>
                <a:cubicBezTo>
                  <a:pt x="48" y="43"/>
                  <a:pt x="47" y="43"/>
                  <a:pt x="47" y="43"/>
                </a:cubicBezTo>
                <a:cubicBezTo>
                  <a:pt x="47" y="43"/>
                  <a:pt x="48" y="43"/>
                  <a:pt x="48" y="43"/>
                </a:cubicBezTo>
                <a:cubicBezTo>
                  <a:pt x="48" y="43"/>
                  <a:pt x="48" y="43"/>
                  <a:pt x="48" y="43"/>
                </a:cubicBezTo>
                <a:close/>
                <a:moveTo>
                  <a:pt x="48" y="50"/>
                </a:moveTo>
                <a:cubicBezTo>
                  <a:pt x="49" y="50"/>
                  <a:pt x="51" y="51"/>
                  <a:pt x="53" y="51"/>
                </a:cubicBezTo>
                <a:cubicBezTo>
                  <a:pt x="54" y="51"/>
                  <a:pt x="55" y="51"/>
                  <a:pt x="56" y="50"/>
                </a:cubicBezTo>
                <a:cubicBezTo>
                  <a:pt x="56" y="51"/>
                  <a:pt x="56" y="51"/>
                  <a:pt x="56" y="51"/>
                </a:cubicBezTo>
                <a:cubicBezTo>
                  <a:pt x="56" y="51"/>
                  <a:pt x="56" y="51"/>
                  <a:pt x="55" y="51"/>
                </a:cubicBezTo>
                <a:cubicBezTo>
                  <a:pt x="54" y="51"/>
                  <a:pt x="53" y="51"/>
                  <a:pt x="51" y="51"/>
                </a:cubicBezTo>
                <a:cubicBezTo>
                  <a:pt x="49" y="51"/>
                  <a:pt x="47" y="51"/>
                  <a:pt x="46" y="51"/>
                </a:cubicBezTo>
                <a:cubicBezTo>
                  <a:pt x="46" y="51"/>
                  <a:pt x="45" y="51"/>
                  <a:pt x="45" y="51"/>
                </a:cubicBezTo>
                <a:cubicBezTo>
                  <a:pt x="45" y="51"/>
                  <a:pt x="46" y="51"/>
                  <a:pt x="46" y="50"/>
                </a:cubicBezTo>
                <a:cubicBezTo>
                  <a:pt x="47" y="50"/>
                  <a:pt x="47" y="50"/>
                  <a:pt x="48" y="50"/>
                </a:cubicBezTo>
                <a:close/>
                <a:moveTo>
                  <a:pt x="47" y="58"/>
                </a:moveTo>
                <a:cubicBezTo>
                  <a:pt x="48" y="58"/>
                  <a:pt x="50" y="58"/>
                  <a:pt x="51" y="58"/>
                </a:cubicBezTo>
                <a:cubicBezTo>
                  <a:pt x="53" y="58"/>
                  <a:pt x="55" y="58"/>
                  <a:pt x="56" y="57"/>
                </a:cubicBezTo>
                <a:cubicBezTo>
                  <a:pt x="56" y="57"/>
                  <a:pt x="56" y="57"/>
                  <a:pt x="56" y="57"/>
                </a:cubicBezTo>
                <a:cubicBezTo>
                  <a:pt x="57" y="57"/>
                  <a:pt x="57" y="57"/>
                  <a:pt x="57" y="58"/>
                </a:cubicBezTo>
                <a:cubicBezTo>
                  <a:pt x="58" y="58"/>
                  <a:pt x="58" y="58"/>
                  <a:pt x="58" y="58"/>
                </a:cubicBezTo>
                <a:cubicBezTo>
                  <a:pt x="58" y="58"/>
                  <a:pt x="58" y="58"/>
                  <a:pt x="57" y="58"/>
                </a:cubicBezTo>
                <a:cubicBezTo>
                  <a:pt x="56" y="59"/>
                  <a:pt x="55" y="59"/>
                  <a:pt x="53" y="59"/>
                </a:cubicBezTo>
                <a:cubicBezTo>
                  <a:pt x="51" y="59"/>
                  <a:pt x="49" y="59"/>
                  <a:pt x="48" y="58"/>
                </a:cubicBezTo>
                <a:cubicBezTo>
                  <a:pt x="48" y="58"/>
                  <a:pt x="47" y="58"/>
                  <a:pt x="47" y="58"/>
                </a:cubicBezTo>
                <a:cubicBezTo>
                  <a:pt x="47" y="58"/>
                  <a:pt x="47" y="58"/>
                  <a:pt x="47" y="58"/>
                </a:cubicBezTo>
                <a:close/>
                <a:moveTo>
                  <a:pt x="57" y="61"/>
                </a:moveTo>
                <a:cubicBezTo>
                  <a:pt x="57" y="63"/>
                  <a:pt x="57" y="63"/>
                  <a:pt x="57" y="63"/>
                </a:cubicBezTo>
                <a:cubicBezTo>
                  <a:pt x="57" y="63"/>
                  <a:pt x="56" y="63"/>
                  <a:pt x="56" y="63"/>
                </a:cubicBezTo>
                <a:cubicBezTo>
                  <a:pt x="56" y="61"/>
                  <a:pt x="56" y="61"/>
                  <a:pt x="56" y="61"/>
                </a:cubicBezTo>
                <a:cubicBezTo>
                  <a:pt x="56" y="61"/>
                  <a:pt x="57" y="61"/>
                  <a:pt x="57" y="61"/>
                </a:cubicBezTo>
                <a:close/>
                <a:moveTo>
                  <a:pt x="58" y="62"/>
                </a:moveTo>
                <a:cubicBezTo>
                  <a:pt x="58" y="60"/>
                  <a:pt x="58" y="60"/>
                  <a:pt x="58" y="60"/>
                </a:cubicBezTo>
                <a:cubicBezTo>
                  <a:pt x="58" y="60"/>
                  <a:pt x="58" y="60"/>
                  <a:pt x="58" y="60"/>
                </a:cubicBezTo>
                <a:cubicBezTo>
                  <a:pt x="58" y="60"/>
                  <a:pt x="58" y="60"/>
                  <a:pt x="59" y="60"/>
                </a:cubicBezTo>
                <a:cubicBezTo>
                  <a:pt x="59" y="62"/>
                  <a:pt x="59" y="62"/>
                  <a:pt x="59" y="62"/>
                </a:cubicBezTo>
                <a:cubicBezTo>
                  <a:pt x="58" y="62"/>
                  <a:pt x="58" y="62"/>
                  <a:pt x="58" y="62"/>
                </a:cubicBezTo>
                <a:cubicBezTo>
                  <a:pt x="58" y="62"/>
                  <a:pt x="58" y="62"/>
                  <a:pt x="58" y="62"/>
                </a:cubicBezTo>
                <a:close/>
                <a:moveTo>
                  <a:pt x="47" y="60"/>
                </a:moveTo>
                <a:cubicBezTo>
                  <a:pt x="47" y="62"/>
                  <a:pt x="47" y="62"/>
                  <a:pt x="47" y="62"/>
                </a:cubicBezTo>
                <a:cubicBezTo>
                  <a:pt x="47" y="62"/>
                  <a:pt x="47" y="62"/>
                  <a:pt x="47" y="62"/>
                </a:cubicBezTo>
                <a:cubicBezTo>
                  <a:pt x="47" y="62"/>
                  <a:pt x="47" y="62"/>
                  <a:pt x="47" y="62"/>
                </a:cubicBezTo>
                <a:cubicBezTo>
                  <a:pt x="47" y="60"/>
                  <a:pt x="47" y="60"/>
                  <a:pt x="47" y="60"/>
                </a:cubicBezTo>
                <a:cubicBezTo>
                  <a:pt x="47" y="60"/>
                  <a:pt x="47" y="60"/>
                  <a:pt x="47" y="60"/>
                </a:cubicBezTo>
                <a:close/>
                <a:moveTo>
                  <a:pt x="48" y="62"/>
                </a:moveTo>
                <a:cubicBezTo>
                  <a:pt x="48" y="61"/>
                  <a:pt x="48" y="61"/>
                  <a:pt x="48" y="61"/>
                </a:cubicBezTo>
                <a:cubicBezTo>
                  <a:pt x="49" y="61"/>
                  <a:pt x="49" y="61"/>
                  <a:pt x="49" y="61"/>
                </a:cubicBezTo>
                <a:cubicBezTo>
                  <a:pt x="49" y="63"/>
                  <a:pt x="49" y="63"/>
                  <a:pt x="49" y="63"/>
                </a:cubicBezTo>
                <a:cubicBezTo>
                  <a:pt x="49" y="63"/>
                  <a:pt x="49" y="63"/>
                  <a:pt x="48" y="62"/>
                </a:cubicBezTo>
                <a:close/>
                <a:moveTo>
                  <a:pt x="55" y="61"/>
                </a:moveTo>
                <a:cubicBezTo>
                  <a:pt x="55" y="63"/>
                  <a:pt x="55" y="63"/>
                  <a:pt x="55" y="63"/>
                </a:cubicBezTo>
                <a:cubicBezTo>
                  <a:pt x="54" y="63"/>
                  <a:pt x="54" y="63"/>
                  <a:pt x="54" y="63"/>
                </a:cubicBezTo>
                <a:cubicBezTo>
                  <a:pt x="54" y="61"/>
                  <a:pt x="54" y="61"/>
                  <a:pt x="54" y="61"/>
                </a:cubicBezTo>
                <a:cubicBezTo>
                  <a:pt x="54" y="61"/>
                  <a:pt x="54" y="61"/>
                  <a:pt x="55" y="61"/>
                </a:cubicBezTo>
                <a:close/>
                <a:moveTo>
                  <a:pt x="51" y="63"/>
                </a:moveTo>
                <a:cubicBezTo>
                  <a:pt x="51" y="61"/>
                  <a:pt x="51" y="61"/>
                  <a:pt x="51" y="61"/>
                </a:cubicBezTo>
                <a:cubicBezTo>
                  <a:pt x="51" y="61"/>
                  <a:pt x="51" y="61"/>
                  <a:pt x="52" y="61"/>
                </a:cubicBezTo>
                <a:cubicBezTo>
                  <a:pt x="52" y="63"/>
                  <a:pt x="52" y="63"/>
                  <a:pt x="52" y="63"/>
                </a:cubicBezTo>
                <a:cubicBezTo>
                  <a:pt x="51" y="63"/>
                  <a:pt x="51" y="63"/>
                  <a:pt x="51" y="63"/>
                </a:cubicBezTo>
                <a:close/>
                <a:moveTo>
                  <a:pt x="55" y="53"/>
                </a:moveTo>
                <a:cubicBezTo>
                  <a:pt x="55" y="55"/>
                  <a:pt x="55" y="55"/>
                  <a:pt x="55" y="55"/>
                </a:cubicBezTo>
                <a:cubicBezTo>
                  <a:pt x="55" y="55"/>
                  <a:pt x="54" y="55"/>
                  <a:pt x="54" y="55"/>
                </a:cubicBezTo>
                <a:cubicBezTo>
                  <a:pt x="54" y="53"/>
                  <a:pt x="54" y="53"/>
                  <a:pt x="54" y="53"/>
                </a:cubicBezTo>
                <a:cubicBezTo>
                  <a:pt x="54" y="53"/>
                  <a:pt x="55" y="53"/>
                  <a:pt x="55" y="53"/>
                </a:cubicBezTo>
                <a:close/>
                <a:moveTo>
                  <a:pt x="56" y="55"/>
                </a:moveTo>
                <a:cubicBezTo>
                  <a:pt x="56" y="53"/>
                  <a:pt x="56" y="53"/>
                  <a:pt x="56" y="53"/>
                </a:cubicBezTo>
                <a:cubicBezTo>
                  <a:pt x="56" y="53"/>
                  <a:pt x="56" y="53"/>
                  <a:pt x="56" y="53"/>
                </a:cubicBezTo>
                <a:cubicBezTo>
                  <a:pt x="56" y="53"/>
                  <a:pt x="56" y="53"/>
                  <a:pt x="57" y="53"/>
                </a:cubicBezTo>
                <a:cubicBezTo>
                  <a:pt x="57" y="55"/>
                  <a:pt x="57" y="55"/>
                  <a:pt x="57" y="55"/>
                </a:cubicBezTo>
                <a:cubicBezTo>
                  <a:pt x="56" y="55"/>
                  <a:pt x="56" y="55"/>
                  <a:pt x="56" y="55"/>
                </a:cubicBezTo>
                <a:cubicBezTo>
                  <a:pt x="56" y="55"/>
                  <a:pt x="56" y="55"/>
                  <a:pt x="56" y="55"/>
                </a:cubicBezTo>
                <a:close/>
                <a:moveTo>
                  <a:pt x="45" y="53"/>
                </a:moveTo>
                <a:cubicBezTo>
                  <a:pt x="45" y="55"/>
                  <a:pt x="45" y="55"/>
                  <a:pt x="45" y="55"/>
                </a:cubicBezTo>
                <a:cubicBezTo>
                  <a:pt x="45" y="55"/>
                  <a:pt x="45" y="55"/>
                  <a:pt x="45" y="55"/>
                </a:cubicBezTo>
                <a:cubicBezTo>
                  <a:pt x="45" y="55"/>
                  <a:pt x="45" y="55"/>
                  <a:pt x="45" y="55"/>
                </a:cubicBezTo>
                <a:cubicBezTo>
                  <a:pt x="45" y="53"/>
                  <a:pt x="45" y="53"/>
                  <a:pt x="45" y="53"/>
                </a:cubicBezTo>
                <a:cubicBezTo>
                  <a:pt x="45" y="53"/>
                  <a:pt x="45" y="53"/>
                  <a:pt x="45" y="53"/>
                </a:cubicBezTo>
                <a:close/>
                <a:moveTo>
                  <a:pt x="46" y="55"/>
                </a:moveTo>
                <a:cubicBezTo>
                  <a:pt x="46" y="53"/>
                  <a:pt x="46" y="53"/>
                  <a:pt x="46" y="53"/>
                </a:cubicBezTo>
                <a:cubicBezTo>
                  <a:pt x="47" y="53"/>
                  <a:pt x="47" y="53"/>
                  <a:pt x="47" y="53"/>
                </a:cubicBezTo>
                <a:cubicBezTo>
                  <a:pt x="47" y="55"/>
                  <a:pt x="47" y="55"/>
                  <a:pt x="47" y="55"/>
                </a:cubicBezTo>
                <a:cubicBezTo>
                  <a:pt x="47" y="55"/>
                  <a:pt x="47" y="55"/>
                  <a:pt x="46" y="55"/>
                </a:cubicBezTo>
                <a:close/>
                <a:moveTo>
                  <a:pt x="53" y="54"/>
                </a:moveTo>
                <a:cubicBezTo>
                  <a:pt x="53" y="56"/>
                  <a:pt x="53" y="56"/>
                  <a:pt x="53" y="56"/>
                </a:cubicBezTo>
                <a:cubicBezTo>
                  <a:pt x="52" y="56"/>
                  <a:pt x="52" y="56"/>
                  <a:pt x="52" y="56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4"/>
                  <a:pt x="52" y="54"/>
                  <a:pt x="53" y="54"/>
                </a:cubicBezTo>
                <a:close/>
                <a:moveTo>
                  <a:pt x="49" y="56"/>
                </a:moveTo>
                <a:cubicBezTo>
                  <a:pt x="49" y="54"/>
                  <a:pt x="49" y="54"/>
                  <a:pt x="49" y="54"/>
                </a:cubicBezTo>
                <a:cubicBezTo>
                  <a:pt x="49" y="54"/>
                  <a:pt x="49" y="54"/>
                  <a:pt x="50" y="54"/>
                </a:cubicBezTo>
                <a:cubicBezTo>
                  <a:pt x="50" y="56"/>
                  <a:pt x="50" y="56"/>
                  <a:pt x="50" y="56"/>
                </a:cubicBezTo>
                <a:cubicBezTo>
                  <a:pt x="49" y="56"/>
                  <a:pt x="49" y="56"/>
                  <a:pt x="49" y="56"/>
                </a:cubicBezTo>
                <a:close/>
                <a:moveTo>
                  <a:pt x="57" y="46"/>
                </a:moveTo>
                <a:cubicBezTo>
                  <a:pt x="57" y="48"/>
                  <a:pt x="57" y="48"/>
                  <a:pt x="57" y="48"/>
                </a:cubicBezTo>
                <a:cubicBezTo>
                  <a:pt x="57" y="48"/>
                  <a:pt x="57" y="48"/>
                  <a:pt x="56" y="48"/>
                </a:cubicBezTo>
                <a:cubicBezTo>
                  <a:pt x="56" y="46"/>
                  <a:pt x="56" y="46"/>
                  <a:pt x="56" y="46"/>
                </a:cubicBezTo>
                <a:cubicBezTo>
                  <a:pt x="57" y="46"/>
                  <a:pt x="57" y="46"/>
                  <a:pt x="57" y="46"/>
                </a:cubicBezTo>
                <a:close/>
                <a:moveTo>
                  <a:pt x="58" y="48"/>
                </a:moveTo>
                <a:cubicBezTo>
                  <a:pt x="58" y="46"/>
                  <a:pt x="58" y="46"/>
                  <a:pt x="58" y="46"/>
                </a:cubicBezTo>
                <a:cubicBezTo>
                  <a:pt x="58" y="46"/>
                  <a:pt x="58" y="46"/>
                  <a:pt x="58" y="46"/>
                </a:cubicBezTo>
                <a:cubicBezTo>
                  <a:pt x="58" y="46"/>
                  <a:pt x="58" y="46"/>
                  <a:pt x="59" y="46"/>
                </a:cubicBezTo>
                <a:cubicBezTo>
                  <a:pt x="59" y="47"/>
                  <a:pt x="59" y="47"/>
                  <a:pt x="59" y="47"/>
                </a:cubicBezTo>
                <a:cubicBezTo>
                  <a:pt x="59" y="48"/>
                  <a:pt x="59" y="48"/>
                  <a:pt x="59" y="48"/>
                </a:cubicBezTo>
                <a:cubicBezTo>
                  <a:pt x="59" y="48"/>
                  <a:pt x="58" y="48"/>
                  <a:pt x="58" y="48"/>
                </a:cubicBezTo>
                <a:close/>
                <a:moveTo>
                  <a:pt x="47" y="46"/>
                </a:moveTo>
                <a:cubicBezTo>
                  <a:pt x="47" y="48"/>
                  <a:pt x="47" y="48"/>
                  <a:pt x="47" y="48"/>
                </a:cubicBezTo>
                <a:cubicBezTo>
                  <a:pt x="47" y="48"/>
                  <a:pt x="47" y="48"/>
                  <a:pt x="47" y="48"/>
                </a:cubicBezTo>
                <a:cubicBezTo>
                  <a:pt x="47" y="47"/>
                  <a:pt x="47" y="47"/>
                  <a:pt x="47" y="47"/>
                </a:cubicBezTo>
                <a:cubicBezTo>
                  <a:pt x="47" y="45"/>
                  <a:pt x="47" y="45"/>
                  <a:pt x="47" y="45"/>
                </a:cubicBezTo>
                <a:cubicBezTo>
                  <a:pt x="47" y="46"/>
                  <a:pt x="47" y="46"/>
                  <a:pt x="47" y="46"/>
                </a:cubicBezTo>
                <a:close/>
                <a:moveTo>
                  <a:pt x="48" y="48"/>
                </a:moveTo>
                <a:cubicBezTo>
                  <a:pt x="48" y="46"/>
                  <a:pt x="48" y="46"/>
                  <a:pt x="48" y="46"/>
                </a:cubicBezTo>
                <a:cubicBezTo>
                  <a:pt x="49" y="46"/>
                  <a:pt x="49" y="46"/>
                  <a:pt x="49" y="46"/>
                </a:cubicBezTo>
                <a:cubicBezTo>
                  <a:pt x="49" y="48"/>
                  <a:pt x="49" y="48"/>
                  <a:pt x="49" y="48"/>
                </a:cubicBezTo>
                <a:cubicBezTo>
                  <a:pt x="49" y="48"/>
                  <a:pt x="49" y="48"/>
                  <a:pt x="48" y="48"/>
                </a:cubicBezTo>
                <a:close/>
                <a:moveTo>
                  <a:pt x="55" y="46"/>
                </a:moveTo>
                <a:cubicBezTo>
                  <a:pt x="55" y="48"/>
                  <a:pt x="55" y="48"/>
                  <a:pt x="55" y="48"/>
                </a:cubicBezTo>
                <a:cubicBezTo>
                  <a:pt x="54" y="48"/>
                  <a:pt x="54" y="48"/>
                  <a:pt x="54" y="48"/>
                </a:cubicBezTo>
                <a:cubicBezTo>
                  <a:pt x="54" y="46"/>
                  <a:pt x="54" y="46"/>
                  <a:pt x="54" y="46"/>
                </a:cubicBezTo>
                <a:cubicBezTo>
                  <a:pt x="54" y="46"/>
                  <a:pt x="54" y="46"/>
                  <a:pt x="55" y="46"/>
                </a:cubicBezTo>
                <a:close/>
                <a:moveTo>
                  <a:pt x="51" y="48"/>
                </a:moveTo>
                <a:cubicBezTo>
                  <a:pt x="51" y="46"/>
                  <a:pt x="51" y="46"/>
                  <a:pt x="51" y="46"/>
                </a:cubicBezTo>
                <a:cubicBezTo>
                  <a:pt x="51" y="46"/>
                  <a:pt x="51" y="46"/>
                  <a:pt x="52" y="46"/>
                </a:cubicBezTo>
                <a:cubicBezTo>
                  <a:pt x="52" y="48"/>
                  <a:pt x="52" y="48"/>
                  <a:pt x="52" y="48"/>
                </a:cubicBezTo>
                <a:cubicBezTo>
                  <a:pt x="51" y="48"/>
                  <a:pt x="51" y="48"/>
                  <a:pt x="51" y="48"/>
                </a:cubicBezTo>
                <a:close/>
                <a:moveTo>
                  <a:pt x="56" y="39"/>
                </a:moveTo>
                <a:cubicBezTo>
                  <a:pt x="56" y="39"/>
                  <a:pt x="56" y="39"/>
                  <a:pt x="56" y="39"/>
                </a:cubicBezTo>
                <a:cubicBezTo>
                  <a:pt x="56" y="41"/>
                  <a:pt x="56" y="41"/>
                  <a:pt x="56" y="41"/>
                </a:cubicBezTo>
                <a:cubicBezTo>
                  <a:pt x="56" y="41"/>
                  <a:pt x="56" y="41"/>
                  <a:pt x="56" y="41"/>
                </a:cubicBezTo>
                <a:cubicBezTo>
                  <a:pt x="56" y="39"/>
                  <a:pt x="56" y="39"/>
                  <a:pt x="56" y="39"/>
                </a:cubicBezTo>
                <a:close/>
                <a:moveTo>
                  <a:pt x="57" y="40"/>
                </a:moveTo>
                <a:cubicBezTo>
                  <a:pt x="58" y="40"/>
                  <a:pt x="58" y="40"/>
                  <a:pt x="58" y="40"/>
                </a:cubicBezTo>
                <a:cubicBezTo>
                  <a:pt x="58" y="40"/>
                  <a:pt x="58" y="40"/>
                  <a:pt x="58" y="40"/>
                </a:cubicBezTo>
                <a:cubicBezTo>
                  <a:pt x="58" y="38"/>
                  <a:pt x="58" y="38"/>
                  <a:pt x="58" y="38"/>
                </a:cubicBezTo>
                <a:cubicBezTo>
                  <a:pt x="58" y="38"/>
                  <a:pt x="57" y="38"/>
                  <a:pt x="57" y="38"/>
                </a:cubicBezTo>
                <a:cubicBezTo>
                  <a:pt x="57" y="38"/>
                  <a:pt x="57" y="38"/>
                  <a:pt x="57" y="38"/>
                </a:cubicBezTo>
                <a:cubicBezTo>
                  <a:pt x="57" y="40"/>
                  <a:pt x="57" y="40"/>
                  <a:pt x="57" y="40"/>
                </a:cubicBezTo>
                <a:close/>
                <a:moveTo>
                  <a:pt x="47" y="38"/>
                </a:moveTo>
                <a:cubicBezTo>
                  <a:pt x="47" y="38"/>
                  <a:pt x="46" y="38"/>
                  <a:pt x="46" y="38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7" y="40"/>
                  <a:pt x="47" y="40"/>
                </a:cubicBezTo>
                <a:cubicBezTo>
                  <a:pt x="47" y="38"/>
                  <a:pt x="47" y="38"/>
                  <a:pt x="47" y="38"/>
                </a:cubicBezTo>
                <a:close/>
                <a:moveTo>
                  <a:pt x="48" y="40"/>
                </a:moveTo>
                <a:cubicBezTo>
                  <a:pt x="48" y="40"/>
                  <a:pt x="48" y="41"/>
                  <a:pt x="48" y="41"/>
                </a:cubicBezTo>
                <a:cubicBezTo>
                  <a:pt x="48" y="39"/>
                  <a:pt x="48" y="39"/>
                  <a:pt x="48" y="39"/>
                </a:cubicBezTo>
                <a:cubicBezTo>
                  <a:pt x="48" y="39"/>
                  <a:pt x="48" y="38"/>
                  <a:pt x="48" y="38"/>
                </a:cubicBezTo>
                <a:cubicBezTo>
                  <a:pt x="48" y="40"/>
                  <a:pt x="48" y="40"/>
                  <a:pt x="48" y="40"/>
                </a:cubicBezTo>
                <a:close/>
                <a:moveTo>
                  <a:pt x="54" y="39"/>
                </a:moveTo>
                <a:cubicBezTo>
                  <a:pt x="54" y="39"/>
                  <a:pt x="53" y="39"/>
                  <a:pt x="53" y="39"/>
                </a:cubicBezTo>
                <a:cubicBezTo>
                  <a:pt x="53" y="41"/>
                  <a:pt x="53" y="41"/>
                  <a:pt x="53" y="41"/>
                </a:cubicBezTo>
                <a:cubicBezTo>
                  <a:pt x="53" y="41"/>
                  <a:pt x="54" y="41"/>
                  <a:pt x="54" y="41"/>
                </a:cubicBezTo>
                <a:cubicBezTo>
                  <a:pt x="54" y="39"/>
                  <a:pt x="54" y="39"/>
                  <a:pt x="54" y="39"/>
                </a:cubicBezTo>
                <a:close/>
                <a:moveTo>
                  <a:pt x="50" y="41"/>
                </a:moveTo>
                <a:cubicBezTo>
                  <a:pt x="50" y="41"/>
                  <a:pt x="51" y="41"/>
                  <a:pt x="51" y="41"/>
                </a:cubicBezTo>
                <a:cubicBezTo>
                  <a:pt x="51" y="39"/>
                  <a:pt x="51" y="39"/>
                  <a:pt x="51" y="39"/>
                </a:cubicBezTo>
                <a:cubicBezTo>
                  <a:pt x="51" y="39"/>
                  <a:pt x="50" y="39"/>
                  <a:pt x="50" y="39"/>
                </a:cubicBezTo>
                <a:cubicBezTo>
                  <a:pt x="50" y="41"/>
                  <a:pt x="50" y="41"/>
                  <a:pt x="50" y="41"/>
                </a:cubicBezTo>
                <a:close/>
                <a:moveTo>
                  <a:pt x="48" y="36"/>
                </a:moveTo>
                <a:cubicBezTo>
                  <a:pt x="47" y="36"/>
                  <a:pt x="46" y="36"/>
                  <a:pt x="46" y="36"/>
                </a:cubicBezTo>
                <a:cubicBezTo>
                  <a:pt x="46" y="36"/>
                  <a:pt x="47" y="36"/>
                  <a:pt x="48" y="36"/>
                </a:cubicBezTo>
                <a:cubicBezTo>
                  <a:pt x="49" y="36"/>
                  <a:pt x="50" y="37"/>
                  <a:pt x="52" y="37"/>
                </a:cubicBezTo>
                <a:cubicBezTo>
                  <a:pt x="54" y="37"/>
                  <a:pt x="55" y="36"/>
                  <a:pt x="57" y="36"/>
                </a:cubicBezTo>
                <a:cubicBezTo>
                  <a:pt x="57" y="36"/>
                  <a:pt x="58" y="36"/>
                  <a:pt x="58" y="36"/>
                </a:cubicBezTo>
                <a:cubicBezTo>
                  <a:pt x="58" y="36"/>
                  <a:pt x="57" y="36"/>
                  <a:pt x="57" y="36"/>
                </a:cubicBezTo>
                <a:cubicBezTo>
                  <a:pt x="55" y="35"/>
                  <a:pt x="54" y="35"/>
                  <a:pt x="52" y="35"/>
                </a:cubicBezTo>
                <a:cubicBezTo>
                  <a:pt x="50" y="35"/>
                  <a:pt x="49" y="35"/>
                  <a:pt x="48" y="36"/>
                </a:cubicBezTo>
                <a:close/>
                <a:moveTo>
                  <a:pt x="17" y="56"/>
                </a:moveTo>
                <a:cubicBezTo>
                  <a:pt x="18" y="57"/>
                  <a:pt x="18" y="57"/>
                  <a:pt x="18" y="58"/>
                </a:cubicBezTo>
                <a:cubicBezTo>
                  <a:pt x="18" y="62"/>
                  <a:pt x="18" y="62"/>
                  <a:pt x="18" y="62"/>
                </a:cubicBezTo>
                <a:cubicBezTo>
                  <a:pt x="18" y="62"/>
                  <a:pt x="18" y="62"/>
                  <a:pt x="18" y="62"/>
                </a:cubicBezTo>
                <a:cubicBezTo>
                  <a:pt x="18" y="62"/>
                  <a:pt x="18" y="62"/>
                  <a:pt x="18" y="62"/>
                </a:cubicBezTo>
                <a:cubicBezTo>
                  <a:pt x="18" y="63"/>
                  <a:pt x="17" y="64"/>
                  <a:pt x="15" y="65"/>
                </a:cubicBezTo>
                <a:cubicBezTo>
                  <a:pt x="14" y="65"/>
                  <a:pt x="12" y="65"/>
                  <a:pt x="10" y="65"/>
                </a:cubicBezTo>
                <a:cubicBezTo>
                  <a:pt x="8" y="65"/>
                  <a:pt x="7" y="65"/>
                  <a:pt x="5" y="65"/>
                </a:cubicBezTo>
                <a:cubicBezTo>
                  <a:pt x="4" y="64"/>
                  <a:pt x="2" y="63"/>
                  <a:pt x="2" y="62"/>
                </a:cubicBezTo>
                <a:cubicBezTo>
                  <a:pt x="2" y="62"/>
                  <a:pt x="2" y="62"/>
                  <a:pt x="2" y="62"/>
                </a:cubicBezTo>
                <a:cubicBezTo>
                  <a:pt x="2" y="62"/>
                  <a:pt x="2" y="62"/>
                  <a:pt x="2" y="62"/>
                </a:cubicBezTo>
                <a:cubicBezTo>
                  <a:pt x="2" y="62"/>
                  <a:pt x="2" y="62"/>
                  <a:pt x="2" y="62"/>
                </a:cubicBezTo>
                <a:cubicBezTo>
                  <a:pt x="2" y="62"/>
                  <a:pt x="2" y="62"/>
                  <a:pt x="2" y="62"/>
                </a:cubicBezTo>
                <a:cubicBezTo>
                  <a:pt x="2" y="58"/>
                  <a:pt x="2" y="58"/>
                  <a:pt x="2" y="58"/>
                </a:cubicBezTo>
                <a:cubicBezTo>
                  <a:pt x="2" y="58"/>
                  <a:pt x="2" y="58"/>
                  <a:pt x="2" y="58"/>
                </a:cubicBezTo>
                <a:cubicBezTo>
                  <a:pt x="2" y="57"/>
                  <a:pt x="3" y="56"/>
                  <a:pt x="4" y="56"/>
                </a:cubicBezTo>
                <a:cubicBezTo>
                  <a:pt x="4" y="55"/>
                  <a:pt x="3" y="55"/>
                  <a:pt x="3" y="55"/>
                </a:cubicBezTo>
                <a:cubicBezTo>
                  <a:pt x="3" y="55"/>
                  <a:pt x="3" y="55"/>
                  <a:pt x="3" y="55"/>
                </a:cubicBezTo>
                <a:cubicBezTo>
                  <a:pt x="3" y="54"/>
                  <a:pt x="3" y="54"/>
                  <a:pt x="3" y="54"/>
                </a:cubicBezTo>
                <a:cubicBezTo>
                  <a:pt x="3" y="54"/>
                  <a:pt x="3" y="54"/>
                  <a:pt x="3" y="54"/>
                </a:cubicBezTo>
                <a:cubicBezTo>
                  <a:pt x="3" y="54"/>
                  <a:pt x="3" y="54"/>
                  <a:pt x="3" y="54"/>
                </a:cubicBezTo>
                <a:cubicBezTo>
                  <a:pt x="3" y="50"/>
                  <a:pt x="3" y="50"/>
                  <a:pt x="3" y="50"/>
                </a:cubicBezTo>
                <a:cubicBezTo>
                  <a:pt x="3" y="50"/>
                  <a:pt x="3" y="50"/>
                  <a:pt x="3" y="50"/>
                </a:cubicBezTo>
                <a:cubicBezTo>
                  <a:pt x="3" y="49"/>
                  <a:pt x="4" y="48"/>
                  <a:pt x="6" y="48"/>
                </a:cubicBezTo>
                <a:cubicBezTo>
                  <a:pt x="7" y="47"/>
                  <a:pt x="9" y="47"/>
                  <a:pt x="11" y="47"/>
                </a:cubicBezTo>
                <a:cubicBezTo>
                  <a:pt x="13" y="47"/>
                  <a:pt x="15" y="47"/>
                  <a:pt x="16" y="48"/>
                </a:cubicBezTo>
                <a:cubicBezTo>
                  <a:pt x="18" y="48"/>
                  <a:pt x="19" y="49"/>
                  <a:pt x="19" y="50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5"/>
                  <a:pt x="18" y="56"/>
                  <a:pt x="17" y="56"/>
                </a:cubicBezTo>
                <a:close/>
                <a:moveTo>
                  <a:pt x="9" y="55"/>
                </a:moveTo>
                <a:cubicBezTo>
                  <a:pt x="10" y="55"/>
                  <a:pt x="10" y="55"/>
                  <a:pt x="10" y="55"/>
                </a:cubicBezTo>
                <a:cubicBezTo>
                  <a:pt x="10" y="53"/>
                  <a:pt x="10" y="53"/>
                  <a:pt x="10" y="53"/>
                </a:cubicBezTo>
                <a:cubicBezTo>
                  <a:pt x="10" y="53"/>
                  <a:pt x="10" y="53"/>
                  <a:pt x="9" y="53"/>
                </a:cubicBezTo>
                <a:cubicBezTo>
                  <a:pt x="9" y="55"/>
                  <a:pt x="9" y="55"/>
                  <a:pt x="9" y="55"/>
                </a:cubicBezTo>
                <a:close/>
                <a:moveTo>
                  <a:pt x="13" y="57"/>
                </a:moveTo>
                <a:cubicBezTo>
                  <a:pt x="13" y="57"/>
                  <a:pt x="12" y="57"/>
                  <a:pt x="11" y="57"/>
                </a:cubicBezTo>
                <a:cubicBezTo>
                  <a:pt x="10" y="57"/>
                  <a:pt x="9" y="57"/>
                  <a:pt x="8" y="57"/>
                </a:cubicBezTo>
                <a:cubicBezTo>
                  <a:pt x="7" y="57"/>
                  <a:pt x="6" y="57"/>
                  <a:pt x="6" y="58"/>
                </a:cubicBezTo>
                <a:cubicBezTo>
                  <a:pt x="5" y="58"/>
                  <a:pt x="5" y="58"/>
                  <a:pt x="5" y="58"/>
                </a:cubicBezTo>
                <a:cubicBezTo>
                  <a:pt x="5" y="58"/>
                  <a:pt x="5" y="58"/>
                  <a:pt x="6" y="58"/>
                </a:cubicBezTo>
                <a:cubicBezTo>
                  <a:pt x="7" y="59"/>
                  <a:pt x="9" y="59"/>
                  <a:pt x="10" y="59"/>
                </a:cubicBezTo>
                <a:cubicBezTo>
                  <a:pt x="12" y="59"/>
                  <a:pt x="14" y="59"/>
                  <a:pt x="15" y="58"/>
                </a:cubicBezTo>
                <a:cubicBezTo>
                  <a:pt x="16" y="58"/>
                  <a:pt x="16" y="58"/>
                  <a:pt x="16" y="58"/>
                </a:cubicBezTo>
                <a:cubicBezTo>
                  <a:pt x="16" y="58"/>
                  <a:pt x="16" y="58"/>
                  <a:pt x="15" y="58"/>
                </a:cubicBezTo>
                <a:cubicBezTo>
                  <a:pt x="14" y="57"/>
                  <a:pt x="14" y="57"/>
                  <a:pt x="13" y="57"/>
                </a:cubicBezTo>
                <a:close/>
                <a:moveTo>
                  <a:pt x="7" y="53"/>
                </a:moveTo>
                <a:cubicBezTo>
                  <a:pt x="7" y="55"/>
                  <a:pt x="7" y="55"/>
                  <a:pt x="7" y="55"/>
                </a:cubicBezTo>
                <a:cubicBezTo>
                  <a:pt x="7" y="55"/>
                  <a:pt x="8" y="55"/>
                  <a:pt x="8" y="55"/>
                </a:cubicBezTo>
                <a:cubicBezTo>
                  <a:pt x="8" y="53"/>
                  <a:pt x="8" y="53"/>
                  <a:pt x="8" y="53"/>
                </a:cubicBezTo>
                <a:cubicBezTo>
                  <a:pt x="8" y="53"/>
                  <a:pt x="7" y="53"/>
                  <a:pt x="7" y="53"/>
                </a:cubicBezTo>
                <a:close/>
                <a:moveTo>
                  <a:pt x="6" y="54"/>
                </a:moveTo>
                <a:cubicBezTo>
                  <a:pt x="6" y="52"/>
                  <a:pt x="6" y="52"/>
                  <a:pt x="6" y="52"/>
                </a:cubicBezTo>
                <a:cubicBezTo>
                  <a:pt x="6" y="52"/>
                  <a:pt x="6" y="52"/>
                  <a:pt x="6" y="52"/>
                </a:cubicBezTo>
                <a:cubicBezTo>
                  <a:pt x="6" y="52"/>
                  <a:pt x="6" y="52"/>
                  <a:pt x="5" y="52"/>
                </a:cubicBezTo>
                <a:cubicBezTo>
                  <a:pt x="5" y="54"/>
                  <a:pt x="5" y="54"/>
                  <a:pt x="5" y="54"/>
                </a:cubicBezTo>
                <a:cubicBezTo>
                  <a:pt x="6" y="54"/>
                  <a:pt x="6" y="54"/>
                  <a:pt x="6" y="54"/>
                </a:cubicBezTo>
                <a:cubicBezTo>
                  <a:pt x="6" y="54"/>
                  <a:pt x="6" y="54"/>
                  <a:pt x="6" y="54"/>
                </a:cubicBezTo>
                <a:close/>
                <a:moveTo>
                  <a:pt x="17" y="52"/>
                </a:moveTo>
                <a:cubicBezTo>
                  <a:pt x="17" y="54"/>
                  <a:pt x="17" y="54"/>
                  <a:pt x="17" y="54"/>
                </a:cubicBezTo>
                <a:cubicBezTo>
                  <a:pt x="17" y="54"/>
                  <a:pt x="17" y="54"/>
                  <a:pt x="17" y="54"/>
                </a:cubicBezTo>
                <a:cubicBezTo>
                  <a:pt x="17" y="54"/>
                  <a:pt x="17" y="54"/>
                  <a:pt x="17" y="54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lose/>
                <a:moveTo>
                  <a:pt x="16" y="55"/>
                </a:moveTo>
                <a:cubicBezTo>
                  <a:pt x="16" y="53"/>
                  <a:pt x="16" y="53"/>
                  <a:pt x="16" y="53"/>
                </a:cubicBezTo>
                <a:cubicBezTo>
                  <a:pt x="15" y="53"/>
                  <a:pt x="15" y="53"/>
                  <a:pt x="15" y="53"/>
                </a:cubicBezTo>
                <a:cubicBezTo>
                  <a:pt x="15" y="55"/>
                  <a:pt x="15" y="55"/>
                  <a:pt x="15" y="55"/>
                </a:cubicBezTo>
                <a:cubicBezTo>
                  <a:pt x="15" y="55"/>
                  <a:pt x="15" y="55"/>
                  <a:pt x="16" y="55"/>
                </a:cubicBezTo>
                <a:close/>
                <a:moveTo>
                  <a:pt x="16" y="50"/>
                </a:moveTo>
                <a:cubicBezTo>
                  <a:pt x="15" y="49"/>
                  <a:pt x="13" y="49"/>
                  <a:pt x="11" y="49"/>
                </a:cubicBezTo>
                <a:cubicBezTo>
                  <a:pt x="9" y="49"/>
                  <a:pt x="8" y="49"/>
                  <a:pt x="7" y="50"/>
                </a:cubicBezTo>
                <a:cubicBezTo>
                  <a:pt x="6" y="50"/>
                  <a:pt x="6" y="50"/>
                  <a:pt x="6" y="50"/>
                </a:cubicBezTo>
                <a:cubicBezTo>
                  <a:pt x="6" y="50"/>
                  <a:pt x="6" y="50"/>
                  <a:pt x="7" y="50"/>
                </a:cubicBezTo>
                <a:cubicBezTo>
                  <a:pt x="8" y="51"/>
                  <a:pt x="9" y="51"/>
                  <a:pt x="11" y="51"/>
                </a:cubicBezTo>
                <a:cubicBezTo>
                  <a:pt x="13" y="51"/>
                  <a:pt x="15" y="51"/>
                  <a:pt x="16" y="50"/>
                </a:cubicBezTo>
                <a:cubicBezTo>
                  <a:pt x="16" y="50"/>
                  <a:pt x="17" y="50"/>
                  <a:pt x="17" y="50"/>
                </a:cubicBezTo>
                <a:cubicBezTo>
                  <a:pt x="17" y="50"/>
                  <a:pt x="16" y="50"/>
                  <a:pt x="16" y="50"/>
                </a:cubicBezTo>
                <a:close/>
                <a:moveTo>
                  <a:pt x="6" y="61"/>
                </a:moveTo>
                <a:cubicBezTo>
                  <a:pt x="6" y="63"/>
                  <a:pt x="6" y="63"/>
                  <a:pt x="6" y="63"/>
                </a:cubicBezTo>
                <a:cubicBezTo>
                  <a:pt x="6" y="63"/>
                  <a:pt x="7" y="63"/>
                  <a:pt x="7" y="63"/>
                </a:cubicBezTo>
                <a:cubicBezTo>
                  <a:pt x="7" y="61"/>
                  <a:pt x="7" y="61"/>
                  <a:pt x="7" y="61"/>
                </a:cubicBezTo>
                <a:cubicBezTo>
                  <a:pt x="7" y="61"/>
                  <a:pt x="6" y="61"/>
                  <a:pt x="6" y="61"/>
                </a:cubicBezTo>
                <a:close/>
                <a:moveTo>
                  <a:pt x="5" y="62"/>
                </a:moveTo>
                <a:cubicBezTo>
                  <a:pt x="5" y="60"/>
                  <a:pt x="5" y="60"/>
                  <a:pt x="5" y="60"/>
                </a:cubicBezTo>
                <a:cubicBezTo>
                  <a:pt x="5" y="60"/>
                  <a:pt x="5" y="60"/>
                  <a:pt x="5" y="60"/>
                </a:cubicBezTo>
                <a:cubicBezTo>
                  <a:pt x="5" y="60"/>
                  <a:pt x="5" y="60"/>
                  <a:pt x="5" y="60"/>
                </a:cubicBezTo>
                <a:cubicBezTo>
                  <a:pt x="5" y="62"/>
                  <a:pt x="5" y="62"/>
                  <a:pt x="5" y="62"/>
                </a:cubicBezTo>
                <a:cubicBezTo>
                  <a:pt x="5" y="62"/>
                  <a:pt x="5" y="62"/>
                  <a:pt x="5" y="62"/>
                </a:cubicBezTo>
                <a:cubicBezTo>
                  <a:pt x="5" y="62"/>
                  <a:pt x="5" y="62"/>
                  <a:pt x="5" y="62"/>
                </a:cubicBezTo>
                <a:close/>
                <a:moveTo>
                  <a:pt x="16" y="60"/>
                </a:moveTo>
                <a:cubicBezTo>
                  <a:pt x="16" y="62"/>
                  <a:pt x="16" y="62"/>
                  <a:pt x="16" y="62"/>
                </a:cubicBezTo>
                <a:cubicBezTo>
                  <a:pt x="16" y="62"/>
                  <a:pt x="16" y="62"/>
                  <a:pt x="16" y="62"/>
                </a:cubicBezTo>
                <a:cubicBezTo>
                  <a:pt x="16" y="62"/>
                  <a:pt x="16" y="62"/>
                  <a:pt x="16" y="62"/>
                </a:cubicBezTo>
                <a:cubicBezTo>
                  <a:pt x="16" y="60"/>
                  <a:pt x="16" y="60"/>
                  <a:pt x="16" y="60"/>
                </a:cubicBezTo>
                <a:cubicBezTo>
                  <a:pt x="16" y="60"/>
                  <a:pt x="16" y="60"/>
                  <a:pt x="16" y="60"/>
                </a:cubicBezTo>
                <a:close/>
                <a:moveTo>
                  <a:pt x="15" y="63"/>
                </a:moveTo>
                <a:cubicBezTo>
                  <a:pt x="15" y="61"/>
                  <a:pt x="15" y="61"/>
                  <a:pt x="15" y="61"/>
                </a:cubicBezTo>
                <a:cubicBezTo>
                  <a:pt x="15" y="61"/>
                  <a:pt x="14" y="61"/>
                  <a:pt x="14" y="61"/>
                </a:cubicBezTo>
                <a:cubicBezTo>
                  <a:pt x="14" y="63"/>
                  <a:pt x="14" y="63"/>
                  <a:pt x="14" y="63"/>
                </a:cubicBezTo>
                <a:cubicBezTo>
                  <a:pt x="14" y="63"/>
                  <a:pt x="15" y="63"/>
                  <a:pt x="15" y="63"/>
                </a:cubicBezTo>
                <a:close/>
                <a:moveTo>
                  <a:pt x="9" y="61"/>
                </a:moveTo>
                <a:cubicBezTo>
                  <a:pt x="9" y="63"/>
                  <a:pt x="9" y="63"/>
                  <a:pt x="9" y="63"/>
                </a:cubicBezTo>
                <a:cubicBezTo>
                  <a:pt x="9" y="63"/>
                  <a:pt x="9" y="63"/>
                  <a:pt x="9" y="63"/>
                </a:cubicBezTo>
                <a:cubicBezTo>
                  <a:pt x="9" y="61"/>
                  <a:pt x="9" y="61"/>
                  <a:pt x="9" y="61"/>
                </a:cubicBezTo>
                <a:cubicBezTo>
                  <a:pt x="9" y="61"/>
                  <a:pt x="9" y="61"/>
                  <a:pt x="9" y="61"/>
                </a:cubicBezTo>
                <a:close/>
                <a:moveTo>
                  <a:pt x="12" y="63"/>
                </a:moveTo>
                <a:cubicBezTo>
                  <a:pt x="12" y="61"/>
                  <a:pt x="12" y="61"/>
                  <a:pt x="12" y="61"/>
                </a:cubicBezTo>
                <a:cubicBezTo>
                  <a:pt x="12" y="61"/>
                  <a:pt x="12" y="61"/>
                  <a:pt x="11" y="61"/>
                </a:cubicBezTo>
                <a:cubicBezTo>
                  <a:pt x="11" y="63"/>
                  <a:pt x="11" y="63"/>
                  <a:pt x="11" y="63"/>
                </a:cubicBezTo>
                <a:cubicBezTo>
                  <a:pt x="12" y="63"/>
                  <a:pt x="12" y="63"/>
                  <a:pt x="12" y="63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7" name="Freeform 60"/>
          <p:cNvSpPr>
            <a:spLocks noEditPoints="1"/>
          </p:cNvSpPr>
          <p:nvPr/>
        </p:nvSpPr>
        <p:spPr bwMode="auto">
          <a:xfrm>
            <a:off x="8109241" y="3052675"/>
            <a:ext cx="630238" cy="661987"/>
          </a:xfrm>
          <a:custGeom>
            <a:avLst/>
            <a:gdLst>
              <a:gd name="T0" fmla="*/ 200076 w 63"/>
              <a:gd name="T1" fmla="*/ 581746 h 66"/>
              <a:gd name="T2" fmla="*/ 220083 w 63"/>
              <a:gd name="T3" fmla="*/ 611836 h 66"/>
              <a:gd name="T4" fmla="*/ 260098 w 63"/>
              <a:gd name="T5" fmla="*/ 401204 h 66"/>
              <a:gd name="T6" fmla="*/ 370140 w 63"/>
              <a:gd name="T7" fmla="*/ 611836 h 66"/>
              <a:gd name="T8" fmla="*/ 410155 w 63"/>
              <a:gd name="T9" fmla="*/ 581746 h 66"/>
              <a:gd name="T10" fmla="*/ 450170 w 63"/>
              <a:gd name="T11" fmla="*/ 300903 h 66"/>
              <a:gd name="T12" fmla="*/ 440166 w 63"/>
              <a:gd name="T13" fmla="*/ 290873 h 66"/>
              <a:gd name="T14" fmla="*/ 440166 w 63"/>
              <a:gd name="T15" fmla="*/ 280843 h 66"/>
              <a:gd name="T16" fmla="*/ 200076 w 63"/>
              <a:gd name="T17" fmla="*/ 290873 h 66"/>
              <a:gd name="T18" fmla="*/ 180068 w 63"/>
              <a:gd name="T19" fmla="*/ 300903 h 66"/>
              <a:gd name="T20" fmla="*/ 320121 w 63"/>
              <a:gd name="T21" fmla="*/ 10030 h 66"/>
              <a:gd name="T22" fmla="*/ 630238 w 63"/>
              <a:gd name="T23" fmla="*/ 180542 h 66"/>
              <a:gd name="T24" fmla="*/ 580219 w 63"/>
              <a:gd name="T25" fmla="*/ 220662 h 66"/>
              <a:gd name="T26" fmla="*/ 550208 w 63"/>
              <a:gd name="T27" fmla="*/ 260783 h 66"/>
              <a:gd name="T28" fmla="*/ 530200 w 63"/>
              <a:gd name="T29" fmla="*/ 280843 h 66"/>
              <a:gd name="T30" fmla="*/ 530200 w 63"/>
              <a:gd name="T31" fmla="*/ 290873 h 66"/>
              <a:gd name="T32" fmla="*/ 510193 w 63"/>
              <a:gd name="T33" fmla="*/ 300903 h 66"/>
              <a:gd name="T34" fmla="*/ 550208 w 63"/>
              <a:gd name="T35" fmla="*/ 581746 h 66"/>
              <a:gd name="T36" fmla="*/ 580219 w 63"/>
              <a:gd name="T37" fmla="*/ 611836 h 66"/>
              <a:gd name="T38" fmla="*/ 50019 w 63"/>
              <a:gd name="T39" fmla="*/ 661987 h 66"/>
              <a:gd name="T40" fmla="*/ 80030 w 63"/>
              <a:gd name="T41" fmla="*/ 611836 h 66"/>
              <a:gd name="T42" fmla="*/ 100038 w 63"/>
              <a:gd name="T43" fmla="*/ 581746 h 66"/>
              <a:gd name="T44" fmla="*/ 120045 w 63"/>
              <a:gd name="T45" fmla="*/ 300903 h 66"/>
              <a:gd name="T46" fmla="*/ 100038 w 63"/>
              <a:gd name="T47" fmla="*/ 290873 h 66"/>
              <a:gd name="T48" fmla="*/ 90034 w 63"/>
              <a:gd name="T49" fmla="*/ 280843 h 66"/>
              <a:gd name="T50" fmla="*/ 50019 w 63"/>
              <a:gd name="T51" fmla="*/ 260783 h 66"/>
              <a:gd name="T52" fmla="*/ 10004 w 63"/>
              <a:gd name="T53" fmla="*/ 220662 h 66"/>
              <a:gd name="T54" fmla="*/ 150057 w 63"/>
              <a:gd name="T55" fmla="*/ 90271 h 66"/>
              <a:gd name="T56" fmla="*/ 310117 w 63"/>
              <a:gd name="T57" fmla="*/ 0 h 66"/>
              <a:gd name="T58" fmla="*/ 450170 w 63"/>
              <a:gd name="T59" fmla="*/ 130391 h 66"/>
              <a:gd name="T60" fmla="*/ 170064 w 63"/>
              <a:gd name="T61" fmla="*/ 130391 h 66"/>
              <a:gd name="T62" fmla="*/ 310117 w 63"/>
              <a:gd name="T63" fmla="*/ 170512 h 66"/>
              <a:gd name="T64" fmla="*/ 450170 w 63"/>
              <a:gd name="T65" fmla="*/ 130391 h 6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63"/>
              <a:gd name="T100" fmla="*/ 0 h 66"/>
              <a:gd name="T101" fmla="*/ 63 w 63"/>
              <a:gd name="T102" fmla="*/ 66 h 6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63" h="66">
                <a:moveTo>
                  <a:pt x="18" y="30"/>
                </a:moveTo>
                <a:cubicBezTo>
                  <a:pt x="20" y="58"/>
                  <a:pt x="20" y="58"/>
                  <a:pt x="20" y="58"/>
                </a:cubicBezTo>
                <a:cubicBezTo>
                  <a:pt x="22" y="58"/>
                  <a:pt x="22" y="58"/>
                  <a:pt x="22" y="58"/>
                </a:cubicBezTo>
                <a:cubicBezTo>
                  <a:pt x="22" y="61"/>
                  <a:pt x="22" y="61"/>
                  <a:pt x="22" y="61"/>
                </a:cubicBezTo>
                <a:cubicBezTo>
                  <a:pt x="26" y="61"/>
                  <a:pt x="26" y="61"/>
                  <a:pt x="26" y="61"/>
                </a:cubicBezTo>
                <a:cubicBezTo>
                  <a:pt x="26" y="40"/>
                  <a:pt x="26" y="40"/>
                  <a:pt x="26" y="40"/>
                </a:cubicBezTo>
                <a:cubicBezTo>
                  <a:pt x="37" y="40"/>
                  <a:pt x="37" y="40"/>
                  <a:pt x="37" y="40"/>
                </a:cubicBezTo>
                <a:cubicBezTo>
                  <a:pt x="37" y="61"/>
                  <a:pt x="37" y="61"/>
                  <a:pt x="37" y="61"/>
                </a:cubicBezTo>
                <a:cubicBezTo>
                  <a:pt x="41" y="61"/>
                  <a:pt x="41" y="61"/>
                  <a:pt x="41" y="61"/>
                </a:cubicBezTo>
                <a:cubicBezTo>
                  <a:pt x="41" y="58"/>
                  <a:pt x="41" y="58"/>
                  <a:pt x="41" y="58"/>
                </a:cubicBezTo>
                <a:cubicBezTo>
                  <a:pt x="44" y="58"/>
                  <a:pt x="44" y="58"/>
                  <a:pt x="44" y="58"/>
                </a:cubicBezTo>
                <a:cubicBezTo>
                  <a:pt x="45" y="30"/>
                  <a:pt x="45" y="30"/>
                  <a:pt x="45" y="30"/>
                </a:cubicBezTo>
                <a:cubicBezTo>
                  <a:pt x="45" y="30"/>
                  <a:pt x="45" y="30"/>
                  <a:pt x="45" y="30"/>
                </a:cubicBezTo>
                <a:cubicBezTo>
                  <a:pt x="44" y="30"/>
                  <a:pt x="44" y="30"/>
                  <a:pt x="44" y="29"/>
                </a:cubicBezTo>
                <a:cubicBezTo>
                  <a:pt x="44" y="29"/>
                  <a:pt x="44" y="29"/>
                  <a:pt x="44" y="29"/>
                </a:cubicBezTo>
                <a:cubicBezTo>
                  <a:pt x="44" y="29"/>
                  <a:pt x="44" y="28"/>
                  <a:pt x="44" y="28"/>
                </a:cubicBezTo>
                <a:cubicBezTo>
                  <a:pt x="19" y="28"/>
                  <a:pt x="19" y="28"/>
                  <a:pt x="19" y="28"/>
                </a:cubicBezTo>
                <a:cubicBezTo>
                  <a:pt x="19" y="28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30"/>
                  <a:pt x="19" y="30"/>
                  <a:pt x="18" y="30"/>
                </a:cubicBezTo>
                <a:cubicBezTo>
                  <a:pt x="18" y="30"/>
                  <a:pt x="18" y="30"/>
                  <a:pt x="18" y="30"/>
                </a:cubicBezTo>
                <a:close/>
                <a:moveTo>
                  <a:pt x="32" y="1"/>
                </a:moveTo>
                <a:cubicBezTo>
                  <a:pt x="48" y="9"/>
                  <a:pt x="48" y="9"/>
                  <a:pt x="48" y="9"/>
                </a:cubicBezTo>
                <a:cubicBezTo>
                  <a:pt x="63" y="18"/>
                  <a:pt x="63" y="18"/>
                  <a:pt x="63" y="18"/>
                </a:cubicBezTo>
                <a:cubicBezTo>
                  <a:pt x="62" y="22"/>
                  <a:pt x="62" y="22"/>
                  <a:pt x="62" y="22"/>
                </a:cubicBezTo>
                <a:cubicBezTo>
                  <a:pt x="58" y="22"/>
                  <a:pt x="58" y="22"/>
                  <a:pt x="58" y="22"/>
                </a:cubicBezTo>
                <a:cubicBezTo>
                  <a:pt x="58" y="26"/>
                  <a:pt x="58" y="26"/>
                  <a:pt x="58" y="26"/>
                </a:cubicBezTo>
                <a:cubicBezTo>
                  <a:pt x="55" y="26"/>
                  <a:pt x="55" y="26"/>
                  <a:pt x="55" y="26"/>
                </a:cubicBezTo>
                <a:cubicBezTo>
                  <a:pt x="55" y="28"/>
                  <a:pt x="55" y="28"/>
                  <a:pt x="55" y="28"/>
                </a:cubicBezTo>
                <a:cubicBezTo>
                  <a:pt x="53" y="28"/>
                  <a:pt x="53" y="28"/>
                  <a:pt x="53" y="28"/>
                </a:cubicBezTo>
                <a:cubicBezTo>
                  <a:pt x="53" y="28"/>
                  <a:pt x="53" y="29"/>
                  <a:pt x="53" y="29"/>
                </a:cubicBezTo>
                <a:cubicBezTo>
                  <a:pt x="53" y="29"/>
                  <a:pt x="53" y="29"/>
                  <a:pt x="53" y="29"/>
                </a:cubicBezTo>
                <a:cubicBezTo>
                  <a:pt x="53" y="30"/>
                  <a:pt x="52" y="30"/>
                  <a:pt x="52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3" y="58"/>
                  <a:pt x="53" y="58"/>
                  <a:pt x="53" y="58"/>
                </a:cubicBezTo>
                <a:cubicBezTo>
                  <a:pt x="55" y="58"/>
                  <a:pt x="55" y="58"/>
                  <a:pt x="55" y="58"/>
                </a:cubicBezTo>
                <a:cubicBezTo>
                  <a:pt x="55" y="61"/>
                  <a:pt x="55" y="61"/>
                  <a:pt x="55" y="61"/>
                </a:cubicBezTo>
                <a:cubicBezTo>
                  <a:pt x="58" y="61"/>
                  <a:pt x="58" y="61"/>
                  <a:pt x="58" y="61"/>
                </a:cubicBezTo>
                <a:cubicBezTo>
                  <a:pt x="58" y="66"/>
                  <a:pt x="58" y="66"/>
                  <a:pt x="58" y="66"/>
                </a:cubicBezTo>
                <a:cubicBezTo>
                  <a:pt x="5" y="66"/>
                  <a:pt x="5" y="66"/>
                  <a:pt x="5" y="66"/>
                </a:cubicBezTo>
                <a:cubicBezTo>
                  <a:pt x="5" y="61"/>
                  <a:pt x="5" y="61"/>
                  <a:pt x="5" y="61"/>
                </a:cubicBezTo>
                <a:cubicBezTo>
                  <a:pt x="8" y="61"/>
                  <a:pt x="8" y="61"/>
                  <a:pt x="8" y="61"/>
                </a:cubicBezTo>
                <a:cubicBezTo>
                  <a:pt x="8" y="58"/>
                  <a:pt x="8" y="58"/>
                  <a:pt x="8" y="58"/>
                </a:cubicBezTo>
                <a:cubicBezTo>
                  <a:pt x="10" y="58"/>
                  <a:pt x="10" y="58"/>
                  <a:pt x="10" y="58"/>
                </a:cubicBezTo>
                <a:cubicBezTo>
                  <a:pt x="12" y="30"/>
                  <a:pt x="12" y="30"/>
                  <a:pt x="12" y="30"/>
                </a:cubicBezTo>
                <a:cubicBezTo>
                  <a:pt x="12" y="30"/>
                  <a:pt x="12" y="30"/>
                  <a:pt x="12" y="30"/>
                </a:cubicBezTo>
                <a:cubicBezTo>
                  <a:pt x="11" y="30"/>
                  <a:pt x="10" y="30"/>
                  <a:pt x="10" y="29"/>
                </a:cubicBezTo>
                <a:cubicBezTo>
                  <a:pt x="10" y="29"/>
                  <a:pt x="10" y="29"/>
                  <a:pt x="10" y="29"/>
                </a:cubicBezTo>
                <a:cubicBezTo>
                  <a:pt x="10" y="29"/>
                  <a:pt x="10" y="28"/>
                  <a:pt x="11" y="28"/>
                </a:cubicBezTo>
                <a:cubicBezTo>
                  <a:pt x="9" y="28"/>
                  <a:pt x="9" y="28"/>
                  <a:pt x="9" y="28"/>
                </a:cubicBezTo>
                <a:cubicBezTo>
                  <a:pt x="9" y="26"/>
                  <a:pt x="9" y="26"/>
                  <a:pt x="9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22"/>
                  <a:pt x="5" y="22"/>
                  <a:pt x="5" y="22"/>
                </a:cubicBezTo>
                <a:cubicBezTo>
                  <a:pt x="1" y="22"/>
                  <a:pt x="1" y="22"/>
                  <a:pt x="1" y="22"/>
                </a:cubicBezTo>
                <a:cubicBezTo>
                  <a:pt x="0" y="18"/>
                  <a:pt x="0" y="18"/>
                  <a:pt x="0" y="18"/>
                </a:cubicBezTo>
                <a:cubicBezTo>
                  <a:pt x="15" y="9"/>
                  <a:pt x="15" y="9"/>
                  <a:pt x="15" y="9"/>
                </a:cubicBezTo>
                <a:cubicBezTo>
                  <a:pt x="30" y="1"/>
                  <a:pt x="30" y="1"/>
                  <a:pt x="30" y="1"/>
                </a:cubicBezTo>
                <a:cubicBezTo>
                  <a:pt x="31" y="0"/>
                  <a:pt x="31" y="0"/>
                  <a:pt x="31" y="0"/>
                </a:cubicBezTo>
                <a:cubicBezTo>
                  <a:pt x="32" y="1"/>
                  <a:pt x="32" y="1"/>
                  <a:pt x="32" y="1"/>
                </a:cubicBezTo>
                <a:close/>
                <a:moveTo>
                  <a:pt x="45" y="13"/>
                </a:moveTo>
                <a:cubicBezTo>
                  <a:pt x="31" y="5"/>
                  <a:pt x="31" y="5"/>
                  <a:pt x="31" y="5"/>
                </a:cubicBezTo>
                <a:cubicBezTo>
                  <a:pt x="17" y="13"/>
                  <a:pt x="17" y="13"/>
                  <a:pt x="17" y="13"/>
                </a:cubicBezTo>
                <a:cubicBezTo>
                  <a:pt x="10" y="17"/>
                  <a:pt x="10" y="17"/>
                  <a:pt x="10" y="17"/>
                </a:cubicBezTo>
                <a:cubicBezTo>
                  <a:pt x="31" y="17"/>
                  <a:pt x="31" y="17"/>
                  <a:pt x="31" y="17"/>
                </a:cubicBezTo>
                <a:cubicBezTo>
                  <a:pt x="53" y="17"/>
                  <a:pt x="53" y="17"/>
                  <a:pt x="53" y="17"/>
                </a:cubicBezTo>
                <a:lnTo>
                  <a:pt x="45" y="13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8" name="Freeform 61"/>
          <p:cNvSpPr>
            <a:spLocks noEditPoints="1"/>
          </p:cNvSpPr>
          <p:nvPr/>
        </p:nvSpPr>
        <p:spPr bwMode="auto">
          <a:xfrm>
            <a:off x="8056854" y="5218025"/>
            <a:ext cx="711200" cy="561975"/>
          </a:xfrm>
          <a:custGeom>
            <a:avLst/>
            <a:gdLst>
              <a:gd name="T0" fmla="*/ 450942 w 276"/>
              <a:gd name="T1" fmla="*/ 90225 h 218"/>
              <a:gd name="T2" fmla="*/ 450942 w 276"/>
              <a:gd name="T3" fmla="*/ 30934 h 218"/>
              <a:gd name="T4" fmla="*/ 481864 w 276"/>
              <a:gd name="T5" fmla="*/ 0 h 218"/>
              <a:gd name="T6" fmla="*/ 711200 w 276"/>
              <a:gd name="T7" fmla="*/ 0 h 218"/>
              <a:gd name="T8" fmla="*/ 711200 w 276"/>
              <a:gd name="T9" fmla="*/ 531041 h 218"/>
              <a:gd name="T10" fmla="*/ 682855 w 276"/>
              <a:gd name="T11" fmla="*/ 561975 h 218"/>
              <a:gd name="T12" fmla="*/ 450942 w 276"/>
              <a:gd name="T13" fmla="*/ 561975 h 218"/>
              <a:gd name="T14" fmla="*/ 450942 w 276"/>
              <a:gd name="T15" fmla="*/ 451127 h 218"/>
              <a:gd name="T16" fmla="*/ 322101 w 276"/>
              <a:gd name="T17" fmla="*/ 451127 h 218"/>
              <a:gd name="T18" fmla="*/ 350446 w 276"/>
              <a:gd name="T19" fmla="*/ 512996 h 218"/>
              <a:gd name="T20" fmla="*/ 110803 w 276"/>
              <a:gd name="T21" fmla="*/ 551664 h 218"/>
              <a:gd name="T22" fmla="*/ 149455 w 276"/>
              <a:gd name="T23" fmla="*/ 512996 h 218"/>
              <a:gd name="T24" fmla="*/ 30922 w 276"/>
              <a:gd name="T25" fmla="*/ 451127 h 218"/>
              <a:gd name="T26" fmla="*/ 0 w 276"/>
              <a:gd name="T27" fmla="*/ 422770 h 218"/>
              <a:gd name="T28" fmla="*/ 0 w 276"/>
              <a:gd name="T29" fmla="*/ 90225 h 218"/>
              <a:gd name="T30" fmla="*/ 30922 w 276"/>
              <a:gd name="T31" fmla="*/ 90225 h 218"/>
              <a:gd name="T32" fmla="*/ 110803 w 276"/>
              <a:gd name="T33" fmla="*/ 291299 h 218"/>
              <a:gd name="T34" fmla="*/ 211299 w 276"/>
              <a:gd name="T35" fmla="*/ 252631 h 218"/>
              <a:gd name="T36" fmla="*/ 239643 w 276"/>
              <a:gd name="T37" fmla="*/ 270676 h 218"/>
              <a:gd name="T38" fmla="*/ 270565 w 276"/>
              <a:gd name="T39" fmla="*/ 280988 h 218"/>
              <a:gd name="T40" fmla="*/ 291180 w 276"/>
              <a:gd name="T41" fmla="*/ 270676 h 218"/>
              <a:gd name="T42" fmla="*/ 322101 w 276"/>
              <a:gd name="T43" fmla="*/ 211385 h 218"/>
              <a:gd name="T44" fmla="*/ 350446 w 276"/>
              <a:gd name="T45" fmla="*/ 211385 h 218"/>
              <a:gd name="T46" fmla="*/ 340139 w 276"/>
              <a:gd name="T47" fmla="*/ 170139 h 218"/>
              <a:gd name="T48" fmla="*/ 311794 w 276"/>
              <a:gd name="T49" fmla="*/ 190762 h 218"/>
              <a:gd name="T50" fmla="*/ 280872 w 276"/>
              <a:gd name="T51" fmla="*/ 201074 h 218"/>
              <a:gd name="T52" fmla="*/ 260258 w 276"/>
              <a:gd name="T53" fmla="*/ 260365 h 218"/>
              <a:gd name="T54" fmla="*/ 231913 w 276"/>
              <a:gd name="T55" fmla="*/ 232008 h 218"/>
              <a:gd name="T56" fmla="*/ 221606 w 276"/>
              <a:gd name="T57" fmla="*/ 232008 h 218"/>
              <a:gd name="T58" fmla="*/ 100496 w 276"/>
              <a:gd name="T59" fmla="*/ 270676 h 218"/>
              <a:gd name="T60" fmla="*/ 131417 w 276"/>
              <a:gd name="T61" fmla="*/ 371213 h 218"/>
              <a:gd name="T62" fmla="*/ 159762 w 276"/>
              <a:gd name="T63" fmla="*/ 301610 h 218"/>
              <a:gd name="T64" fmla="*/ 131417 w 276"/>
              <a:gd name="T65" fmla="*/ 371213 h 218"/>
              <a:gd name="T66" fmla="*/ 322101 w 276"/>
              <a:gd name="T67" fmla="*/ 371213 h 218"/>
              <a:gd name="T68" fmla="*/ 350446 w 276"/>
              <a:gd name="T69" fmla="*/ 242319 h 218"/>
              <a:gd name="T70" fmla="*/ 322101 w 276"/>
              <a:gd name="T71" fmla="*/ 371213 h 218"/>
              <a:gd name="T72" fmla="*/ 270565 w 276"/>
              <a:gd name="T73" fmla="*/ 371213 h 218"/>
              <a:gd name="T74" fmla="*/ 301487 w 276"/>
              <a:gd name="T75" fmla="*/ 311922 h 218"/>
              <a:gd name="T76" fmla="*/ 270565 w 276"/>
              <a:gd name="T77" fmla="*/ 371213 h 218"/>
              <a:gd name="T78" fmla="*/ 221606 w 276"/>
              <a:gd name="T79" fmla="*/ 371213 h 218"/>
              <a:gd name="T80" fmla="*/ 249951 w 276"/>
              <a:gd name="T81" fmla="*/ 301610 h 218"/>
              <a:gd name="T82" fmla="*/ 221606 w 276"/>
              <a:gd name="T83" fmla="*/ 371213 h 218"/>
              <a:gd name="T84" fmla="*/ 170070 w 276"/>
              <a:gd name="T85" fmla="*/ 371213 h 218"/>
              <a:gd name="T86" fmla="*/ 211299 w 276"/>
              <a:gd name="T87" fmla="*/ 280988 h 218"/>
              <a:gd name="T88" fmla="*/ 170070 w 276"/>
              <a:gd name="T89" fmla="*/ 371213 h 218"/>
              <a:gd name="T90" fmla="*/ 541130 w 276"/>
              <a:gd name="T91" fmla="*/ 190762 h 218"/>
              <a:gd name="T92" fmla="*/ 651933 w 276"/>
              <a:gd name="T93" fmla="*/ 162406 h 218"/>
              <a:gd name="T94" fmla="*/ 541130 w 276"/>
              <a:gd name="T95" fmla="*/ 100537 h 218"/>
              <a:gd name="T96" fmla="*/ 651933 w 276"/>
              <a:gd name="T97" fmla="*/ 61869 h 218"/>
              <a:gd name="T98" fmla="*/ 512786 w 276"/>
              <a:gd name="T99" fmla="*/ 502684 h 218"/>
              <a:gd name="T100" fmla="*/ 651933 w 276"/>
              <a:gd name="T101" fmla="*/ 252631 h 218"/>
              <a:gd name="T102" fmla="*/ 541130 w 276"/>
              <a:gd name="T103" fmla="*/ 190762 h 218"/>
              <a:gd name="T104" fmla="*/ 422597 w 276"/>
              <a:gd name="T105" fmla="*/ 152094 h 218"/>
              <a:gd name="T106" fmla="*/ 59267 w 276"/>
              <a:gd name="T107" fmla="*/ 391836 h 218"/>
              <a:gd name="T108" fmla="*/ 422597 w 276"/>
              <a:gd name="T109" fmla="*/ 152094 h 218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276"/>
              <a:gd name="T166" fmla="*/ 0 h 218"/>
              <a:gd name="T167" fmla="*/ 276 w 276"/>
              <a:gd name="T168" fmla="*/ 218 h 218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276" h="218">
                <a:moveTo>
                  <a:pt x="12" y="35"/>
                </a:moveTo>
                <a:lnTo>
                  <a:pt x="175" y="35"/>
                </a:lnTo>
                <a:lnTo>
                  <a:pt x="175" y="12"/>
                </a:lnTo>
                <a:lnTo>
                  <a:pt x="175" y="0"/>
                </a:lnTo>
                <a:lnTo>
                  <a:pt x="187" y="0"/>
                </a:lnTo>
                <a:lnTo>
                  <a:pt x="265" y="0"/>
                </a:lnTo>
                <a:lnTo>
                  <a:pt x="276" y="0"/>
                </a:lnTo>
                <a:lnTo>
                  <a:pt x="276" y="12"/>
                </a:lnTo>
                <a:lnTo>
                  <a:pt x="276" y="206"/>
                </a:lnTo>
                <a:lnTo>
                  <a:pt x="276" y="218"/>
                </a:lnTo>
                <a:lnTo>
                  <a:pt x="265" y="218"/>
                </a:lnTo>
                <a:lnTo>
                  <a:pt x="187" y="218"/>
                </a:lnTo>
                <a:lnTo>
                  <a:pt x="175" y="218"/>
                </a:lnTo>
                <a:lnTo>
                  <a:pt x="175" y="206"/>
                </a:lnTo>
                <a:lnTo>
                  <a:pt x="175" y="175"/>
                </a:lnTo>
                <a:lnTo>
                  <a:pt x="125" y="175"/>
                </a:lnTo>
                <a:lnTo>
                  <a:pt x="125" y="199"/>
                </a:lnTo>
                <a:lnTo>
                  <a:pt x="136" y="199"/>
                </a:lnTo>
                <a:lnTo>
                  <a:pt x="136" y="214"/>
                </a:lnTo>
                <a:lnTo>
                  <a:pt x="43" y="214"/>
                </a:lnTo>
                <a:lnTo>
                  <a:pt x="43" y="199"/>
                </a:lnTo>
                <a:lnTo>
                  <a:pt x="58" y="199"/>
                </a:lnTo>
                <a:lnTo>
                  <a:pt x="58" y="175"/>
                </a:lnTo>
                <a:lnTo>
                  <a:pt x="12" y="175"/>
                </a:lnTo>
                <a:lnTo>
                  <a:pt x="0" y="175"/>
                </a:lnTo>
                <a:lnTo>
                  <a:pt x="0" y="164"/>
                </a:lnTo>
                <a:lnTo>
                  <a:pt x="0" y="47"/>
                </a:lnTo>
                <a:lnTo>
                  <a:pt x="0" y="35"/>
                </a:lnTo>
                <a:lnTo>
                  <a:pt x="12" y="35"/>
                </a:lnTo>
                <a:close/>
                <a:moveTo>
                  <a:pt x="39" y="105"/>
                </a:moveTo>
                <a:lnTo>
                  <a:pt x="43" y="113"/>
                </a:lnTo>
                <a:lnTo>
                  <a:pt x="70" y="98"/>
                </a:lnTo>
                <a:lnTo>
                  <a:pt x="82" y="98"/>
                </a:lnTo>
                <a:lnTo>
                  <a:pt x="90" y="105"/>
                </a:lnTo>
                <a:lnTo>
                  <a:pt x="93" y="105"/>
                </a:lnTo>
                <a:lnTo>
                  <a:pt x="105" y="109"/>
                </a:lnTo>
                <a:lnTo>
                  <a:pt x="109" y="113"/>
                </a:lnTo>
                <a:lnTo>
                  <a:pt x="113" y="105"/>
                </a:lnTo>
                <a:lnTo>
                  <a:pt x="117" y="82"/>
                </a:lnTo>
                <a:lnTo>
                  <a:pt x="125" y="82"/>
                </a:lnTo>
                <a:lnTo>
                  <a:pt x="125" y="90"/>
                </a:lnTo>
                <a:lnTo>
                  <a:pt x="136" y="82"/>
                </a:lnTo>
                <a:lnTo>
                  <a:pt x="144" y="70"/>
                </a:lnTo>
                <a:lnTo>
                  <a:pt x="132" y="66"/>
                </a:lnTo>
                <a:lnTo>
                  <a:pt x="121" y="66"/>
                </a:lnTo>
                <a:lnTo>
                  <a:pt x="121" y="74"/>
                </a:lnTo>
                <a:lnTo>
                  <a:pt x="109" y="74"/>
                </a:lnTo>
                <a:lnTo>
                  <a:pt x="109" y="78"/>
                </a:lnTo>
                <a:lnTo>
                  <a:pt x="105" y="78"/>
                </a:lnTo>
                <a:lnTo>
                  <a:pt x="101" y="101"/>
                </a:lnTo>
                <a:lnTo>
                  <a:pt x="97" y="98"/>
                </a:lnTo>
                <a:lnTo>
                  <a:pt x="90" y="90"/>
                </a:lnTo>
                <a:lnTo>
                  <a:pt x="86" y="90"/>
                </a:lnTo>
                <a:lnTo>
                  <a:pt x="66" y="86"/>
                </a:lnTo>
                <a:lnTo>
                  <a:pt x="39" y="105"/>
                </a:lnTo>
                <a:close/>
                <a:moveTo>
                  <a:pt x="51" y="144"/>
                </a:moveTo>
                <a:lnTo>
                  <a:pt x="62" y="144"/>
                </a:lnTo>
                <a:lnTo>
                  <a:pt x="62" y="117"/>
                </a:lnTo>
                <a:lnTo>
                  <a:pt x="51" y="117"/>
                </a:lnTo>
                <a:lnTo>
                  <a:pt x="51" y="144"/>
                </a:lnTo>
                <a:close/>
                <a:moveTo>
                  <a:pt x="125" y="144"/>
                </a:moveTo>
                <a:lnTo>
                  <a:pt x="136" y="144"/>
                </a:lnTo>
                <a:lnTo>
                  <a:pt x="136" y="94"/>
                </a:lnTo>
                <a:lnTo>
                  <a:pt x="125" y="94"/>
                </a:lnTo>
                <a:lnTo>
                  <a:pt x="125" y="144"/>
                </a:lnTo>
                <a:close/>
                <a:moveTo>
                  <a:pt x="105" y="144"/>
                </a:moveTo>
                <a:lnTo>
                  <a:pt x="117" y="144"/>
                </a:lnTo>
                <a:lnTo>
                  <a:pt x="117" y="121"/>
                </a:lnTo>
                <a:lnTo>
                  <a:pt x="105" y="121"/>
                </a:lnTo>
                <a:lnTo>
                  <a:pt x="105" y="144"/>
                </a:lnTo>
                <a:close/>
                <a:moveTo>
                  <a:pt x="86" y="144"/>
                </a:moveTo>
                <a:lnTo>
                  <a:pt x="97" y="144"/>
                </a:lnTo>
                <a:lnTo>
                  <a:pt x="97" y="117"/>
                </a:lnTo>
                <a:lnTo>
                  <a:pt x="86" y="117"/>
                </a:lnTo>
                <a:lnTo>
                  <a:pt x="86" y="144"/>
                </a:lnTo>
                <a:close/>
                <a:moveTo>
                  <a:pt x="66" y="144"/>
                </a:moveTo>
                <a:lnTo>
                  <a:pt x="82" y="144"/>
                </a:lnTo>
                <a:lnTo>
                  <a:pt x="82" y="109"/>
                </a:lnTo>
                <a:lnTo>
                  <a:pt x="66" y="109"/>
                </a:lnTo>
                <a:lnTo>
                  <a:pt x="66" y="144"/>
                </a:lnTo>
                <a:close/>
                <a:moveTo>
                  <a:pt x="210" y="74"/>
                </a:moveTo>
                <a:lnTo>
                  <a:pt x="253" y="74"/>
                </a:lnTo>
                <a:lnTo>
                  <a:pt x="253" y="63"/>
                </a:lnTo>
                <a:lnTo>
                  <a:pt x="210" y="63"/>
                </a:lnTo>
                <a:lnTo>
                  <a:pt x="210" y="39"/>
                </a:lnTo>
                <a:lnTo>
                  <a:pt x="253" y="39"/>
                </a:lnTo>
                <a:lnTo>
                  <a:pt x="253" y="24"/>
                </a:lnTo>
                <a:lnTo>
                  <a:pt x="199" y="24"/>
                </a:lnTo>
                <a:lnTo>
                  <a:pt x="199" y="195"/>
                </a:lnTo>
                <a:lnTo>
                  <a:pt x="253" y="195"/>
                </a:lnTo>
                <a:lnTo>
                  <a:pt x="253" y="98"/>
                </a:lnTo>
                <a:lnTo>
                  <a:pt x="210" y="98"/>
                </a:lnTo>
                <a:lnTo>
                  <a:pt x="210" y="74"/>
                </a:lnTo>
                <a:close/>
                <a:moveTo>
                  <a:pt x="164" y="59"/>
                </a:moveTo>
                <a:lnTo>
                  <a:pt x="23" y="59"/>
                </a:lnTo>
                <a:lnTo>
                  <a:pt x="23" y="152"/>
                </a:lnTo>
                <a:lnTo>
                  <a:pt x="164" y="152"/>
                </a:lnTo>
                <a:lnTo>
                  <a:pt x="164" y="59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9" name="Freeform 62"/>
          <p:cNvSpPr>
            <a:spLocks noEditPoints="1"/>
          </p:cNvSpPr>
          <p:nvPr/>
        </p:nvSpPr>
        <p:spPr bwMode="auto">
          <a:xfrm>
            <a:off x="8077491" y="4055973"/>
            <a:ext cx="711200" cy="779462"/>
          </a:xfrm>
          <a:custGeom>
            <a:avLst/>
            <a:gdLst>
              <a:gd name="T0" fmla="*/ 360608 w 71"/>
              <a:gd name="T1" fmla="*/ 259821 h 78"/>
              <a:gd name="T2" fmla="*/ 430727 w 71"/>
              <a:gd name="T3" fmla="*/ 529634 h 78"/>
              <a:gd name="T4" fmla="*/ 360608 w 71"/>
              <a:gd name="T5" fmla="*/ 709510 h 78"/>
              <a:gd name="T6" fmla="*/ 450761 w 71"/>
              <a:gd name="T7" fmla="*/ 699517 h 78"/>
              <a:gd name="T8" fmla="*/ 500845 w 71"/>
              <a:gd name="T9" fmla="*/ 729496 h 78"/>
              <a:gd name="T10" fmla="*/ 410693 w 71"/>
              <a:gd name="T11" fmla="*/ 779462 h 78"/>
              <a:gd name="T12" fmla="*/ 320541 w 71"/>
              <a:gd name="T13" fmla="*/ 739490 h 78"/>
              <a:gd name="T14" fmla="*/ 310524 w 71"/>
              <a:gd name="T15" fmla="*/ 719503 h 78"/>
              <a:gd name="T16" fmla="*/ 220372 w 71"/>
              <a:gd name="T17" fmla="*/ 529634 h 78"/>
              <a:gd name="T18" fmla="*/ 310524 w 71"/>
              <a:gd name="T19" fmla="*/ 259821 h 78"/>
              <a:gd name="T20" fmla="*/ 360608 w 71"/>
              <a:gd name="T21" fmla="*/ 219848 h 78"/>
              <a:gd name="T22" fmla="*/ 430727 w 71"/>
              <a:gd name="T23" fmla="*/ 129910 h 78"/>
              <a:gd name="T24" fmla="*/ 360608 w 71"/>
              <a:gd name="T25" fmla="*/ 149897 h 78"/>
              <a:gd name="T26" fmla="*/ 430727 w 71"/>
              <a:gd name="T27" fmla="*/ 19986 h 78"/>
              <a:gd name="T28" fmla="*/ 450761 w 71"/>
              <a:gd name="T29" fmla="*/ 79945 h 78"/>
              <a:gd name="T30" fmla="*/ 430727 w 71"/>
              <a:gd name="T31" fmla="*/ 19986 h 78"/>
              <a:gd name="T32" fmla="*/ 601014 w 71"/>
              <a:gd name="T33" fmla="*/ 279807 h 78"/>
              <a:gd name="T34" fmla="*/ 661115 w 71"/>
              <a:gd name="T35" fmla="*/ 259821 h 78"/>
              <a:gd name="T36" fmla="*/ 661115 w 71"/>
              <a:gd name="T37" fmla="*/ 149897 h 78"/>
              <a:gd name="T38" fmla="*/ 691166 w 71"/>
              <a:gd name="T39" fmla="*/ 209855 h 78"/>
              <a:gd name="T40" fmla="*/ 661115 w 71"/>
              <a:gd name="T41" fmla="*/ 149897 h 78"/>
              <a:gd name="T42" fmla="*/ 480811 w 71"/>
              <a:gd name="T43" fmla="*/ 229841 h 78"/>
              <a:gd name="T44" fmla="*/ 550930 w 71"/>
              <a:gd name="T45" fmla="*/ 209855 h 78"/>
              <a:gd name="T46" fmla="*/ 580980 w 71"/>
              <a:gd name="T47" fmla="*/ 9993 h 78"/>
              <a:gd name="T48" fmla="*/ 611031 w 71"/>
              <a:gd name="T49" fmla="*/ 69952 h 78"/>
              <a:gd name="T50" fmla="*/ 580980 w 71"/>
              <a:gd name="T51" fmla="*/ 9993 h 78"/>
              <a:gd name="T52" fmla="*/ 590997 w 71"/>
              <a:gd name="T53" fmla="*/ 119917 h 78"/>
              <a:gd name="T54" fmla="*/ 520879 w 71"/>
              <a:gd name="T55" fmla="*/ 139903 h 78"/>
              <a:gd name="T56" fmla="*/ 20034 w 71"/>
              <a:gd name="T57" fmla="*/ 269814 h 78"/>
              <a:gd name="T58" fmla="*/ 40068 w 71"/>
              <a:gd name="T59" fmla="*/ 339765 h 78"/>
              <a:gd name="T60" fmla="*/ 20034 w 71"/>
              <a:gd name="T61" fmla="*/ 269814 h 78"/>
              <a:gd name="T62" fmla="*/ 120203 w 71"/>
              <a:gd name="T63" fmla="*/ 49966 h 78"/>
              <a:gd name="T64" fmla="*/ 180304 w 71"/>
              <a:gd name="T65" fmla="*/ 49966 h 78"/>
              <a:gd name="T66" fmla="*/ 100169 w 71"/>
              <a:gd name="T67" fmla="*/ 89938 h 78"/>
              <a:gd name="T68" fmla="*/ 130220 w 71"/>
              <a:gd name="T69" fmla="*/ 159890 h 78"/>
              <a:gd name="T70" fmla="*/ 100169 w 71"/>
              <a:gd name="T71" fmla="*/ 89938 h 78"/>
              <a:gd name="T72" fmla="*/ 40068 w 71"/>
              <a:gd name="T73" fmla="*/ 229841 h 78"/>
              <a:gd name="T74" fmla="*/ 100169 w 71"/>
              <a:gd name="T75" fmla="*/ 199862 h 78"/>
              <a:gd name="T76" fmla="*/ 200338 w 71"/>
              <a:gd name="T77" fmla="*/ 179876 h 78"/>
              <a:gd name="T78" fmla="*/ 220372 w 71"/>
              <a:gd name="T79" fmla="*/ 249828 h 78"/>
              <a:gd name="T80" fmla="*/ 200338 w 71"/>
              <a:gd name="T81" fmla="*/ 179876 h 78"/>
              <a:gd name="T82" fmla="*/ 330558 w 71"/>
              <a:gd name="T83" fmla="*/ 19986 h 78"/>
              <a:gd name="T84" fmla="*/ 260439 w 71"/>
              <a:gd name="T85" fmla="*/ 49966 h 78"/>
              <a:gd name="T86" fmla="*/ 240406 w 71"/>
              <a:gd name="T87" fmla="*/ 89938 h 78"/>
              <a:gd name="T88" fmla="*/ 270456 w 71"/>
              <a:gd name="T89" fmla="*/ 159890 h 78"/>
              <a:gd name="T90" fmla="*/ 240406 w 71"/>
              <a:gd name="T91" fmla="*/ 89938 h 78"/>
              <a:gd name="T92" fmla="*/ 160270 w 71"/>
              <a:gd name="T93" fmla="*/ 459683 h 78"/>
              <a:gd name="T94" fmla="*/ 90152 w 71"/>
              <a:gd name="T95" fmla="*/ 449690 h 78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71"/>
              <a:gd name="T145" fmla="*/ 0 h 78"/>
              <a:gd name="T146" fmla="*/ 71 w 71"/>
              <a:gd name="T147" fmla="*/ 78 h 78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71" h="78">
                <a:moveTo>
                  <a:pt x="36" y="22"/>
                </a:moveTo>
                <a:cubicBezTo>
                  <a:pt x="36" y="26"/>
                  <a:pt x="36" y="26"/>
                  <a:pt x="36" y="26"/>
                </a:cubicBezTo>
                <a:cubicBezTo>
                  <a:pt x="52" y="27"/>
                  <a:pt x="64" y="38"/>
                  <a:pt x="66" y="53"/>
                </a:cubicBezTo>
                <a:cubicBezTo>
                  <a:pt x="57" y="49"/>
                  <a:pt x="50" y="50"/>
                  <a:pt x="43" y="53"/>
                </a:cubicBezTo>
                <a:cubicBezTo>
                  <a:pt x="41" y="51"/>
                  <a:pt x="39" y="50"/>
                  <a:pt x="36" y="50"/>
                </a:cubicBezTo>
                <a:cubicBezTo>
                  <a:pt x="36" y="71"/>
                  <a:pt x="36" y="71"/>
                  <a:pt x="36" y="71"/>
                </a:cubicBezTo>
                <a:cubicBezTo>
                  <a:pt x="38" y="72"/>
                  <a:pt x="39" y="72"/>
                  <a:pt x="41" y="72"/>
                </a:cubicBezTo>
                <a:cubicBezTo>
                  <a:pt x="43" y="72"/>
                  <a:pt x="44" y="71"/>
                  <a:pt x="45" y="70"/>
                </a:cubicBezTo>
                <a:cubicBezTo>
                  <a:pt x="46" y="70"/>
                  <a:pt x="46" y="70"/>
                  <a:pt x="46" y="69"/>
                </a:cubicBezTo>
                <a:cubicBezTo>
                  <a:pt x="50" y="73"/>
                  <a:pt x="50" y="73"/>
                  <a:pt x="50" y="73"/>
                </a:cubicBezTo>
                <a:cubicBezTo>
                  <a:pt x="50" y="73"/>
                  <a:pt x="50" y="74"/>
                  <a:pt x="49" y="74"/>
                </a:cubicBezTo>
                <a:cubicBezTo>
                  <a:pt x="47" y="76"/>
                  <a:pt x="44" y="77"/>
                  <a:pt x="41" y="78"/>
                </a:cubicBezTo>
                <a:cubicBezTo>
                  <a:pt x="38" y="78"/>
                  <a:pt x="35" y="77"/>
                  <a:pt x="33" y="75"/>
                </a:cubicBezTo>
                <a:cubicBezTo>
                  <a:pt x="32" y="74"/>
                  <a:pt x="32" y="74"/>
                  <a:pt x="32" y="74"/>
                </a:cubicBezTo>
                <a:cubicBezTo>
                  <a:pt x="31" y="73"/>
                  <a:pt x="31" y="73"/>
                  <a:pt x="31" y="73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49"/>
                  <a:pt x="31" y="49"/>
                  <a:pt x="31" y="49"/>
                </a:cubicBezTo>
                <a:cubicBezTo>
                  <a:pt x="28" y="50"/>
                  <a:pt x="25" y="51"/>
                  <a:pt x="22" y="53"/>
                </a:cubicBezTo>
                <a:cubicBezTo>
                  <a:pt x="15" y="49"/>
                  <a:pt x="8" y="49"/>
                  <a:pt x="2" y="53"/>
                </a:cubicBezTo>
                <a:cubicBezTo>
                  <a:pt x="3" y="38"/>
                  <a:pt x="16" y="27"/>
                  <a:pt x="31" y="26"/>
                </a:cubicBezTo>
                <a:cubicBezTo>
                  <a:pt x="31" y="22"/>
                  <a:pt x="31" y="22"/>
                  <a:pt x="31" y="22"/>
                </a:cubicBezTo>
                <a:cubicBezTo>
                  <a:pt x="36" y="22"/>
                  <a:pt x="36" y="22"/>
                  <a:pt x="36" y="22"/>
                </a:cubicBezTo>
                <a:close/>
                <a:moveTo>
                  <a:pt x="38" y="11"/>
                </a:moveTo>
                <a:cubicBezTo>
                  <a:pt x="43" y="13"/>
                  <a:pt x="43" y="13"/>
                  <a:pt x="43" y="13"/>
                </a:cubicBezTo>
                <a:cubicBezTo>
                  <a:pt x="41" y="17"/>
                  <a:pt x="41" y="17"/>
                  <a:pt x="41" y="17"/>
                </a:cubicBezTo>
                <a:cubicBezTo>
                  <a:pt x="36" y="15"/>
                  <a:pt x="36" y="15"/>
                  <a:pt x="36" y="15"/>
                </a:cubicBezTo>
                <a:cubicBezTo>
                  <a:pt x="38" y="11"/>
                  <a:pt x="38" y="11"/>
                  <a:pt x="38" y="11"/>
                </a:cubicBezTo>
                <a:close/>
                <a:moveTo>
                  <a:pt x="43" y="2"/>
                </a:moveTo>
                <a:cubicBezTo>
                  <a:pt x="47" y="4"/>
                  <a:pt x="47" y="4"/>
                  <a:pt x="47" y="4"/>
                </a:cubicBezTo>
                <a:cubicBezTo>
                  <a:pt x="45" y="8"/>
                  <a:pt x="45" y="8"/>
                  <a:pt x="45" y="8"/>
                </a:cubicBezTo>
                <a:cubicBezTo>
                  <a:pt x="41" y="6"/>
                  <a:pt x="41" y="6"/>
                  <a:pt x="41" y="6"/>
                </a:cubicBezTo>
                <a:cubicBezTo>
                  <a:pt x="43" y="2"/>
                  <a:pt x="43" y="2"/>
                  <a:pt x="43" y="2"/>
                </a:cubicBezTo>
                <a:close/>
                <a:moveTo>
                  <a:pt x="62" y="24"/>
                </a:moveTo>
                <a:cubicBezTo>
                  <a:pt x="60" y="28"/>
                  <a:pt x="60" y="28"/>
                  <a:pt x="60" y="28"/>
                </a:cubicBezTo>
                <a:cubicBezTo>
                  <a:pt x="64" y="30"/>
                  <a:pt x="64" y="30"/>
                  <a:pt x="64" y="30"/>
                </a:cubicBezTo>
                <a:cubicBezTo>
                  <a:pt x="66" y="26"/>
                  <a:pt x="66" y="26"/>
                  <a:pt x="66" y="26"/>
                </a:cubicBezTo>
                <a:cubicBezTo>
                  <a:pt x="62" y="24"/>
                  <a:pt x="62" y="24"/>
                  <a:pt x="62" y="24"/>
                </a:cubicBezTo>
                <a:close/>
                <a:moveTo>
                  <a:pt x="66" y="15"/>
                </a:moveTo>
                <a:cubicBezTo>
                  <a:pt x="71" y="17"/>
                  <a:pt x="71" y="17"/>
                  <a:pt x="71" y="17"/>
                </a:cubicBezTo>
                <a:cubicBezTo>
                  <a:pt x="69" y="21"/>
                  <a:pt x="69" y="21"/>
                  <a:pt x="69" y="21"/>
                </a:cubicBezTo>
                <a:cubicBezTo>
                  <a:pt x="64" y="19"/>
                  <a:pt x="64" y="19"/>
                  <a:pt x="64" y="19"/>
                </a:cubicBezTo>
                <a:cubicBezTo>
                  <a:pt x="66" y="15"/>
                  <a:pt x="66" y="15"/>
                  <a:pt x="66" y="15"/>
                </a:cubicBezTo>
                <a:close/>
                <a:moveTo>
                  <a:pt x="50" y="18"/>
                </a:moveTo>
                <a:cubicBezTo>
                  <a:pt x="48" y="23"/>
                  <a:pt x="48" y="23"/>
                  <a:pt x="48" y="23"/>
                </a:cubicBezTo>
                <a:cubicBezTo>
                  <a:pt x="52" y="25"/>
                  <a:pt x="52" y="25"/>
                  <a:pt x="52" y="25"/>
                </a:cubicBezTo>
                <a:cubicBezTo>
                  <a:pt x="55" y="21"/>
                  <a:pt x="55" y="21"/>
                  <a:pt x="55" y="21"/>
                </a:cubicBezTo>
                <a:cubicBezTo>
                  <a:pt x="50" y="18"/>
                  <a:pt x="50" y="18"/>
                  <a:pt x="50" y="18"/>
                </a:cubicBezTo>
                <a:close/>
                <a:moveTo>
                  <a:pt x="58" y="1"/>
                </a:moveTo>
                <a:cubicBezTo>
                  <a:pt x="57" y="5"/>
                  <a:pt x="57" y="5"/>
                  <a:pt x="57" y="5"/>
                </a:cubicBezTo>
                <a:cubicBezTo>
                  <a:pt x="61" y="7"/>
                  <a:pt x="61" y="7"/>
                  <a:pt x="61" y="7"/>
                </a:cubicBezTo>
                <a:cubicBezTo>
                  <a:pt x="63" y="4"/>
                  <a:pt x="63" y="4"/>
                  <a:pt x="63" y="4"/>
                </a:cubicBezTo>
                <a:cubicBezTo>
                  <a:pt x="58" y="1"/>
                  <a:pt x="58" y="1"/>
                  <a:pt x="58" y="1"/>
                </a:cubicBezTo>
                <a:close/>
                <a:moveTo>
                  <a:pt x="54" y="9"/>
                </a:moveTo>
                <a:cubicBezTo>
                  <a:pt x="59" y="12"/>
                  <a:pt x="59" y="12"/>
                  <a:pt x="59" y="12"/>
                </a:cubicBezTo>
                <a:cubicBezTo>
                  <a:pt x="57" y="16"/>
                  <a:pt x="57" y="16"/>
                  <a:pt x="57" y="16"/>
                </a:cubicBezTo>
                <a:cubicBezTo>
                  <a:pt x="52" y="14"/>
                  <a:pt x="52" y="14"/>
                  <a:pt x="52" y="14"/>
                </a:cubicBezTo>
                <a:cubicBezTo>
                  <a:pt x="54" y="9"/>
                  <a:pt x="54" y="9"/>
                  <a:pt x="54" y="9"/>
                </a:cubicBezTo>
                <a:close/>
                <a:moveTo>
                  <a:pt x="2" y="27"/>
                </a:moveTo>
                <a:cubicBezTo>
                  <a:pt x="0" y="32"/>
                  <a:pt x="0" y="32"/>
                  <a:pt x="0" y="32"/>
                </a:cubicBezTo>
                <a:cubicBezTo>
                  <a:pt x="4" y="34"/>
                  <a:pt x="4" y="34"/>
                  <a:pt x="4" y="34"/>
                </a:cubicBezTo>
                <a:cubicBezTo>
                  <a:pt x="6" y="29"/>
                  <a:pt x="6" y="29"/>
                  <a:pt x="6" y="29"/>
                </a:cubicBezTo>
                <a:cubicBezTo>
                  <a:pt x="2" y="27"/>
                  <a:pt x="2" y="27"/>
                  <a:pt x="2" y="27"/>
                </a:cubicBezTo>
                <a:close/>
                <a:moveTo>
                  <a:pt x="13" y="3"/>
                </a:moveTo>
                <a:cubicBezTo>
                  <a:pt x="12" y="5"/>
                  <a:pt x="12" y="5"/>
                  <a:pt x="12" y="5"/>
                </a:cubicBezTo>
                <a:cubicBezTo>
                  <a:pt x="17" y="7"/>
                  <a:pt x="17" y="7"/>
                  <a:pt x="17" y="7"/>
                </a:cubicBezTo>
                <a:cubicBezTo>
                  <a:pt x="18" y="5"/>
                  <a:pt x="18" y="5"/>
                  <a:pt x="18" y="5"/>
                </a:cubicBezTo>
                <a:cubicBezTo>
                  <a:pt x="13" y="3"/>
                  <a:pt x="13" y="3"/>
                  <a:pt x="13" y="3"/>
                </a:cubicBezTo>
                <a:close/>
                <a:moveTo>
                  <a:pt x="10" y="9"/>
                </a:moveTo>
                <a:cubicBezTo>
                  <a:pt x="15" y="11"/>
                  <a:pt x="15" y="11"/>
                  <a:pt x="15" y="11"/>
                </a:cubicBezTo>
                <a:cubicBezTo>
                  <a:pt x="13" y="16"/>
                  <a:pt x="13" y="16"/>
                  <a:pt x="13" y="16"/>
                </a:cubicBezTo>
                <a:cubicBezTo>
                  <a:pt x="8" y="14"/>
                  <a:pt x="8" y="14"/>
                  <a:pt x="8" y="14"/>
                </a:cubicBezTo>
                <a:cubicBezTo>
                  <a:pt x="10" y="9"/>
                  <a:pt x="10" y="9"/>
                  <a:pt x="10" y="9"/>
                </a:cubicBezTo>
                <a:close/>
                <a:moveTo>
                  <a:pt x="6" y="18"/>
                </a:moveTo>
                <a:cubicBezTo>
                  <a:pt x="4" y="23"/>
                  <a:pt x="4" y="23"/>
                  <a:pt x="4" y="23"/>
                </a:cubicBezTo>
                <a:cubicBezTo>
                  <a:pt x="8" y="25"/>
                  <a:pt x="8" y="25"/>
                  <a:pt x="8" y="25"/>
                </a:cubicBezTo>
                <a:cubicBezTo>
                  <a:pt x="10" y="20"/>
                  <a:pt x="10" y="20"/>
                  <a:pt x="10" y="20"/>
                </a:cubicBezTo>
                <a:cubicBezTo>
                  <a:pt x="6" y="18"/>
                  <a:pt x="6" y="18"/>
                  <a:pt x="6" y="18"/>
                </a:cubicBezTo>
                <a:close/>
                <a:moveTo>
                  <a:pt x="20" y="18"/>
                </a:moveTo>
                <a:cubicBezTo>
                  <a:pt x="18" y="23"/>
                  <a:pt x="18" y="23"/>
                  <a:pt x="18" y="23"/>
                </a:cubicBezTo>
                <a:cubicBezTo>
                  <a:pt x="22" y="25"/>
                  <a:pt x="22" y="25"/>
                  <a:pt x="22" y="25"/>
                </a:cubicBezTo>
                <a:cubicBezTo>
                  <a:pt x="24" y="20"/>
                  <a:pt x="24" y="20"/>
                  <a:pt x="24" y="20"/>
                </a:cubicBezTo>
                <a:cubicBezTo>
                  <a:pt x="20" y="18"/>
                  <a:pt x="20" y="18"/>
                  <a:pt x="20" y="18"/>
                </a:cubicBezTo>
                <a:close/>
                <a:moveTo>
                  <a:pt x="29" y="0"/>
                </a:moveTo>
                <a:cubicBezTo>
                  <a:pt x="33" y="2"/>
                  <a:pt x="33" y="2"/>
                  <a:pt x="33" y="2"/>
                </a:cubicBezTo>
                <a:cubicBezTo>
                  <a:pt x="31" y="7"/>
                  <a:pt x="31" y="7"/>
                  <a:pt x="31" y="7"/>
                </a:cubicBezTo>
                <a:cubicBezTo>
                  <a:pt x="26" y="5"/>
                  <a:pt x="26" y="5"/>
                  <a:pt x="26" y="5"/>
                </a:cubicBezTo>
                <a:cubicBezTo>
                  <a:pt x="29" y="0"/>
                  <a:pt x="29" y="0"/>
                  <a:pt x="29" y="0"/>
                </a:cubicBezTo>
                <a:close/>
                <a:moveTo>
                  <a:pt x="24" y="9"/>
                </a:moveTo>
                <a:cubicBezTo>
                  <a:pt x="29" y="11"/>
                  <a:pt x="29" y="11"/>
                  <a:pt x="29" y="11"/>
                </a:cubicBezTo>
                <a:cubicBezTo>
                  <a:pt x="27" y="16"/>
                  <a:pt x="27" y="16"/>
                  <a:pt x="27" y="16"/>
                </a:cubicBezTo>
                <a:cubicBezTo>
                  <a:pt x="22" y="14"/>
                  <a:pt x="22" y="14"/>
                  <a:pt x="22" y="14"/>
                </a:cubicBezTo>
                <a:cubicBezTo>
                  <a:pt x="24" y="9"/>
                  <a:pt x="24" y="9"/>
                  <a:pt x="24" y="9"/>
                </a:cubicBezTo>
                <a:close/>
                <a:moveTo>
                  <a:pt x="9" y="45"/>
                </a:moveTo>
                <a:cubicBezTo>
                  <a:pt x="11" y="45"/>
                  <a:pt x="14" y="46"/>
                  <a:pt x="16" y="46"/>
                </a:cubicBezTo>
                <a:cubicBezTo>
                  <a:pt x="20" y="40"/>
                  <a:pt x="24" y="35"/>
                  <a:pt x="27" y="29"/>
                </a:cubicBezTo>
                <a:cubicBezTo>
                  <a:pt x="18" y="33"/>
                  <a:pt x="12" y="39"/>
                  <a:pt x="9" y="45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62" name="Freeform 65"/>
          <p:cNvSpPr>
            <a:spLocks noEditPoints="1"/>
          </p:cNvSpPr>
          <p:nvPr/>
        </p:nvSpPr>
        <p:spPr bwMode="auto">
          <a:xfrm>
            <a:off x="4928413" y="2164466"/>
            <a:ext cx="801688" cy="471488"/>
          </a:xfrm>
          <a:custGeom>
            <a:avLst/>
            <a:gdLst>
              <a:gd name="T0" fmla="*/ 581224 w 80"/>
              <a:gd name="T1" fmla="*/ 70222 h 47"/>
              <a:gd name="T2" fmla="*/ 611287 w 80"/>
              <a:gd name="T3" fmla="*/ 60190 h 47"/>
              <a:gd name="T4" fmla="*/ 661393 w 80"/>
              <a:gd name="T5" fmla="*/ 140443 h 47"/>
              <a:gd name="T6" fmla="*/ 741561 w 80"/>
              <a:gd name="T7" fmla="*/ 190602 h 47"/>
              <a:gd name="T8" fmla="*/ 731540 w 80"/>
              <a:gd name="T9" fmla="*/ 220697 h 47"/>
              <a:gd name="T10" fmla="*/ 801688 w 80"/>
              <a:gd name="T11" fmla="*/ 391235 h 47"/>
              <a:gd name="T12" fmla="*/ 771625 w 80"/>
              <a:gd name="T13" fmla="*/ 411298 h 47"/>
              <a:gd name="T14" fmla="*/ 711498 w 80"/>
              <a:gd name="T15" fmla="*/ 411298 h 47"/>
              <a:gd name="T16" fmla="*/ 731540 w 80"/>
              <a:gd name="T17" fmla="*/ 391235 h 47"/>
              <a:gd name="T18" fmla="*/ 671414 w 80"/>
              <a:gd name="T19" fmla="*/ 250791 h 47"/>
              <a:gd name="T20" fmla="*/ 591245 w 80"/>
              <a:gd name="T21" fmla="*/ 391235 h 47"/>
              <a:gd name="T22" fmla="*/ 671414 w 80"/>
              <a:gd name="T23" fmla="*/ 250791 h 47"/>
              <a:gd name="T24" fmla="*/ 681435 w 80"/>
              <a:gd name="T25" fmla="*/ 230728 h 47"/>
              <a:gd name="T26" fmla="*/ 571203 w 80"/>
              <a:gd name="T27" fmla="*/ 120380 h 47"/>
              <a:gd name="T28" fmla="*/ 621308 w 80"/>
              <a:gd name="T29" fmla="*/ 180570 h 47"/>
              <a:gd name="T30" fmla="*/ 561182 w 80"/>
              <a:gd name="T31" fmla="*/ 290918 h 47"/>
              <a:gd name="T32" fmla="*/ 501055 w 80"/>
              <a:gd name="T33" fmla="*/ 240760 h 47"/>
              <a:gd name="T34" fmla="*/ 551161 w 80"/>
              <a:gd name="T35" fmla="*/ 130412 h 47"/>
              <a:gd name="T36" fmla="*/ 410865 w 80"/>
              <a:gd name="T37" fmla="*/ 70222 h 47"/>
              <a:gd name="T38" fmla="*/ 390823 w 80"/>
              <a:gd name="T39" fmla="*/ 90285 h 47"/>
              <a:gd name="T40" fmla="*/ 240506 w 80"/>
              <a:gd name="T41" fmla="*/ 110348 h 47"/>
              <a:gd name="T42" fmla="*/ 390823 w 80"/>
              <a:gd name="T43" fmla="*/ 90285 h 47"/>
              <a:gd name="T44" fmla="*/ 310654 w 80"/>
              <a:gd name="T45" fmla="*/ 230728 h 47"/>
              <a:gd name="T46" fmla="*/ 240506 w 80"/>
              <a:gd name="T47" fmla="*/ 140443 h 47"/>
              <a:gd name="T48" fmla="*/ 170359 w 80"/>
              <a:gd name="T49" fmla="*/ 170538 h 47"/>
              <a:gd name="T50" fmla="*/ 140295 w 80"/>
              <a:gd name="T51" fmla="*/ 240760 h 47"/>
              <a:gd name="T52" fmla="*/ 240506 w 80"/>
              <a:gd name="T53" fmla="*/ 140443 h 47"/>
              <a:gd name="T54" fmla="*/ 280591 w 80"/>
              <a:gd name="T55" fmla="*/ 250791 h 47"/>
              <a:gd name="T56" fmla="*/ 200422 w 80"/>
              <a:gd name="T57" fmla="*/ 220697 h 47"/>
              <a:gd name="T58" fmla="*/ 230485 w 80"/>
              <a:gd name="T59" fmla="*/ 290918 h 47"/>
              <a:gd name="T60" fmla="*/ 130274 w 80"/>
              <a:gd name="T61" fmla="*/ 250791 h 47"/>
              <a:gd name="T62" fmla="*/ 70148 w 80"/>
              <a:gd name="T63" fmla="*/ 391235 h 47"/>
              <a:gd name="T64" fmla="*/ 90190 w 80"/>
              <a:gd name="T65" fmla="*/ 411298 h 47"/>
              <a:gd name="T66" fmla="*/ 30063 w 80"/>
              <a:gd name="T67" fmla="*/ 411298 h 47"/>
              <a:gd name="T68" fmla="*/ 0 w 80"/>
              <a:gd name="T69" fmla="*/ 391235 h 47"/>
              <a:gd name="T70" fmla="*/ 70148 w 80"/>
              <a:gd name="T71" fmla="*/ 220697 h 47"/>
              <a:gd name="T72" fmla="*/ 60127 w 80"/>
              <a:gd name="T73" fmla="*/ 190602 h 47"/>
              <a:gd name="T74" fmla="*/ 140295 w 80"/>
              <a:gd name="T75" fmla="*/ 140443 h 47"/>
              <a:gd name="T76" fmla="*/ 190401 w 80"/>
              <a:gd name="T77" fmla="*/ 60190 h 47"/>
              <a:gd name="T78" fmla="*/ 220464 w 80"/>
              <a:gd name="T79" fmla="*/ 70222 h 47"/>
              <a:gd name="T80" fmla="*/ 390823 w 80"/>
              <a:gd name="T81" fmla="*/ 0 h 47"/>
              <a:gd name="T82" fmla="*/ 410865 w 80"/>
              <a:gd name="T83" fmla="*/ 30095 h 47"/>
              <a:gd name="T84" fmla="*/ 330696 w 80"/>
              <a:gd name="T85" fmla="*/ 401266 h 47"/>
              <a:gd name="T86" fmla="*/ 400844 w 80"/>
              <a:gd name="T87" fmla="*/ 471488 h 47"/>
              <a:gd name="T88" fmla="*/ 450950 w 80"/>
              <a:gd name="T89" fmla="*/ 451425 h 47"/>
              <a:gd name="T90" fmla="*/ 470992 w 80"/>
              <a:gd name="T91" fmla="*/ 391235 h 47"/>
              <a:gd name="T92" fmla="*/ 450950 w 80"/>
              <a:gd name="T93" fmla="*/ 341076 h 47"/>
              <a:gd name="T94" fmla="*/ 390823 w 80"/>
              <a:gd name="T95" fmla="*/ 331045 h 47"/>
              <a:gd name="T96" fmla="*/ 240506 w 80"/>
              <a:gd name="T97" fmla="*/ 230728 h 47"/>
              <a:gd name="T98" fmla="*/ 220464 w 80"/>
              <a:gd name="T99" fmla="*/ 260823 h 47"/>
              <a:gd name="T100" fmla="*/ 400844 w 80"/>
              <a:gd name="T101" fmla="*/ 371171 h 47"/>
              <a:gd name="T102" fmla="*/ 370781 w 80"/>
              <a:gd name="T103" fmla="*/ 401266 h 47"/>
              <a:gd name="T104" fmla="*/ 400844 w 80"/>
              <a:gd name="T105" fmla="*/ 431361 h 47"/>
              <a:gd name="T106" fmla="*/ 420886 w 80"/>
              <a:gd name="T107" fmla="*/ 421330 h 47"/>
              <a:gd name="T108" fmla="*/ 430907 w 80"/>
              <a:gd name="T109" fmla="*/ 401266 h 47"/>
              <a:gd name="T110" fmla="*/ 400844 w 80"/>
              <a:gd name="T111" fmla="*/ 371171 h 47"/>
              <a:gd name="T112" fmla="*/ 410865 w 80"/>
              <a:gd name="T113" fmla="*/ 90285 h 47"/>
              <a:gd name="T114" fmla="*/ 491034 w 80"/>
              <a:gd name="T115" fmla="*/ 230728 h 47"/>
              <a:gd name="T116" fmla="*/ 410865 w 80"/>
              <a:gd name="T117" fmla="*/ 90285 h 47"/>
              <a:gd name="T118" fmla="*/ 130274 w 80"/>
              <a:gd name="T119" fmla="*/ 250791 h 47"/>
              <a:gd name="T120" fmla="*/ 210443 w 80"/>
              <a:gd name="T121" fmla="*/ 391235 h 47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80"/>
              <a:gd name="T184" fmla="*/ 0 h 47"/>
              <a:gd name="T185" fmla="*/ 80 w 80"/>
              <a:gd name="T186" fmla="*/ 47 h 47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80" h="47">
                <a:moveTo>
                  <a:pt x="41" y="3"/>
                </a:moveTo>
                <a:cubicBezTo>
                  <a:pt x="47" y="3"/>
                  <a:pt x="53" y="5"/>
                  <a:pt x="58" y="7"/>
                </a:cubicBezTo>
                <a:cubicBezTo>
                  <a:pt x="59" y="5"/>
                  <a:pt x="59" y="5"/>
                  <a:pt x="59" y="5"/>
                </a:cubicBezTo>
                <a:cubicBezTo>
                  <a:pt x="61" y="6"/>
                  <a:pt x="61" y="6"/>
                  <a:pt x="61" y="6"/>
                </a:cubicBezTo>
                <a:cubicBezTo>
                  <a:pt x="59" y="8"/>
                  <a:pt x="59" y="8"/>
                  <a:pt x="59" y="8"/>
                </a:cubicBezTo>
                <a:cubicBezTo>
                  <a:pt x="62" y="10"/>
                  <a:pt x="64" y="12"/>
                  <a:pt x="66" y="14"/>
                </a:cubicBezTo>
                <a:cubicBezTo>
                  <a:pt x="68" y="16"/>
                  <a:pt x="70" y="18"/>
                  <a:pt x="72" y="20"/>
                </a:cubicBezTo>
                <a:cubicBezTo>
                  <a:pt x="74" y="19"/>
                  <a:pt x="74" y="19"/>
                  <a:pt x="74" y="19"/>
                </a:cubicBezTo>
                <a:cubicBezTo>
                  <a:pt x="75" y="21"/>
                  <a:pt x="75" y="21"/>
                  <a:pt x="75" y="21"/>
                </a:cubicBezTo>
                <a:cubicBezTo>
                  <a:pt x="73" y="22"/>
                  <a:pt x="73" y="22"/>
                  <a:pt x="73" y="22"/>
                </a:cubicBezTo>
                <a:cubicBezTo>
                  <a:pt x="75" y="27"/>
                  <a:pt x="77" y="33"/>
                  <a:pt x="77" y="39"/>
                </a:cubicBezTo>
                <a:cubicBezTo>
                  <a:pt x="80" y="39"/>
                  <a:pt x="80" y="39"/>
                  <a:pt x="80" y="39"/>
                </a:cubicBezTo>
                <a:cubicBezTo>
                  <a:pt x="80" y="41"/>
                  <a:pt x="80" y="41"/>
                  <a:pt x="80" y="41"/>
                </a:cubicBezTo>
                <a:cubicBezTo>
                  <a:pt x="77" y="41"/>
                  <a:pt x="77" y="41"/>
                  <a:pt x="77" y="41"/>
                </a:cubicBezTo>
                <a:cubicBezTo>
                  <a:pt x="73" y="41"/>
                  <a:pt x="73" y="41"/>
                  <a:pt x="73" y="41"/>
                </a:cubicBezTo>
                <a:cubicBezTo>
                  <a:pt x="71" y="41"/>
                  <a:pt x="71" y="41"/>
                  <a:pt x="71" y="41"/>
                </a:cubicBezTo>
                <a:cubicBezTo>
                  <a:pt x="71" y="39"/>
                  <a:pt x="71" y="39"/>
                  <a:pt x="71" y="39"/>
                </a:cubicBezTo>
                <a:cubicBezTo>
                  <a:pt x="73" y="39"/>
                  <a:pt x="73" y="39"/>
                  <a:pt x="73" y="39"/>
                </a:cubicBezTo>
                <a:cubicBezTo>
                  <a:pt x="73" y="34"/>
                  <a:pt x="71" y="29"/>
                  <a:pt x="69" y="24"/>
                </a:cubicBezTo>
                <a:cubicBezTo>
                  <a:pt x="67" y="25"/>
                  <a:pt x="67" y="25"/>
                  <a:pt x="67" y="25"/>
                </a:cubicBezTo>
                <a:cubicBezTo>
                  <a:pt x="69" y="29"/>
                  <a:pt x="71" y="34"/>
                  <a:pt x="71" y="39"/>
                </a:cubicBezTo>
                <a:cubicBezTo>
                  <a:pt x="59" y="39"/>
                  <a:pt x="59" y="39"/>
                  <a:pt x="59" y="39"/>
                </a:cubicBezTo>
                <a:cubicBezTo>
                  <a:pt x="59" y="36"/>
                  <a:pt x="58" y="33"/>
                  <a:pt x="57" y="31"/>
                </a:cubicBezTo>
                <a:cubicBezTo>
                  <a:pt x="67" y="25"/>
                  <a:pt x="67" y="25"/>
                  <a:pt x="67" y="25"/>
                </a:cubicBezTo>
                <a:cubicBezTo>
                  <a:pt x="66" y="24"/>
                  <a:pt x="66" y="24"/>
                  <a:pt x="66" y="24"/>
                </a:cubicBezTo>
                <a:cubicBezTo>
                  <a:pt x="68" y="23"/>
                  <a:pt x="68" y="23"/>
                  <a:pt x="68" y="23"/>
                </a:cubicBezTo>
                <a:cubicBezTo>
                  <a:pt x="67" y="20"/>
                  <a:pt x="65" y="18"/>
                  <a:pt x="63" y="17"/>
                </a:cubicBezTo>
                <a:cubicBezTo>
                  <a:pt x="61" y="15"/>
                  <a:pt x="59" y="13"/>
                  <a:pt x="57" y="12"/>
                </a:cubicBezTo>
                <a:cubicBezTo>
                  <a:pt x="56" y="14"/>
                  <a:pt x="56" y="14"/>
                  <a:pt x="56" y="14"/>
                </a:cubicBezTo>
                <a:cubicBezTo>
                  <a:pt x="58" y="15"/>
                  <a:pt x="60" y="16"/>
                  <a:pt x="62" y="18"/>
                </a:cubicBezTo>
                <a:cubicBezTo>
                  <a:pt x="63" y="20"/>
                  <a:pt x="65" y="22"/>
                  <a:pt x="66" y="24"/>
                </a:cubicBezTo>
                <a:cubicBezTo>
                  <a:pt x="56" y="29"/>
                  <a:pt x="56" y="29"/>
                  <a:pt x="56" y="29"/>
                </a:cubicBezTo>
                <a:cubicBezTo>
                  <a:pt x="55" y="28"/>
                  <a:pt x="55" y="27"/>
                  <a:pt x="54" y="26"/>
                </a:cubicBezTo>
                <a:cubicBezTo>
                  <a:pt x="53" y="25"/>
                  <a:pt x="52" y="24"/>
                  <a:pt x="50" y="24"/>
                </a:cubicBezTo>
                <a:cubicBezTo>
                  <a:pt x="56" y="14"/>
                  <a:pt x="56" y="14"/>
                  <a:pt x="56" y="14"/>
                </a:cubicBezTo>
                <a:cubicBezTo>
                  <a:pt x="55" y="13"/>
                  <a:pt x="55" y="13"/>
                  <a:pt x="55" y="13"/>
                </a:cubicBezTo>
                <a:cubicBezTo>
                  <a:pt x="56" y="11"/>
                  <a:pt x="56" y="11"/>
                  <a:pt x="56" y="11"/>
                </a:cubicBezTo>
                <a:cubicBezTo>
                  <a:pt x="51" y="8"/>
                  <a:pt x="46" y="7"/>
                  <a:pt x="41" y="7"/>
                </a:cubicBezTo>
                <a:cubicBezTo>
                  <a:pt x="41" y="9"/>
                  <a:pt x="41" y="9"/>
                  <a:pt x="41" y="9"/>
                </a:cubicBezTo>
                <a:cubicBezTo>
                  <a:pt x="39" y="9"/>
                  <a:pt x="39" y="9"/>
                  <a:pt x="39" y="9"/>
                </a:cubicBezTo>
                <a:cubicBezTo>
                  <a:pt x="39" y="7"/>
                  <a:pt x="39" y="7"/>
                  <a:pt x="39" y="7"/>
                </a:cubicBezTo>
                <a:cubicBezTo>
                  <a:pt x="34" y="7"/>
                  <a:pt x="29" y="8"/>
                  <a:pt x="24" y="11"/>
                </a:cubicBezTo>
                <a:cubicBezTo>
                  <a:pt x="25" y="13"/>
                  <a:pt x="25" y="13"/>
                  <a:pt x="25" y="13"/>
                </a:cubicBezTo>
                <a:cubicBezTo>
                  <a:pt x="29" y="11"/>
                  <a:pt x="34" y="9"/>
                  <a:pt x="39" y="9"/>
                </a:cubicBezTo>
                <a:cubicBezTo>
                  <a:pt x="39" y="21"/>
                  <a:pt x="39" y="21"/>
                  <a:pt x="39" y="21"/>
                </a:cubicBezTo>
                <a:cubicBezTo>
                  <a:pt x="36" y="21"/>
                  <a:pt x="34" y="21"/>
                  <a:pt x="31" y="23"/>
                </a:cubicBezTo>
                <a:cubicBezTo>
                  <a:pt x="25" y="13"/>
                  <a:pt x="25" y="13"/>
                  <a:pt x="25" y="13"/>
                </a:cubicBezTo>
                <a:cubicBezTo>
                  <a:pt x="24" y="14"/>
                  <a:pt x="24" y="14"/>
                  <a:pt x="24" y="14"/>
                </a:cubicBezTo>
                <a:cubicBezTo>
                  <a:pt x="23" y="12"/>
                  <a:pt x="23" y="12"/>
                  <a:pt x="23" y="12"/>
                </a:cubicBezTo>
                <a:cubicBezTo>
                  <a:pt x="21" y="13"/>
                  <a:pt x="19" y="15"/>
                  <a:pt x="17" y="17"/>
                </a:cubicBezTo>
                <a:cubicBezTo>
                  <a:pt x="15" y="18"/>
                  <a:pt x="13" y="20"/>
                  <a:pt x="12" y="23"/>
                </a:cubicBezTo>
                <a:cubicBezTo>
                  <a:pt x="14" y="24"/>
                  <a:pt x="14" y="24"/>
                  <a:pt x="14" y="24"/>
                </a:cubicBezTo>
                <a:cubicBezTo>
                  <a:pt x="15" y="22"/>
                  <a:pt x="17" y="20"/>
                  <a:pt x="18" y="18"/>
                </a:cubicBezTo>
                <a:cubicBezTo>
                  <a:pt x="20" y="16"/>
                  <a:pt x="22" y="15"/>
                  <a:pt x="24" y="14"/>
                </a:cubicBezTo>
                <a:cubicBezTo>
                  <a:pt x="30" y="24"/>
                  <a:pt x="30" y="24"/>
                  <a:pt x="30" y="24"/>
                </a:cubicBezTo>
                <a:cubicBezTo>
                  <a:pt x="29" y="24"/>
                  <a:pt x="29" y="24"/>
                  <a:pt x="28" y="25"/>
                </a:cubicBezTo>
                <a:cubicBezTo>
                  <a:pt x="24" y="22"/>
                  <a:pt x="24" y="22"/>
                  <a:pt x="24" y="22"/>
                </a:cubicBezTo>
                <a:cubicBezTo>
                  <a:pt x="20" y="22"/>
                  <a:pt x="20" y="22"/>
                  <a:pt x="20" y="22"/>
                </a:cubicBezTo>
                <a:cubicBezTo>
                  <a:pt x="21" y="26"/>
                  <a:pt x="21" y="26"/>
                  <a:pt x="21" y="26"/>
                </a:cubicBezTo>
                <a:cubicBezTo>
                  <a:pt x="23" y="29"/>
                  <a:pt x="23" y="29"/>
                  <a:pt x="23" y="29"/>
                </a:cubicBezTo>
                <a:cubicBezTo>
                  <a:pt x="14" y="24"/>
                  <a:pt x="14" y="24"/>
                  <a:pt x="14" y="24"/>
                </a:cubicBezTo>
                <a:cubicBezTo>
                  <a:pt x="13" y="25"/>
                  <a:pt x="13" y="25"/>
                  <a:pt x="13" y="25"/>
                </a:cubicBezTo>
                <a:cubicBezTo>
                  <a:pt x="11" y="24"/>
                  <a:pt x="11" y="24"/>
                  <a:pt x="11" y="24"/>
                </a:cubicBezTo>
                <a:cubicBezTo>
                  <a:pt x="9" y="29"/>
                  <a:pt x="7" y="34"/>
                  <a:pt x="7" y="39"/>
                </a:cubicBezTo>
                <a:cubicBezTo>
                  <a:pt x="9" y="39"/>
                  <a:pt x="9" y="39"/>
                  <a:pt x="9" y="39"/>
                </a:cubicBezTo>
                <a:cubicBezTo>
                  <a:pt x="9" y="41"/>
                  <a:pt x="9" y="41"/>
                  <a:pt x="9" y="41"/>
                </a:cubicBezTo>
                <a:cubicBezTo>
                  <a:pt x="7" y="41"/>
                  <a:pt x="7" y="41"/>
                  <a:pt x="7" y="41"/>
                </a:cubicBezTo>
                <a:cubicBezTo>
                  <a:pt x="3" y="41"/>
                  <a:pt x="3" y="41"/>
                  <a:pt x="3" y="41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39"/>
                  <a:pt x="0" y="39"/>
                  <a:pt x="0" y="39"/>
                </a:cubicBezTo>
                <a:cubicBezTo>
                  <a:pt x="3" y="39"/>
                  <a:pt x="3" y="39"/>
                  <a:pt x="3" y="39"/>
                </a:cubicBezTo>
                <a:cubicBezTo>
                  <a:pt x="3" y="33"/>
                  <a:pt x="5" y="27"/>
                  <a:pt x="7" y="22"/>
                </a:cubicBezTo>
                <a:cubicBezTo>
                  <a:pt x="5" y="21"/>
                  <a:pt x="5" y="21"/>
                  <a:pt x="5" y="21"/>
                </a:cubicBezTo>
                <a:cubicBezTo>
                  <a:pt x="6" y="19"/>
                  <a:pt x="6" y="19"/>
                  <a:pt x="6" y="19"/>
                </a:cubicBezTo>
                <a:cubicBezTo>
                  <a:pt x="8" y="20"/>
                  <a:pt x="8" y="20"/>
                  <a:pt x="8" y="20"/>
                </a:cubicBezTo>
                <a:cubicBezTo>
                  <a:pt x="10" y="18"/>
                  <a:pt x="12" y="16"/>
                  <a:pt x="14" y="14"/>
                </a:cubicBezTo>
                <a:cubicBezTo>
                  <a:pt x="16" y="12"/>
                  <a:pt x="18" y="10"/>
                  <a:pt x="21" y="8"/>
                </a:cubicBezTo>
                <a:cubicBezTo>
                  <a:pt x="19" y="6"/>
                  <a:pt x="19" y="6"/>
                  <a:pt x="19" y="6"/>
                </a:cubicBezTo>
                <a:cubicBezTo>
                  <a:pt x="21" y="5"/>
                  <a:pt x="21" y="5"/>
                  <a:pt x="21" y="5"/>
                </a:cubicBezTo>
                <a:cubicBezTo>
                  <a:pt x="22" y="7"/>
                  <a:pt x="22" y="7"/>
                  <a:pt x="22" y="7"/>
                </a:cubicBezTo>
                <a:cubicBezTo>
                  <a:pt x="27" y="5"/>
                  <a:pt x="33" y="3"/>
                  <a:pt x="39" y="3"/>
                </a:cubicBezTo>
                <a:cubicBezTo>
                  <a:pt x="39" y="0"/>
                  <a:pt x="39" y="0"/>
                  <a:pt x="39" y="0"/>
                </a:cubicBezTo>
                <a:cubicBezTo>
                  <a:pt x="41" y="0"/>
                  <a:pt x="41" y="0"/>
                  <a:pt x="41" y="0"/>
                </a:cubicBezTo>
                <a:cubicBezTo>
                  <a:pt x="41" y="3"/>
                  <a:pt x="41" y="3"/>
                  <a:pt x="41" y="3"/>
                </a:cubicBezTo>
                <a:close/>
                <a:moveTo>
                  <a:pt x="33" y="39"/>
                </a:moveTo>
                <a:cubicBezTo>
                  <a:pt x="33" y="40"/>
                  <a:pt x="33" y="40"/>
                  <a:pt x="33" y="40"/>
                </a:cubicBezTo>
                <a:cubicBezTo>
                  <a:pt x="33" y="42"/>
                  <a:pt x="34" y="44"/>
                  <a:pt x="35" y="45"/>
                </a:cubicBezTo>
                <a:cubicBezTo>
                  <a:pt x="37" y="47"/>
                  <a:pt x="39" y="47"/>
                  <a:pt x="40" y="47"/>
                </a:cubicBezTo>
                <a:cubicBezTo>
                  <a:pt x="40" y="47"/>
                  <a:pt x="40" y="47"/>
                  <a:pt x="40" y="47"/>
                </a:cubicBezTo>
                <a:cubicBezTo>
                  <a:pt x="42" y="47"/>
                  <a:pt x="44" y="46"/>
                  <a:pt x="45" y="45"/>
                </a:cubicBezTo>
                <a:cubicBezTo>
                  <a:pt x="47" y="43"/>
                  <a:pt x="47" y="41"/>
                  <a:pt x="47" y="39"/>
                </a:cubicBezTo>
                <a:cubicBezTo>
                  <a:pt x="47" y="39"/>
                  <a:pt x="47" y="39"/>
                  <a:pt x="47" y="39"/>
                </a:cubicBezTo>
                <a:cubicBezTo>
                  <a:pt x="47" y="39"/>
                  <a:pt x="47" y="39"/>
                  <a:pt x="47" y="39"/>
                </a:cubicBezTo>
                <a:cubicBezTo>
                  <a:pt x="47" y="37"/>
                  <a:pt x="46" y="36"/>
                  <a:pt x="45" y="34"/>
                </a:cubicBezTo>
                <a:cubicBezTo>
                  <a:pt x="43" y="33"/>
                  <a:pt x="41" y="32"/>
                  <a:pt x="39" y="33"/>
                </a:cubicBezTo>
                <a:cubicBezTo>
                  <a:pt x="39" y="33"/>
                  <a:pt x="39" y="33"/>
                  <a:pt x="39" y="33"/>
                </a:cubicBezTo>
                <a:cubicBezTo>
                  <a:pt x="39" y="33"/>
                  <a:pt x="39" y="33"/>
                  <a:pt x="39" y="33"/>
                </a:cubicBezTo>
                <a:cubicBezTo>
                  <a:pt x="24" y="23"/>
                  <a:pt x="24" y="23"/>
                  <a:pt x="24" y="23"/>
                </a:cubicBezTo>
                <a:cubicBezTo>
                  <a:pt x="21" y="23"/>
                  <a:pt x="21" y="23"/>
                  <a:pt x="21" y="23"/>
                </a:cubicBezTo>
                <a:cubicBezTo>
                  <a:pt x="22" y="26"/>
                  <a:pt x="22" y="26"/>
                  <a:pt x="22" y="26"/>
                </a:cubicBezTo>
                <a:cubicBezTo>
                  <a:pt x="33" y="39"/>
                  <a:pt x="33" y="39"/>
                  <a:pt x="33" y="39"/>
                </a:cubicBezTo>
                <a:close/>
                <a:moveTo>
                  <a:pt x="40" y="37"/>
                </a:moveTo>
                <a:cubicBezTo>
                  <a:pt x="39" y="37"/>
                  <a:pt x="38" y="37"/>
                  <a:pt x="38" y="38"/>
                </a:cubicBezTo>
                <a:cubicBezTo>
                  <a:pt x="37" y="38"/>
                  <a:pt x="37" y="39"/>
                  <a:pt x="37" y="40"/>
                </a:cubicBezTo>
                <a:cubicBezTo>
                  <a:pt x="37" y="41"/>
                  <a:pt x="37" y="42"/>
                  <a:pt x="38" y="42"/>
                </a:cubicBezTo>
                <a:cubicBezTo>
                  <a:pt x="39" y="43"/>
                  <a:pt x="39" y="43"/>
                  <a:pt x="40" y="43"/>
                </a:cubicBezTo>
                <a:cubicBezTo>
                  <a:pt x="40" y="43"/>
                  <a:pt x="40" y="43"/>
                  <a:pt x="40" y="43"/>
                </a:cubicBezTo>
                <a:cubicBezTo>
                  <a:pt x="41" y="43"/>
                  <a:pt x="42" y="42"/>
                  <a:pt x="42" y="42"/>
                </a:cubicBezTo>
                <a:cubicBezTo>
                  <a:pt x="43" y="41"/>
                  <a:pt x="43" y="40"/>
                  <a:pt x="43" y="40"/>
                </a:cubicBezTo>
                <a:cubicBezTo>
                  <a:pt x="43" y="40"/>
                  <a:pt x="43" y="40"/>
                  <a:pt x="43" y="40"/>
                </a:cubicBezTo>
                <a:cubicBezTo>
                  <a:pt x="43" y="39"/>
                  <a:pt x="43" y="38"/>
                  <a:pt x="42" y="37"/>
                </a:cubicBezTo>
                <a:cubicBezTo>
                  <a:pt x="41" y="37"/>
                  <a:pt x="41" y="37"/>
                  <a:pt x="40" y="37"/>
                </a:cubicBezTo>
                <a:cubicBezTo>
                  <a:pt x="40" y="37"/>
                  <a:pt x="40" y="37"/>
                  <a:pt x="40" y="37"/>
                </a:cubicBezTo>
                <a:close/>
                <a:moveTo>
                  <a:pt x="41" y="9"/>
                </a:moveTo>
                <a:cubicBezTo>
                  <a:pt x="41" y="21"/>
                  <a:pt x="41" y="21"/>
                  <a:pt x="41" y="21"/>
                </a:cubicBezTo>
                <a:cubicBezTo>
                  <a:pt x="44" y="21"/>
                  <a:pt x="46" y="21"/>
                  <a:pt x="49" y="23"/>
                </a:cubicBezTo>
                <a:cubicBezTo>
                  <a:pt x="55" y="13"/>
                  <a:pt x="55" y="13"/>
                  <a:pt x="55" y="13"/>
                </a:cubicBezTo>
                <a:cubicBezTo>
                  <a:pt x="50" y="11"/>
                  <a:pt x="46" y="9"/>
                  <a:pt x="41" y="9"/>
                </a:cubicBezTo>
                <a:close/>
                <a:moveTo>
                  <a:pt x="23" y="31"/>
                </a:moveTo>
                <a:cubicBezTo>
                  <a:pt x="13" y="25"/>
                  <a:pt x="13" y="25"/>
                  <a:pt x="13" y="25"/>
                </a:cubicBezTo>
                <a:cubicBezTo>
                  <a:pt x="11" y="29"/>
                  <a:pt x="9" y="34"/>
                  <a:pt x="9" y="39"/>
                </a:cubicBezTo>
                <a:cubicBezTo>
                  <a:pt x="21" y="39"/>
                  <a:pt x="21" y="39"/>
                  <a:pt x="21" y="39"/>
                </a:cubicBezTo>
                <a:cubicBezTo>
                  <a:pt x="21" y="36"/>
                  <a:pt x="22" y="33"/>
                  <a:pt x="23" y="31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63" name="Freeform 66"/>
          <p:cNvSpPr>
            <a:spLocks noEditPoints="1"/>
          </p:cNvSpPr>
          <p:nvPr/>
        </p:nvSpPr>
        <p:spPr bwMode="auto">
          <a:xfrm>
            <a:off x="7240284" y="2024944"/>
            <a:ext cx="360362" cy="711200"/>
          </a:xfrm>
          <a:custGeom>
            <a:avLst/>
            <a:gdLst>
              <a:gd name="T0" fmla="*/ 0 w 140"/>
              <a:gd name="T1" fmla="*/ 0 h 276"/>
              <a:gd name="T2" fmla="*/ 301160 w 140"/>
              <a:gd name="T3" fmla="*/ 0 h 276"/>
              <a:gd name="T4" fmla="*/ 200773 w 140"/>
              <a:gd name="T5" fmla="*/ 208722 h 276"/>
              <a:gd name="T6" fmla="*/ 360362 w 140"/>
              <a:gd name="T7" fmla="*/ 278296 h 276"/>
              <a:gd name="T8" fmla="*/ 200773 w 140"/>
              <a:gd name="T9" fmla="*/ 510209 h 276"/>
              <a:gd name="T10" fmla="*/ 120979 w 140"/>
              <a:gd name="T11" fmla="*/ 510209 h 276"/>
              <a:gd name="T12" fmla="*/ 169885 w 140"/>
              <a:gd name="T13" fmla="*/ 368484 h 276"/>
              <a:gd name="T14" fmla="*/ 20592 w 140"/>
              <a:gd name="T15" fmla="*/ 329832 h 276"/>
              <a:gd name="T16" fmla="*/ 0 w 140"/>
              <a:gd name="T17" fmla="*/ 0 h 276"/>
              <a:gd name="T18" fmla="*/ 0 w 140"/>
              <a:gd name="T19" fmla="*/ 0 h 276"/>
              <a:gd name="T20" fmla="*/ 100387 w 140"/>
              <a:gd name="T21" fmla="*/ 711200 h 276"/>
              <a:gd name="T22" fmla="*/ 61776 w 140"/>
              <a:gd name="T23" fmla="*/ 621012 h 276"/>
              <a:gd name="T24" fmla="*/ 20592 w 140"/>
              <a:gd name="T25" fmla="*/ 530823 h 276"/>
              <a:gd name="T26" fmla="*/ 151867 w 140"/>
              <a:gd name="T27" fmla="*/ 530823 h 276"/>
              <a:gd name="T28" fmla="*/ 280568 w 140"/>
              <a:gd name="T29" fmla="*/ 530823 h 276"/>
              <a:gd name="T30" fmla="*/ 190477 w 140"/>
              <a:gd name="T31" fmla="*/ 621012 h 276"/>
              <a:gd name="T32" fmla="*/ 100387 w 140"/>
              <a:gd name="T33" fmla="*/ 711200 h 27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140"/>
              <a:gd name="T52" fmla="*/ 0 h 276"/>
              <a:gd name="T53" fmla="*/ 140 w 140"/>
              <a:gd name="T54" fmla="*/ 276 h 27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140" h="276">
                <a:moveTo>
                  <a:pt x="0" y="0"/>
                </a:moveTo>
                <a:lnTo>
                  <a:pt x="117" y="0"/>
                </a:lnTo>
                <a:lnTo>
                  <a:pt x="78" y="81"/>
                </a:lnTo>
                <a:lnTo>
                  <a:pt x="140" y="108"/>
                </a:lnTo>
                <a:lnTo>
                  <a:pt x="78" y="198"/>
                </a:lnTo>
                <a:lnTo>
                  <a:pt x="47" y="198"/>
                </a:lnTo>
                <a:lnTo>
                  <a:pt x="66" y="143"/>
                </a:lnTo>
                <a:lnTo>
                  <a:pt x="8" y="128"/>
                </a:lnTo>
                <a:lnTo>
                  <a:pt x="0" y="0"/>
                </a:lnTo>
                <a:close/>
                <a:moveTo>
                  <a:pt x="39" y="276"/>
                </a:moveTo>
                <a:lnTo>
                  <a:pt x="24" y="241"/>
                </a:lnTo>
                <a:lnTo>
                  <a:pt x="8" y="206"/>
                </a:lnTo>
                <a:lnTo>
                  <a:pt x="59" y="206"/>
                </a:lnTo>
                <a:lnTo>
                  <a:pt x="109" y="206"/>
                </a:lnTo>
                <a:lnTo>
                  <a:pt x="74" y="241"/>
                </a:lnTo>
                <a:lnTo>
                  <a:pt x="39" y="276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65" name="Freeform 68"/>
          <p:cNvSpPr>
            <a:spLocks noEditPoints="1"/>
          </p:cNvSpPr>
          <p:nvPr/>
        </p:nvSpPr>
        <p:spPr bwMode="auto">
          <a:xfrm>
            <a:off x="5094310" y="5146585"/>
            <a:ext cx="669925" cy="652462"/>
          </a:xfrm>
          <a:custGeom>
            <a:avLst/>
            <a:gdLst>
              <a:gd name="T0" fmla="*/ 569936 w 67"/>
              <a:gd name="T1" fmla="*/ 331250 h 65"/>
              <a:gd name="T2" fmla="*/ 289968 w 67"/>
              <a:gd name="T3" fmla="*/ 461742 h 65"/>
              <a:gd name="T4" fmla="*/ 569936 w 67"/>
              <a:gd name="T5" fmla="*/ 602273 h 65"/>
              <a:gd name="T6" fmla="*/ 0 w 67"/>
              <a:gd name="T7" fmla="*/ 220833 h 65"/>
              <a:gd name="T8" fmla="*/ 219975 w 67"/>
              <a:gd name="T9" fmla="*/ 120455 h 65"/>
              <a:gd name="T10" fmla="*/ 69992 w 67"/>
              <a:gd name="T11" fmla="*/ 602273 h 65"/>
              <a:gd name="T12" fmla="*/ 109988 w 67"/>
              <a:gd name="T13" fmla="*/ 622348 h 65"/>
              <a:gd name="T14" fmla="*/ 69992 w 67"/>
              <a:gd name="T15" fmla="*/ 602273 h 65"/>
              <a:gd name="T16" fmla="*/ 429952 w 67"/>
              <a:gd name="T17" fmla="*/ 421591 h 65"/>
              <a:gd name="T18" fmla="*/ 59993 w 67"/>
              <a:gd name="T19" fmla="*/ 271023 h 65"/>
              <a:gd name="T20" fmla="*/ 119987 w 67"/>
              <a:gd name="T21" fmla="*/ 271023 h 65"/>
              <a:gd name="T22" fmla="*/ 469947 w 67"/>
              <a:gd name="T23" fmla="*/ 271023 h 65"/>
              <a:gd name="T24" fmla="*/ 529941 w 67"/>
              <a:gd name="T25" fmla="*/ 271023 h 65"/>
              <a:gd name="T26" fmla="*/ 399955 w 67"/>
              <a:gd name="T27" fmla="*/ 260985 h 65"/>
              <a:gd name="T28" fmla="*/ 439951 w 67"/>
              <a:gd name="T29" fmla="*/ 281061 h 65"/>
              <a:gd name="T30" fmla="*/ 399955 w 67"/>
              <a:gd name="T31" fmla="*/ 260985 h 65"/>
              <a:gd name="T32" fmla="*/ 319964 w 67"/>
              <a:gd name="T33" fmla="*/ 281061 h 65"/>
              <a:gd name="T34" fmla="*/ 359960 w 67"/>
              <a:gd name="T35" fmla="*/ 260985 h 65"/>
              <a:gd name="T36" fmla="*/ 229974 w 67"/>
              <a:gd name="T37" fmla="*/ 271023 h 65"/>
              <a:gd name="T38" fmla="*/ 289968 w 67"/>
              <a:gd name="T39" fmla="*/ 271023 h 65"/>
              <a:gd name="T40" fmla="*/ 139984 w 67"/>
              <a:gd name="T41" fmla="*/ 271023 h 65"/>
              <a:gd name="T42" fmla="*/ 199978 w 67"/>
              <a:gd name="T43" fmla="*/ 271023 h 65"/>
              <a:gd name="T44" fmla="*/ 49994 w 67"/>
              <a:gd name="T45" fmla="*/ 301136 h 65"/>
              <a:gd name="T46" fmla="*/ 39996 w 67"/>
              <a:gd name="T47" fmla="*/ 341288 h 65"/>
              <a:gd name="T48" fmla="*/ 49994 w 67"/>
              <a:gd name="T49" fmla="*/ 301136 h 65"/>
              <a:gd name="T50" fmla="*/ 49994 w 67"/>
              <a:gd name="T51" fmla="*/ 542045 h 65"/>
              <a:gd name="T52" fmla="*/ 49994 w 67"/>
              <a:gd name="T53" fmla="*/ 602273 h 65"/>
              <a:gd name="T54" fmla="*/ 49994 w 67"/>
              <a:gd name="T55" fmla="*/ 471780 h 65"/>
              <a:gd name="T56" fmla="*/ 39996 w 67"/>
              <a:gd name="T57" fmla="*/ 511932 h 65"/>
              <a:gd name="T58" fmla="*/ 49994 w 67"/>
              <a:gd name="T59" fmla="*/ 471780 h 65"/>
              <a:gd name="T60" fmla="*/ 39996 w 67"/>
              <a:gd name="T61" fmla="*/ 381439 h 65"/>
              <a:gd name="T62" fmla="*/ 49994 w 67"/>
              <a:gd name="T63" fmla="*/ 431629 h 65"/>
              <a:gd name="T64" fmla="*/ 469947 w 67"/>
              <a:gd name="T65" fmla="*/ 612310 h 65"/>
              <a:gd name="T66" fmla="*/ 529941 w 67"/>
              <a:gd name="T67" fmla="*/ 612310 h 65"/>
              <a:gd name="T68" fmla="*/ 389956 w 67"/>
              <a:gd name="T69" fmla="*/ 612310 h 65"/>
              <a:gd name="T70" fmla="*/ 449950 w 67"/>
              <a:gd name="T71" fmla="*/ 612310 h 65"/>
              <a:gd name="T72" fmla="*/ 319964 w 67"/>
              <a:gd name="T73" fmla="*/ 602273 h 65"/>
              <a:gd name="T74" fmla="*/ 359960 w 67"/>
              <a:gd name="T75" fmla="*/ 622348 h 65"/>
              <a:gd name="T76" fmla="*/ 319964 w 67"/>
              <a:gd name="T77" fmla="*/ 602273 h 65"/>
              <a:gd name="T78" fmla="*/ 229974 w 67"/>
              <a:gd name="T79" fmla="*/ 622348 h 65"/>
              <a:gd name="T80" fmla="*/ 279969 w 67"/>
              <a:gd name="T81" fmla="*/ 602273 h 65"/>
              <a:gd name="T82" fmla="*/ 139984 w 67"/>
              <a:gd name="T83" fmla="*/ 612310 h 65"/>
              <a:gd name="T84" fmla="*/ 199978 w 67"/>
              <a:gd name="T85" fmla="*/ 612310 h 65"/>
              <a:gd name="T86" fmla="*/ 159982 w 67"/>
              <a:gd name="T87" fmla="*/ 200758 h 65"/>
              <a:gd name="T88" fmla="*/ 589934 w 67"/>
              <a:gd name="T89" fmla="*/ 341288 h 65"/>
              <a:gd name="T90" fmla="*/ 519942 w 67"/>
              <a:gd name="T91" fmla="*/ 10038 h 65"/>
              <a:gd name="T92" fmla="*/ 349961 w 67"/>
              <a:gd name="T93" fmla="*/ 361364 h 65"/>
              <a:gd name="T94" fmla="*/ 319964 w 67"/>
              <a:gd name="T95" fmla="*/ 481818 h 65"/>
              <a:gd name="T96" fmla="*/ 589934 w 67"/>
              <a:gd name="T97" fmla="*/ 361364 h 65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67"/>
              <a:gd name="T148" fmla="*/ 0 h 65"/>
              <a:gd name="T149" fmla="*/ 67 w 67"/>
              <a:gd name="T150" fmla="*/ 65 h 65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67" h="65">
                <a:moveTo>
                  <a:pt x="7" y="21"/>
                </a:moveTo>
                <a:cubicBezTo>
                  <a:pt x="52" y="21"/>
                  <a:pt x="52" y="21"/>
                  <a:pt x="52" y="21"/>
                </a:cubicBezTo>
                <a:cubicBezTo>
                  <a:pt x="55" y="21"/>
                  <a:pt x="57" y="24"/>
                  <a:pt x="57" y="27"/>
                </a:cubicBezTo>
                <a:cubicBezTo>
                  <a:pt x="57" y="33"/>
                  <a:pt x="57" y="33"/>
                  <a:pt x="57" y="33"/>
                </a:cubicBezTo>
                <a:cubicBezTo>
                  <a:pt x="35" y="33"/>
                  <a:pt x="35" y="33"/>
                  <a:pt x="35" y="33"/>
                </a:cubicBezTo>
                <a:cubicBezTo>
                  <a:pt x="33" y="33"/>
                  <a:pt x="32" y="34"/>
                  <a:pt x="31" y="35"/>
                </a:cubicBezTo>
                <a:cubicBezTo>
                  <a:pt x="29" y="36"/>
                  <a:pt x="29" y="38"/>
                  <a:pt x="29" y="39"/>
                </a:cubicBezTo>
                <a:cubicBezTo>
                  <a:pt x="29" y="46"/>
                  <a:pt x="29" y="46"/>
                  <a:pt x="29" y="46"/>
                </a:cubicBezTo>
                <a:cubicBezTo>
                  <a:pt x="29" y="47"/>
                  <a:pt x="29" y="49"/>
                  <a:pt x="31" y="50"/>
                </a:cubicBezTo>
                <a:cubicBezTo>
                  <a:pt x="32" y="51"/>
                  <a:pt x="33" y="51"/>
                  <a:pt x="35" y="51"/>
                </a:cubicBezTo>
                <a:cubicBezTo>
                  <a:pt x="57" y="51"/>
                  <a:pt x="57" y="51"/>
                  <a:pt x="57" y="51"/>
                </a:cubicBezTo>
                <a:cubicBezTo>
                  <a:pt x="57" y="60"/>
                  <a:pt x="57" y="60"/>
                  <a:pt x="57" y="60"/>
                </a:cubicBezTo>
                <a:cubicBezTo>
                  <a:pt x="57" y="63"/>
                  <a:pt x="55" y="65"/>
                  <a:pt x="52" y="65"/>
                </a:cubicBezTo>
                <a:cubicBezTo>
                  <a:pt x="7" y="65"/>
                  <a:pt x="7" y="65"/>
                  <a:pt x="7" y="65"/>
                </a:cubicBezTo>
                <a:cubicBezTo>
                  <a:pt x="3" y="65"/>
                  <a:pt x="0" y="64"/>
                  <a:pt x="0" y="60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17"/>
                  <a:pt x="2" y="12"/>
                  <a:pt x="5" y="12"/>
                </a:cubicBezTo>
                <a:cubicBezTo>
                  <a:pt x="6" y="12"/>
                  <a:pt x="6" y="12"/>
                  <a:pt x="6" y="12"/>
                </a:cubicBezTo>
                <a:cubicBezTo>
                  <a:pt x="6" y="12"/>
                  <a:pt x="6" y="12"/>
                  <a:pt x="6" y="12"/>
                </a:cubicBezTo>
                <a:cubicBezTo>
                  <a:pt x="22" y="12"/>
                  <a:pt x="22" y="12"/>
                  <a:pt x="22" y="12"/>
                </a:cubicBezTo>
                <a:cubicBezTo>
                  <a:pt x="10" y="17"/>
                  <a:pt x="10" y="17"/>
                  <a:pt x="10" y="17"/>
                </a:cubicBezTo>
                <a:cubicBezTo>
                  <a:pt x="6" y="17"/>
                  <a:pt x="6" y="17"/>
                  <a:pt x="6" y="17"/>
                </a:cubicBezTo>
                <a:cubicBezTo>
                  <a:pt x="5" y="17"/>
                  <a:pt x="5" y="21"/>
                  <a:pt x="7" y="21"/>
                </a:cubicBezTo>
                <a:close/>
                <a:moveTo>
                  <a:pt x="7" y="60"/>
                </a:moveTo>
                <a:cubicBezTo>
                  <a:pt x="6" y="60"/>
                  <a:pt x="6" y="61"/>
                  <a:pt x="6" y="61"/>
                </a:cubicBezTo>
                <a:cubicBezTo>
                  <a:pt x="6" y="61"/>
                  <a:pt x="6" y="61"/>
                  <a:pt x="6" y="61"/>
                </a:cubicBezTo>
                <a:cubicBezTo>
                  <a:pt x="6" y="62"/>
                  <a:pt x="6" y="62"/>
                  <a:pt x="7" y="62"/>
                </a:cubicBezTo>
                <a:cubicBezTo>
                  <a:pt x="11" y="62"/>
                  <a:pt x="11" y="62"/>
                  <a:pt x="11" y="62"/>
                </a:cubicBezTo>
                <a:cubicBezTo>
                  <a:pt x="12" y="62"/>
                  <a:pt x="12" y="62"/>
                  <a:pt x="12" y="61"/>
                </a:cubicBezTo>
                <a:cubicBezTo>
                  <a:pt x="12" y="61"/>
                  <a:pt x="12" y="61"/>
                  <a:pt x="12" y="61"/>
                </a:cubicBezTo>
                <a:cubicBezTo>
                  <a:pt x="12" y="61"/>
                  <a:pt x="12" y="60"/>
                  <a:pt x="11" y="60"/>
                </a:cubicBezTo>
                <a:cubicBezTo>
                  <a:pt x="7" y="60"/>
                  <a:pt x="7" y="60"/>
                  <a:pt x="7" y="60"/>
                </a:cubicBezTo>
                <a:close/>
                <a:moveTo>
                  <a:pt x="39" y="38"/>
                </a:moveTo>
                <a:cubicBezTo>
                  <a:pt x="36" y="38"/>
                  <a:pt x="35" y="40"/>
                  <a:pt x="35" y="42"/>
                </a:cubicBezTo>
                <a:cubicBezTo>
                  <a:pt x="35" y="45"/>
                  <a:pt x="36" y="46"/>
                  <a:pt x="39" y="46"/>
                </a:cubicBezTo>
                <a:cubicBezTo>
                  <a:pt x="41" y="46"/>
                  <a:pt x="43" y="45"/>
                  <a:pt x="43" y="42"/>
                </a:cubicBezTo>
                <a:cubicBezTo>
                  <a:pt x="43" y="40"/>
                  <a:pt x="41" y="38"/>
                  <a:pt x="39" y="38"/>
                </a:cubicBezTo>
                <a:close/>
                <a:moveTo>
                  <a:pt x="7" y="26"/>
                </a:moveTo>
                <a:cubicBezTo>
                  <a:pt x="6" y="26"/>
                  <a:pt x="6" y="27"/>
                  <a:pt x="6" y="27"/>
                </a:cubicBezTo>
                <a:cubicBezTo>
                  <a:pt x="6" y="27"/>
                  <a:pt x="6" y="27"/>
                  <a:pt x="6" y="27"/>
                </a:cubicBezTo>
                <a:cubicBezTo>
                  <a:pt x="6" y="27"/>
                  <a:pt x="6" y="28"/>
                  <a:pt x="7" y="28"/>
                </a:cubicBezTo>
                <a:cubicBezTo>
                  <a:pt x="11" y="28"/>
                  <a:pt x="11" y="28"/>
                  <a:pt x="11" y="28"/>
                </a:cubicBezTo>
                <a:cubicBezTo>
                  <a:pt x="12" y="28"/>
                  <a:pt x="12" y="27"/>
                  <a:pt x="12" y="27"/>
                </a:cubicBezTo>
                <a:cubicBezTo>
                  <a:pt x="12" y="27"/>
                  <a:pt x="12" y="27"/>
                  <a:pt x="12" y="27"/>
                </a:cubicBezTo>
                <a:cubicBezTo>
                  <a:pt x="12" y="27"/>
                  <a:pt x="12" y="26"/>
                  <a:pt x="11" y="26"/>
                </a:cubicBezTo>
                <a:cubicBezTo>
                  <a:pt x="7" y="26"/>
                  <a:pt x="7" y="26"/>
                  <a:pt x="7" y="26"/>
                </a:cubicBezTo>
                <a:close/>
                <a:moveTo>
                  <a:pt x="48" y="26"/>
                </a:moveTo>
                <a:cubicBezTo>
                  <a:pt x="47" y="26"/>
                  <a:pt x="47" y="27"/>
                  <a:pt x="47" y="27"/>
                </a:cubicBezTo>
                <a:cubicBezTo>
                  <a:pt x="47" y="27"/>
                  <a:pt x="47" y="27"/>
                  <a:pt x="47" y="27"/>
                </a:cubicBezTo>
                <a:cubicBezTo>
                  <a:pt x="47" y="27"/>
                  <a:pt x="47" y="28"/>
                  <a:pt x="48" y="28"/>
                </a:cubicBezTo>
                <a:cubicBezTo>
                  <a:pt x="52" y="28"/>
                  <a:pt x="52" y="28"/>
                  <a:pt x="52" y="28"/>
                </a:cubicBezTo>
                <a:cubicBezTo>
                  <a:pt x="53" y="28"/>
                  <a:pt x="53" y="27"/>
                  <a:pt x="53" y="27"/>
                </a:cubicBezTo>
                <a:cubicBezTo>
                  <a:pt x="53" y="27"/>
                  <a:pt x="53" y="27"/>
                  <a:pt x="53" y="27"/>
                </a:cubicBezTo>
                <a:cubicBezTo>
                  <a:pt x="53" y="27"/>
                  <a:pt x="53" y="26"/>
                  <a:pt x="52" y="26"/>
                </a:cubicBezTo>
                <a:cubicBezTo>
                  <a:pt x="48" y="26"/>
                  <a:pt x="48" y="26"/>
                  <a:pt x="48" y="26"/>
                </a:cubicBezTo>
                <a:close/>
                <a:moveTo>
                  <a:pt x="40" y="26"/>
                </a:moveTo>
                <a:cubicBezTo>
                  <a:pt x="39" y="26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8"/>
                  <a:pt x="40" y="28"/>
                </a:cubicBezTo>
                <a:cubicBezTo>
                  <a:pt x="44" y="28"/>
                  <a:pt x="44" y="28"/>
                  <a:pt x="44" y="28"/>
                </a:cubicBezTo>
                <a:cubicBezTo>
                  <a:pt x="44" y="28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4" y="26"/>
                  <a:pt x="44" y="26"/>
                </a:cubicBezTo>
                <a:cubicBezTo>
                  <a:pt x="40" y="26"/>
                  <a:pt x="40" y="26"/>
                  <a:pt x="40" y="26"/>
                </a:cubicBezTo>
                <a:close/>
                <a:moveTo>
                  <a:pt x="32" y="26"/>
                </a:moveTo>
                <a:cubicBezTo>
                  <a:pt x="31" y="26"/>
                  <a:pt x="31" y="27"/>
                  <a:pt x="31" y="27"/>
                </a:cubicBezTo>
                <a:cubicBezTo>
                  <a:pt x="31" y="27"/>
                  <a:pt x="31" y="27"/>
                  <a:pt x="31" y="27"/>
                </a:cubicBezTo>
                <a:cubicBezTo>
                  <a:pt x="31" y="27"/>
                  <a:pt x="31" y="28"/>
                  <a:pt x="32" y="28"/>
                </a:cubicBezTo>
                <a:cubicBezTo>
                  <a:pt x="36" y="28"/>
                  <a:pt x="36" y="28"/>
                  <a:pt x="36" y="28"/>
                </a:cubicBezTo>
                <a:cubicBezTo>
                  <a:pt x="37" y="28"/>
                  <a:pt x="37" y="27"/>
                  <a:pt x="37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7"/>
                  <a:pt x="37" y="26"/>
                  <a:pt x="36" y="26"/>
                </a:cubicBezTo>
                <a:cubicBezTo>
                  <a:pt x="32" y="26"/>
                  <a:pt x="32" y="26"/>
                  <a:pt x="32" y="26"/>
                </a:cubicBezTo>
                <a:close/>
                <a:moveTo>
                  <a:pt x="23" y="26"/>
                </a:moveTo>
                <a:cubicBezTo>
                  <a:pt x="23" y="26"/>
                  <a:pt x="23" y="27"/>
                  <a:pt x="23" y="27"/>
                </a:cubicBezTo>
                <a:cubicBezTo>
                  <a:pt x="23" y="27"/>
                  <a:pt x="23" y="27"/>
                  <a:pt x="23" y="27"/>
                </a:cubicBezTo>
                <a:cubicBezTo>
                  <a:pt x="23" y="27"/>
                  <a:pt x="23" y="28"/>
                  <a:pt x="23" y="28"/>
                </a:cubicBezTo>
                <a:cubicBezTo>
                  <a:pt x="28" y="28"/>
                  <a:pt x="28" y="28"/>
                  <a:pt x="28" y="28"/>
                </a:cubicBezTo>
                <a:cubicBezTo>
                  <a:pt x="28" y="28"/>
                  <a:pt x="29" y="27"/>
                  <a:pt x="29" y="27"/>
                </a:cubicBezTo>
                <a:cubicBezTo>
                  <a:pt x="29" y="27"/>
                  <a:pt x="29" y="27"/>
                  <a:pt x="29" y="27"/>
                </a:cubicBezTo>
                <a:cubicBezTo>
                  <a:pt x="29" y="27"/>
                  <a:pt x="28" y="26"/>
                  <a:pt x="28" y="26"/>
                </a:cubicBezTo>
                <a:cubicBezTo>
                  <a:pt x="23" y="26"/>
                  <a:pt x="23" y="26"/>
                  <a:pt x="23" y="26"/>
                </a:cubicBezTo>
                <a:close/>
                <a:moveTo>
                  <a:pt x="15" y="26"/>
                </a:moveTo>
                <a:cubicBezTo>
                  <a:pt x="14" y="26"/>
                  <a:pt x="14" y="27"/>
                  <a:pt x="14" y="27"/>
                </a:cubicBezTo>
                <a:cubicBezTo>
                  <a:pt x="14" y="27"/>
                  <a:pt x="14" y="27"/>
                  <a:pt x="14" y="27"/>
                </a:cubicBezTo>
                <a:cubicBezTo>
                  <a:pt x="14" y="27"/>
                  <a:pt x="14" y="28"/>
                  <a:pt x="15" y="28"/>
                </a:cubicBezTo>
                <a:cubicBezTo>
                  <a:pt x="19" y="28"/>
                  <a:pt x="19" y="28"/>
                  <a:pt x="19" y="28"/>
                </a:cubicBezTo>
                <a:cubicBezTo>
                  <a:pt x="20" y="28"/>
                  <a:pt x="20" y="27"/>
                  <a:pt x="20" y="27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7"/>
                  <a:pt x="20" y="26"/>
                  <a:pt x="19" y="26"/>
                </a:cubicBezTo>
                <a:cubicBezTo>
                  <a:pt x="15" y="26"/>
                  <a:pt x="15" y="26"/>
                  <a:pt x="15" y="26"/>
                </a:cubicBezTo>
                <a:close/>
                <a:moveTo>
                  <a:pt x="5" y="30"/>
                </a:moveTo>
                <a:cubicBezTo>
                  <a:pt x="5" y="30"/>
                  <a:pt x="5" y="29"/>
                  <a:pt x="5" y="29"/>
                </a:cubicBezTo>
                <a:cubicBezTo>
                  <a:pt x="5" y="29"/>
                  <a:pt x="5" y="29"/>
                  <a:pt x="5" y="29"/>
                </a:cubicBezTo>
                <a:cubicBezTo>
                  <a:pt x="4" y="29"/>
                  <a:pt x="4" y="30"/>
                  <a:pt x="4" y="30"/>
                </a:cubicBezTo>
                <a:cubicBezTo>
                  <a:pt x="4" y="34"/>
                  <a:pt x="4" y="34"/>
                  <a:pt x="4" y="34"/>
                </a:cubicBezTo>
                <a:cubicBezTo>
                  <a:pt x="4" y="35"/>
                  <a:pt x="4" y="35"/>
                  <a:pt x="5" y="35"/>
                </a:cubicBezTo>
                <a:cubicBezTo>
                  <a:pt x="5" y="35"/>
                  <a:pt x="5" y="35"/>
                  <a:pt x="5" y="35"/>
                </a:cubicBezTo>
                <a:cubicBezTo>
                  <a:pt x="5" y="35"/>
                  <a:pt x="5" y="35"/>
                  <a:pt x="5" y="34"/>
                </a:cubicBezTo>
                <a:cubicBezTo>
                  <a:pt x="5" y="30"/>
                  <a:pt x="5" y="30"/>
                  <a:pt x="5" y="30"/>
                </a:cubicBezTo>
                <a:close/>
                <a:moveTo>
                  <a:pt x="5" y="62"/>
                </a:moveTo>
                <a:cubicBezTo>
                  <a:pt x="8" y="62"/>
                  <a:pt x="1" y="62"/>
                  <a:pt x="5" y="62"/>
                </a:cubicBezTo>
                <a:close/>
                <a:moveTo>
                  <a:pt x="5" y="55"/>
                </a:moveTo>
                <a:cubicBezTo>
                  <a:pt x="5" y="55"/>
                  <a:pt x="5" y="54"/>
                  <a:pt x="5" y="54"/>
                </a:cubicBezTo>
                <a:cubicBezTo>
                  <a:pt x="5" y="54"/>
                  <a:pt x="5" y="54"/>
                  <a:pt x="5" y="54"/>
                </a:cubicBezTo>
                <a:cubicBezTo>
                  <a:pt x="4" y="54"/>
                  <a:pt x="4" y="55"/>
                  <a:pt x="4" y="55"/>
                </a:cubicBezTo>
                <a:cubicBezTo>
                  <a:pt x="4" y="59"/>
                  <a:pt x="4" y="59"/>
                  <a:pt x="4" y="59"/>
                </a:cubicBezTo>
                <a:cubicBezTo>
                  <a:pt x="4" y="60"/>
                  <a:pt x="4" y="60"/>
                  <a:pt x="5" y="60"/>
                </a:cubicBezTo>
                <a:cubicBezTo>
                  <a:pt x="5" y="60"/>
                  <a:pt x="5" y="60"/>
                  <a:pt x="5" y="60"/>
                </a:cubicBezTo>
                <a:cubicBezTo>
                  <a:pt x="5" y="60"/>
                  <a:pt x="5" y="60"/>
                  <a:pt x="5" y="59"/>
                </a:cubicBezTo>
                <a:cubicBezTo>
                  <a:pt x="5" y="55"/>
                  <a:pt x="5" y="55"/>
                  <a:pt x="5" y="55"/>
                </a:cubicBezTo>
                <a:close/>
                <a:moveTo>
                  <a:pt x="5" y="47"/>
                </a:moveTo>
                <a:cubicBezTo>
                  <a:pt x="5" y="46"/>
                  <a:pt x="5" y="46"/>
                  <a:pt x="5" y="46"/>
                </a:cubicBezTo>
                <a:cubicBezTo>
                  <a:pt x="5" y="46"/>
                  <a:pt x="5" y="46"/>
                  <a:pt x="5" y="46"/>
                </a:cubicBezTo>
                <a:cubicBezTo>
                  <a:pt x="4" y="46"/>
                  <a:pt x="4" y="46"/>
                  <a:pt x="4" y="47"/>
                </a:cubicBezTo>
                <a:cubicBezTo>
                  <a:pt x="4" y="51"/>
                  <a:pt x="4" y="51"/>
                  <a:pt x="4" y="51"/>
                </a:cubicBezTo>
                <a:cubicBezTo>
                  <a:pt x="4" y="52"/>
                  <a:pt x="4" y="52"/>
                  <a:pt x="5" y="52"/>
                </a:cubicBezTo>
                <a:cubicBezTo>
                  <a:pt x="5" y="52"/>
                  <a:pt x="5" y="52"/>
                  <a:pt x="5" y="52"/>
                </a:cubicBezTo>
                <a:cubicBezTo>
                  <a:pt x="5" y="52"/>
                  <a:pt x="5" y="52"/>
                  <a:pt x="5" y="51"/>
                </a:cubicBezTo>
                <a:cubicBezTo>
                  <a:pt x="5" y="47"/>
                  <a:pt x="5" y="47"/>
                  <a:pt x="5" y="47"/>
                </a:cubicBezTo>
                <a:close/>
                <a:moveTo>
                  <a:pt x="5" y="38"/>
                </a:moveTo>
                <a:cubicBezTo>
                  <a:pt x="5" y="38"/>
                  <a:pt x="5" y="37"/>
                  <a:pt x="5" y="37"/>
                </a:cubicBezTo>
                <a:cubicBezTo>
                  <a:pt x="5" y="37"/>
                  <a:pt x="5" y="37"/>
                  <a:pt x="5" y="37"/>
                </a:cubicBezTo>
                <a:cubicBezTo>
                  <a:pt x="4" y="37"/>
                  <a:pt x="4" y="38"/>
                  <a:pt x="4" y="38"/>
                </a:cubicBezTo>
                <a:cubicBezTo>
                  <a:pt x="4" y="43"/>
                  <a:pt x="4" y="43"/>
                  <a:pt x="4" y="43"/>
                </a:cubicBezTo>
                <a:cubicBezTo>
                  <a:pt x="4" y="43"/>
                  <a:pt x="4" y="43"/>
                  <a:pt x="5" y="43"/>
                </a:cubicBezTo>
                <a:cubicBezTo>
                  <a:pt x="5" y="43"/>
                  <a:pt x="5" y="43"/>
                  <a:pt x="5" y="43"/>
                </a:cubicBezTo>
                <a:cubicBezTo>
                  <a:pt x="5" y="43"/>
                  <a:pt x="5" y="43"/>
                  <a:pt x="5" y="43"/>
                </a:cubicBezTo>
                <a:cubicBezTo>
                  <a:pt x="5" y="38"/>
                  <a:pt x="5" y="38"/>
                  <a:pt x="5" y="38"/>
                </a:cubicBezTo>
                <a:close/>
                <a:moveTo>
                  <a:pt x="48" y="60"/>
                </a:moveTo>
                <a:cubicBezTo>
                  <a:pt x="47" y="60"/>
                  <a:pt x="47" y="61"/>
                  <a:pt x="47" y="61"/>
                </a:cubicBezTo>
                <a:cubicBezTo>
                  <a:pt x="47" y="61"/>
                  <a:pt x="47" y="61"/>
                  <a:pt x="47" y="61"/>
                </a:cubicBezTo>
                <a:cubicBezTo>
                  <a:pt x="47" y="62"/>
                  <a:pt x="47" y="62"/>
                  <a:pt x="48" y="62"/>
                </a:cubicBezTo>
                <a:cubicBezTo>
                  <a:pt x="52" y="62"/>
                  <a:pt x="52" y="62"/>
                  <a:pt x="52" y="62"/>
                </a:cubicBezTo>
                <a:cubicBezTo>
                  <a:pt x="53" y="62"/>
                  <a:pt x="53" y="62"/>
                  <a:pt x="53" y="61"/>
                </a:cubicBezTo>
                <a:cubicBezTo>
                  <a:pt x="53" y="61"/>
                  <a:pt x="53" y="61"/>
                  <a:pt x="53" y="61"/>
                </a:cubicBezTo>
                <a:cubicBezTo>
                  <a:pt x="53" y="61"/>
                  <a:pt x="53" y="60"/>
                  <a:pt x="52" y="60"/>
                </a:cubicBezTo>
                <a:cubicBezTo>
                  <a:pt x="48" y="60"/>
                  <a:pt x="48" y="60"/>
                  <a:pt x="48" y="60"/>
                </a:cubicBezTo>
                <a:close/>
                <a:moveTo>
                  <a:pt x="40" y="60"/>
                </a:moveTo>
                <a:cubicBezTo>
                  <a:pt x="39" y="60"/>
                  <a:pt x="39" y="61"/>
                  <a:pt x="39" y="61"/>
                </a:cubicBezTo>
                <a:cubicBezTo>
                  <a:pt x="39" y="61"/>
                  <a:pt x="39" y="61"/>
                  <a:pt x="39" y="61"/>
                </a:cubicBezTo>
                <a:cubicBezTo>
                  <a:pt x="39" y="62"/>
                  <a:pt x="39" y="62"/>
                  <a:pt x="40" y="62"/>
                </a:cubicBezTo>
                <a:cubicBezTo>
                  <a:pt x="44" y="62"/>
                  <a:pt x="44" y="62"/>
                  <a:pt x="44" y="62"/>
                </a:cubicBezTo>
                <a:cubicBezTo>
                  <a:pt x="44" y="62"/>
                  <a:pt x="45" y="62"/>
                  <a:pt x="45" y="61"/>
                </a:cubicBezTo>
                <a:cubicBezTo>
                  <a:pt x="45" y="61"/>
                  <a:pt x="45" y="61"/>
                  <a:pt x="45" y="61"/>
                </a:cubicBezTo>
                <a:cubicBezTo>
                  <a:pt x="45" y="61"/>
                  <a:pt x="44" y="60"/>
                  <a:pt x="44" y="60"/>
                </a:cubicBezTo>
                <a:cubicBezTo>
                  <a:pt x="40" y="60"/>
                  <a:pt x="40" y="60"/>
                  <a:pt x="40" y="60"/>
                </a:cubicBezTo>
                <a:close/>
                <a:moveTo>
                  <a:pt x="32" y="60"/>
                </a:moveTo>
                <a:cubicBezTo>
                  <a:pt x="31" y="60"/>
                  <a:pt x="31" y="61"/>
                  <a:pt x="31" y="61"/>
                </a:cubicBezTo>
                <a:cubicBezTo>
                  <a:pt x="31" y="61"/>
                  <a:pt x="31" y="61"/>
                  <a:pt x="31" y="61"/>
                </a:cubicBezTo>
                <a:cubicBezTo>
                  <a:pt x="31" y="62"/>
                  <a:pt x="31" y="62"/>
                  <a:pt x="32" y="62"/>
                </a:cubicBezTo>
                <a:cubicBezTo>
                  <a:pt x="36" y="62"/>
                  <a:pt x="36" y="62"/>
                  <a:pt x="36" y="62"/>
                </a:cubicBezTo>
                <a:cubicBezTo>
                  <a:pt x="37" y="62"/>
                  <a:pt x="37" y="62"/>
                  <a:pt x="37" y="61"/>
                </a:cubicBezTo>
                <a:cubicBezTo>
                  <a:pt x="37" y="61"/>
                  <a:pt x="37" y="61"/>
                  <a:pt x="37" y="61"/>
                </a:cubicBezTo>
                <a:cubicBezTo>
                  <a:pt x="37" y="61"/>
                  <a:pt x="37" y="60"/>
                  <a:pt x="36" y="60"/>
                </a:cubicBezTo>
                <a:cubicBezTo>
                  <a:pt x="32" y="60"/>
                  <a:pt x="32" y="60"/>
                  <a:pt x="32" y="60"/>
                </a:cubicBezTo>
                <a:close/>
                <a:moveTo>
                  <a:pt x="23" y="60"/>
                </a:moveTo>
                <a:cubicBezTo>
                  <a:pt x="23" y="60"/>
                  <a:pt x="23" y="61"/>
                  <a:pt x="23" y="61"/>
                </a:cubicBezTo>
                <a:cubicBezTo>
                  <a:pt x="23" y="61"/>
                  <a:pt x="23" y="61"/>
                  <a:pt x="23" y="61"/>
                </a:cubicBezTo>
                <a:cubicBezTo>
                  <a:pt x="23" y="62"/>
                  <a:pt x="23" y="62"/>
                  <a:pt x="23" y="62"/>
                </a:cubicBezTo>
                <a:cubicBezTo>
                  <a:pt x="28" y="62"/>
                  <a:pt x="28" y="62"/>
                  <a:pt x="28" y="62"/>
                </a:cubicBezTo>
                <a:cubicBezTo>
                  <a:pt x="28" y="62"/>
                  <a:pt x="29" y="62"/>
                  <a:pt x="29" y="61"/>
                </a:cubicBezTo>
                <a:cubicBezTo>
                  <a:pt x="29" y="61"/>
                  <a:pt x="29" y="61"/>
                  <a:pt x="29" y="61"/>
                </a:cubicBezTo>
                <a:cubicBezTo>
                  <a:pt x="29" y="61"/>
                  <a:pt x="28" y="60"/>
                  <a:pt x="28" y="60"/>
                </a:cubicBezTo>
                <a:cubicBezTo>
                  <a:pt x="23" y="60"/>
                  <a:pt x="23" y="60"/>
                  <a:pt x="23" y="60"/>
                </a:cubicBezTo>
                <a:close/>
                <a:moveTo>
                  <a:pt x="15" y="60"/>
                </a:moveTo>
                <a:cubicBezTo>
                  <a:pt x="14" y="60"/>
                  <a:pt x="14" y="61"/>
                  <a:pt x="14" y="61"/>
                </a:cubicBezTo>
                <a:cubicBezTo>
                  <a:pt x="14" y="61"/>
                  <a:pt x="14" y="61"/>
                  <a:pt x="14" y="61"/>
                </a:cubicBezTo>
                <a:cubicBezTo>
                  <a:pt x="14" y="62"/>
                  <a:pt x="14" y="62"/>
                  <a:pt x="15" y="62"/>
                </a:cubicBezTo>
                <a:cubicBezTo>
                  <a:pt x="19" y="62"/>
                  <a:pt x="19" y="62"/>
                  <a:pt x="19" y="62"/>
                </a:cubicBezTo>
                <a:cubicBezTo>
                  <a:pt x="20" y="62"/>
                  <a:pt x="20" y="62"/>
                  <a:pt x="20" y="61"/>
                </a:cubicBezTo>
                <a:cubicBezTo>
                  <a:pt x="20" y="61"/>
                  <a:pt x="20" y="61"/>
                  <a:pt x="20" y="61"/>
                </a:cubicBezTo>
                <a:cubicBezTo>
                  <a:pt x="20" y="61"/>
                  <a:pt x="20" y="60"/>
                  <a:pt x="19" y="60"/>
                </a:cubicBezTo>
                <a:cubicBezTo>
                  <a:pt x="15" y="60"/>
                  <a:pt x="15" y="60"/>
                  <a:pt x="15" y="60"/>
                </a:cubicBezTo>
                <a:close/>
                <a:moveTo>
                  <a:pt x="7" y="20"/>
                </a:moveTo>
                <a:cubicBezTo>
                  <a:pt x="16" y="20"/>
                  <a:pt x="16" y="20"/>
                  <a:pt x="16" y="20"/>
                </a:cubicBezTo>
                <a:cubicBezTo>
                  <a:pt x="51" y="5"/>
                  <a:pt x="51" y="5"/>
                  <a:pt x="51" y="5"/>
                </a:cubicBezTo>
                <a:cubicBezTo>
                  <a:pt x="62" y="28"/>
                  <a:pt x="62" y="28"/>
                  <a:pt x="62" y="28"/>
                </a:cubicBezTo>
                <a:cubicBezTo>
                  <a:pt x="59" y="30"/>
                  <a:pt x="59" y="30"/>
                  <a:pt x="59" y="30"/>
                </a:cubicBezTo>
                <a:cubicBezTo>
                  <a:pt x="59" y="34"/>
                  <a:pt x="59" y="34"/>
                  <a:pt x="59" y="34"/>
                </a:cubicBezTo>
                <a:cubicBezTo>
                  <a:pt x="67" y="30"/>
                  <a:pt x="67" y="30"/>
                  <a:pt x="67" y="30"/>
                </a:cubicBezTo>
                <a:cubicBezTo>
                  <a:pt x="54" y="2"/>
                  <a:pt x="54" y="2"/>
                  <a:pt x="54" y="2"/>
                </a:cubicBezTo>
                <a:cubicBezTo>
                  <a:pt x="53" y="0"/>
                  <a:pt x="53" y="0"/>
                  <a:pt x="53" y="0"/>
                </a:cubicBezTo>
                <a:cubicBezTo>
                  <a:pt x="52" y="1"/>
                  <a:pt x="52" y="1"/>
                  <a:pt x="52" y="1"/>
                </a:cubicBezTo>
                <a:cubicBezTo>
                  <a:pt x="7" y="20"/>
                  <a:pt x="7" y="20"/>
                  <a:pt x="7" y="20"/>
                </a:cubicBezTo>
                <a:close/>
                <a:moveTo>
                  <a:pt x="59" y="36"/>
                </a:moveTo>
                <a:cubicBezTo>
                  <a:pt x="57" y="36"/>
                  <a:pt x="57" y="36"/>
                  <a:pt x="57" y="36"/>
                </a:cubicBezTo>
                <a:cubicBezTo>
                  <a:pt x="35" y="36"/>
                  <a:pt x="35" y="36"/>
                  <a:pt x="35" y="36"/>
                </a:cubicBezTo>
                <a:cubicBezTo>
                  <a:pt x="34" y="36"/>
                  <a:pt x="33" y="36"/>
                  <a:pt x="32" y="37"/>
                </a:cubicBezTo>
                <a:cubicBezTo>
                  <a:pt x="32" y="38"/>
                  <a:pt x="31" y="38"/>
                  <a:pt x="31" y="39"/>
                </a:cubicBezTo>
                <a:cubicBezTo>
                  <a:pt x="31" y="46"/>
                  <a:pt x="31" y="46"/>
                  <a:pt x="31" y="46"/>
                </a:cubicBezTo>
                <a:cubicBezTo>
                  <a:pt x="31" y="47"/>
                  <a:pt x="32" y="47"/>
                  <a:pt x="32" y="48"/>
                </a:cubicBezTo>
                <a:cubicBezTo>
                  <a:pt x="33" y="49"/>
                  <a:pt x="34" y="49"/>
                  <a:pt x="35" y="49"/>
                </a:cubicBezTo>
                <a:cubicBezTo>
                  <a:pt x="57" y="49"/>
                  <a:pt x="57" y="49"/>
                  <a:pt x="57" y="49"/>
                </a:cubicBezTo>
                <a:cubicBezTo>
                  <a:pt x="59" y="49"/>
                  <a:pt x="59" y="49"/>
                  <a:pt x="59" y="49"/>
                </a:cubicBezTo>
                <a:lnTo>
                  <a:pt x="59" y="36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67" name="Freeform 70"/>
          <p:cNvSpPr>
            <a:spLocks noEditPoints="1"/>
          </p:cNvSpPr>
          <p:nvPr/>
        </p:nvSpPr>
        <p:spPr bwMode="auto">
          <a:xfrm>
            <a:off x="5931193" y="4106773"/>
            <a:ext cx="773113" cy="590550"/>
          </a:xfrm>
          <a:custGeom>
            <a:avLst/>
            <a:gdLst>
              <a:gd name="T0" fmla="*/ 552224 w 77"/>
              <a:gd name="T1" fmla="*/ 140131 h 59"/>
              <a:gd name="T2" fmla="*/ 40162 w 77"/>
              <a:gd name="T3" fmla="*/ 180168 h 59"/>
              <a:gd name="T4" fmla="*/ 652628 w 77"/>
              <a:gd name="T5" fmla="*/ 550513 h 59"/>
              <a:gd name="T6" fmla="*/ 672709 w 77"/>
              <a:gd name="T7" fmla="*/ 340317 h 59"/>
              <a:gd name="T8" fmla="*/ 682749 w 77"/>
              <a:gd name="T9" fmla="*/ 320298 h 59"/>
              <a:gd name="T10" fmla="*/ 682749 w 77"/>
              <a:gd name="T11" fmla="*/ 310289 h 59"/>
              <a:gd name="T12" fmla="*/ 682749 w 77"/>
              <a:gd name="T13" fmla="*/ 590550 h 59"/>
              <a:gd name="T14" fmla="*/ 20081 w 77"/>
              <a:gd name="T15" fmla="*/ 590550 h 59"/>
              <a:gd name="T16" fmla="*/ 0 w 77"/>
              <a:gd name="T17" fmla="*/ 570531 h 59"/>
              <a:gd name="T18" fmla="*/ 0 w 77"/>
              <a:gd name="T19" fmla="*/ 140131 h 59"/>
              <a:gd name="T20" fmla="*/ 100404 w 77"/>
              <a:gd name="T21" fmla="*/ 380354 h 59"/>
              <a:gd name="T22" fmla="*/ 291172 w 77"/>
              <a:gd name="T23" fmla="*/ 410382 h 59"/>
              <a:gd name="T24" fmla="*/ 100404 w 77"/>
              <a:gd name="T25" fmla="*/ 380354 h 59"/>
              <a:gd name="T26" fmla="*/ 100404 w 77"/>
              <a:gd name="T27" fmla="*/ 330308 h 59"/>
              <a:gd name="T28" fmla="*/ 431738 w 77"/>
              <a:gd name="T29" fmla="*/ 300280 h 59"/>
              <a:gd name="T30" fmla="*/ 100404 w 77"/>
              <a:gd name="T31" fmla="*/ 220205 h 59"/>
              <a:gd name="T32" fmla="*/ 431738 w 77"/>
              <a:gd name="T33" fmla="*/ 250233 h 59"/>
              <a:gd name="T34" fmla="*/ 100404 w 77"/>
              <a:gd name="T35" fmla="*/ 220205 h 59"/>
              <a:gd name="T36" fmla="*/ 712870 w 77"/>
              <a:gd name="T37" fmla="*/ 90084 h 59"/>
              <a:gd name="T38" fmla="*/ 672709 w 77"/>
              <a:gd name="T39" fmla="*/ 250233 h 59"/>
              <a:gd name="T40" fmla="*/ 702830 w 77"/>
              <a:gd name="T41" fmla="*/ 240224 h 59"/>
              <a:gd name="T42" fmla="*/ 763073 w 77"/>
              <a:gd name="T43" fmla="*/ 100093 h 59"/>
              <a:gd name="T44" fmla="*/ 753032 w 77"/>
              <a:gd name="T45" fmla="*/ 80075 h 59"/>
              <a:gd name="T46" fmla="*/ 612466 w 77"/>
              <a:gd name="T47" fmla="*/ 90084 h 59"/>
              <a:gd name="T48" fmla="*/ 652628 w 77"/>
              <a:gd name="T49" fmla="*/ 290270 h 59"/>
              <a:gd name="T50" fmla="*/ 522102 w 77"/>
              <a:gd name="T51" fmla="*/ 400373 h 59"/>
              <a:gd name="T52" fmla="*/ 502021 w 77"/>
              <a:gd name="T53" fmla="*/ 490457 h 59"/>
              <a:gd name="T54" fmla="*/ 532143 w 77"/>
              <a:gd name="T55" fmla="*/ 450419 h 59"/>
              <a:gd name="T56" fmla="*/ 542183 w 77"/>
              <a:gd name="T57" fmla="*/ 430401 h 59"/>
              <a:gd name="T58" fmla="*/ 542183 w 77"/>
              <a:gd name="T59" fmla="*/ 460429 h 59"/>
              <a:gd name="T60" fmla="*/ 532143 w 77"/>
              <a:gd name="T61" fmla="*/ 500466 h 59"/>
              <a:gd name="T62" fmla="*/ 592385 w 77"/>
              <a:gd name="T63" fmla="*/ 420392 h 59"/>
              <a:gd name="T64" fmla="*/ 642587 w 77"/>
              <a:gd name="T65" fmla="*/ 300280 h 59"/>
              <a:gd name="T66" fmla="*/ 512062 w 77"/>
              <a:gd name="T67" fmla="*/ 380354 h 59"/>
              <a:gd name="T68" fmla="*/ 642587 w 77"/>
              <a:gd name="T69" fmla="*/ 300280 h 59"/>
              <a:gd name="T70" fmla="*/ 240970 w 77"/>
              <a:gd name="T71" fmla="*/ 520485 h 59"/>
              <a:gd name="T72" fmla="*/ 291172 w 77"/>
              <a:gd name="T73" fmla="*/ 480447 h 59"/>
              <a:gd name="T74" fmla="*/ 301213 w 77"/>
              <a:gd name="T75" fmla="*/ 520485 h 59"/>
              <a:gd name="T76" fmla="*/ 371496 w 77"/>
              <a:gd name="T77" fmla="*/ 500466 h 59"/>
              <a:gd name="T78" fmla="*/ 401617 w 77"/>
              <a:gd name="T79" fmla="*/ 510475 h 59"/>
              <a:gd name="T80" fmla="*/ 401617 w 77"/>
              <a:gd name="T81" fmla="*/ 510475 h 59"/>
              <a:gd name="T82" fmla="*/ 401617 w 77"/>
              <a:gd name="T83" fmla="*/ 540503 h 59"/>
              <a:gd name="T84" fmla="*/ 461860 w 77"/>
              <a:gd name="T85" fmla="*/ 550513 h 59"/>
              <a:gd name="T86" fmla="*/ 431738 w 77"/>
              <a:gd name="T87" fmla="*/ 520485 h 59"/>
              <a:gd name="T88" fmla="*/ 431738 w 77"/>
              <a:gd name="T89" fmla="*/ 520485 h 59"/>
              <a:gd name="T90" fmla="*/ 421698 w 77"/>
              <a:gd name="T91" fmla="*/ 480447 h 59"/>
              <a:gd name="T92" fmla="*/ 391577 w 77"/>
              <a:gd name="T93" fmla="*/ 490457 h 59"/>
              <a:gd name="T94" fmla="*/ 311253 w 77"/>
              <a:gd name="T95" fmla="*/ 490457 h 59"/>
              <a:gd name="T96" fmla="*/ 230930 w 77"/>
              <a:gd name="T97" fmla="*/ 500466 h 59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77"/>
              <a:gd name="T148" fmla="*/ 0 h 59"/>
              <a:gd name="T149" fmla="*/ 77 w 77"/>
              <a:gd name="T150" fmla="*/ 59 h 59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77" h="59">
                <a:moveTo>
                  <a:pt x="2" y="14"/>
                </a:moveTo>
                <a:cubicBezTo>
                  <a:pt x="55" y="14"/>
                  <a:pt x="55" y="14"/>
                  <a:pt x="55" y="14"/>
                </a:cubicBezTo>
                <a:cubicBezTo>
                  <a:pt x="55" y="16"/>
                  <a:pt x="54" y="17"/>
                  <a:pt x="5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55"/>
                  <a:pt x="4" y="55"/>
                  <a:pt x="4" y="55"/>
                </a:cubicBezTo>
                <a:cubicBezTo>
                  <a:pt x="65" y="55"/>
                  <a:pt x="65" y="55"/>
                  <a:pt x="65" y="55"/>
                </a:cubicBezTo>
                <a:cubicBezTo>
                  <a:pt x="65" y="40"/>
                  <a:pt x="65" y="40"/>
                  <a:pt x="65" y="40"/>
                </a:cubicBezTo>
                <a:cubicBezTo>
                  <a:pt x="65" y="38"/>
                  <a:pt x="66" y="36"/>
                  <a:pt x="67" y="34"/>
                </a:cubicBezTo>
                <a:cubicBezTo>
                  <a:pt x="67" y="34"/>
                  <a:pt x="67" y="34"/>
                  <a:pt x="67" y="34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1"/>
                  <a:pt x="68" y="31"/>
                  <a:pt x="68" y="31"/>
                </a:cubicBezTo>
                <a:cubicBezTo>
                  <a:pt x="68" y="31"/>
                  <a:pt x="68" y="31"/>
                  <a:pt x="68" y="31"/>
                </a:cubicBezTo>
                <a:cubicBezTo>
                  <a:pt x="68" y="57"/>
                  <a:pt x="68" y="57"/>
                  <a:pt x="68" y="57"/>
                </a:cubicBezTo>
                <a:cubicBezTo>
                  <a:pt x="68" y="59"/>
                  <a:pt x="68" y="59"/>
                  <a:pt x="68" y="59"/>
                </a:cubicBezTo>
                <a:cubicBezTo>
                  <a:pt x="66" y="59"/>
                  <a:pt x="66" y="59"/>
                  <a:pt x="66" y="59"/>
                </a:cubicBezTo>
                <a:cubicBezTo>
                  <a:pt x="2" y="59"/>
                  <a:pt x="2" y="59"/>
                  <a:pt x="2" y="59"/>
                </a:cubicBezTo>
                <a:cubicBezTo>
                  <a:pt x="0" y="59"/>
                  <a:pt x="0" y="59"/>
                  <a:pt x="0" y="59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4"/>
                  <a:pt x="0" y="14"/>
                  <a:pt x="0" y="14"/>
                </a:cubicBezTo>
                <a:cubicBezTo>
                  <a:pt x="2" y="14"/>
                  <a:pt x="2" y="14"/>
                  <a:pt x="2" y="14"/>
                </a:cubicBezTo>
                <a:close/>
                <a:moveTo>
                  <a:pt x="10" y="38"/>
                </a:moveTo>
                <a:cubicBezTo>
                  <a:pt x="10" y="41"/>
                  <a:pt x="10" y="41"/>
                  <a:pt x="10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29" y="38"/>
                  <a:pt x="29" y="38"/>
                  <a:pt x="29" y="38"/>
                </a:cubicBezTo>
                <a:cubicBezTo>
                  <a:pt x="10" y="38"/>
                  <a:pt x="10" y="38"/>
                  <a:pt x="10" y="38"/>
                </a:cubicBezTo>
                <a:close/>
                <a:moveTo>
                  <a:pt x="10" y="30"/>
                </a:moveTo>
                <a:cubicBezTo>
                  <a:pt x="10" y="33"/>
                  <a:pt x="10" y="33"/>
                  <a:pt x="10" y="33"/>
                </a:cubicBezTo>
                <a:cubicBezTo>
                  <a:pt x="43" y="33"/>
                  <a:pt x="43" y="33"/>
                  <a:pt x="43" y="33"/>
                </a:cubicBezTo>
                <a:cubicBezTo>
                  <a:pt x="43" y="30"/>
                  <a:pt x="43" y="30"/>
                  <a:pt x="43" y="30"/>
                </a:cubicBezTo>
                <a:cubicBezTo>
                  <a:pt x="10" y="30"/>
                  <a:pt x="10" y="30"/>
                  <a:pt x="10" y="30"/>
                </a:cubicBezTo>
                <a:close/>
                <a:moveTo>
                  <a:pt x="10" y="22"/>
                </a:moveTo>
                <a:cubicBezTo>
                  <a:pt x="10" y="25"/>
                  <a:pt x="10" y="25"/>
                  <a:pt x="10" y="25"/>
                </a:cubicBezTo>
                <a:cubicBezTo>
                  <a:pt x="43" y="25"/>
                  <a:pt x="43" y="25"/>
                  <a:pt x="43" y="25"/>
                </a:cubicBezTo>
                <a:cubicBezTo>
                  <a:pt x="43" y="22"/>
                  <a:pt x="43" y="22"/>
                  <a:pt x="43" y="22"/>
                </a:cubicBezTo>
                <a:cubicBezTo>
                  <a:pt x="10" y="22"/>
                  <a:pt x="10" y="22"/>
                  <a:pt x="10" y="22"/>
                </a:cubicBezTo>
                <a:close/>
                <a:moveTo>
                  <a:pt x="70" y="12"/>
                </a:moveTo>
                <a:cubicBezTo>
                  <a:pt x="71" y="11"/>
                  <a:pt x="71" y="10"/>
                  <a:pt x="71" y="9"/>
                </a:cubicBezTo>
                <a:cubicBezTo>
                  <a:pt x="74" y="10"/>
                  <a:pt x="74" y="10"/>
                  <a:pt x="74" y="10"/>
                </a:cubicBezTo>
                <a:cubicBezTo>
                  <a:pt x="72" y="13"/>
                  <a:pt x="67" y="24"/>
                  <a:pt x="67" y="25"/>
                </a:cubicBezTo>
                <a:cubicBezTo>
                  <a:pt x="68" y="27"/>
                  <a:pt x="69" y="27"/>
                  <a:pt x="69" y="27"/>
                </a:cubicBezTo>
                <a:cubicBezTo>
                  <a:pt x="70" y="24"/>
                  <a:pt x="70" y="24"/>
                  <a:pt x="70" y="24"/>
                </a:cubicBezTo>
                <a:cubicBezTo>
                  <a:pt x="70" y="24"/>
                  <a:pt x="69" y="24"/>
                  <a:pt x="69" y="24"/>
                </a:cubicBezTo>
                <a:cubicBezTo>
                  <a:pt x="69" y="24"/>
                  <a:pt x="76" y="10"/>
                  <a:pt x="76" y="10"/>
                </a:cubicBezTo>
                <a:cubicBezTo>
                  <a:pt x="77" y="9"/>
                  <a:pt x="77" y="9"/>
                  <a:pt x="77" y="9"/>
                </a:cubicBezTo>
                <a:cubicBezTo>
                  <a:pt x="75" y="8"/>
                  <a:pt x="75" y="8"/>
                  <a:pt x="75" y="8"/>
                </a:cubicBezTo>
                <a:cubicBezTo>
                  <a:pt x="71" y="7"/>
                  <a:pt x="71" y="7"/>
                  <a:pt x="71" y="7"/>
                </a:cubicBezTo>
                <a:cubicBezTo>
                  <a:pt x="71" y="0"/>
                  <a:pt x="65" y="0"/>
                  <a:pt x="61" y="9"/>
                </a:cubicBezTo>
                <a:cubicBezTo>
                  <a:pt x="59" y="15"/>
                  <a:pt x="57" y="20"/>
                  <a:pt x="55" y="25"/>
                </a:cubicBezTo>
                <a:cubicBezTo>
                  <a:pt x="65" y="29"/>
                  <a:pt x="65" y="29"/>
                  <a:pt x="65" y="29"/>
                </a:cubicBezTo>
                <a:cubicBezTo>
                  <a:pt x="67" y="23"/>
                  <a:pt x="69" y="18"/>
                  <a:pt x="70" y="12"/>
                </a:cubicBezTo>
                <a:close/>
                <a:moveTo>
                  <a:pt x="52" y="40"/>
                </a:moveTo>
                <a:cubicBezTo>
                  <a:pt x="49" y="42"/>
                  <a:pt x="49" y="42"/>
                  <a:pt x="49" y="42"/>
                </a:cubicBezTo>
                <a:cubicBezTo>
                  <a:pt x="50" y="49"/>
                  <a:pt x="50" y="49"/>
                  <a:pt x="50" y="49"/>
                </a:cubicBezTo>
                <a:cubicBezTo>
                  <a:pt x="51" y="49"/>
                  <a:pt x="51" y="49"/>
                  <a:pt x="51" y="49"/>
                </a:cubicBezTo>
                <a:cubicBezTo>
                  <a:pt x="53" y="45"/>
                  <a:pt x="53" y="45"/>
                  <a:pt x="53" y="45"/>
                </a:cubicBezTo>
                <a:cubicBezTo>
                  <a:pt x="52" y="45"/>
                  <a:pt x="52" y="44"/>
                  <a:pt x="52" y="44"/>
                </a:cubicBezTo>
                <a:cubicBezTo>
                  <a:pt x="53" y="43"/>
                  <a:pt x="54" y="42"/>
                  <a:pt x="54" y="43"/>
                </a:cubicBezTo>
                <a:cubicBezTo>
                  <a:pt x="55" y="43"/>
                  <a:pt x="55" y="44"/>
                  <a:pt x="55" y="45"/>
                </a:cubicBezTo>
                <a:cubicBezTo>
                  <a:pt x="55" y="45"/>
                  <a:pt x="54" y="46"/>
                  <a:pt x="54" y="46"/>
                </a:cubicBezTo>
                <a:cubicBezTo>
                  <a:pt x="52" y="50"/>
                  <a:pt x="52" y="50"/>
                  <a:pt x="52" y="50"/>
                </a:cubicBezTo>
                <a:cubicBezTo>
                  <a:pt x="53" y="50"/>
                  <a:pt x="53" y="50"/>
                  <a:pt x="53" y="50"/>
                </a:cubicBezTo>
                <a:cubicBezTo>
                  <a:pt x="58" y="46"/>
                  <a:pt x="58" y="46"/>
                  <a:pt x="58" y="46"/>
                </a:cubicBezTo>
                <a:cubicBezTo>
                  <a:pt x="59" y="42"/>
                  <a:pt x="59" y="42"/>
                  <a:pt x="59" y="42"/>
                </a:cubicBezTo>
                <a:cubicBezTo>
                  <a:pt x="52" y="40"/>
                  <a:pt x="52" y="40"/>
                  <a:pt x="52" y="40"/>
                </a:cubicBezTo>
                <a:close/>
                <a:moveTo>
                  <a:pt x="64" y="30"/>
                </a:moveTo>
                <a:cubicBezTo>
                  <a:pt x="55" y="27"/>
                  <a:pt x="55" y="27"/>
                  <a:pt x="55" y="27"/>
                </a:cubicBezTo>
                <a:cubicBezTo>
                  <a:pt x="54" y="31"/>
                  <a:pt x="53" y="34"/>
                  <a:pt x="51" y="38"/>
                </a:cubicBezTo>
                <a:cubicBezTo>
                  <a:pt x="54" y="39"/>
                  <a:pt x="57" y="40"/>
                  <a:pt x="59" y="41"/>
                </a:cubicBezTo>
                <a:cubicBezTo>
                  <a:pt x="61" y="38"/>
                  <a:pt x="63" y="34"/>
                  <a:pt x="64" y="30"/>
                </a:cubicBezTo>
                <a:close/>
                <a:moveTo>
                  <a:pt x="23" y="50"/>
                </a:moveTo>
                <a:cubicBezTo>
                  <a:pt x="24" y="52"/>
                  <a:pt x="24" y="52"/>
                  <a:pt x="24" y="52"/>
                </a:cubicBezTo>
                <a:cubicBezTo>
                  <a:pt x="24" y="52"/>
                  <a:pt x="30" y="46"/>
                  <a:pt x="30" y="47"/>
                </a:cubicBezTo>
                <a:cubicBezTo>
                  <a:pt x="30" y="47"/>
                  <a:pt x="30" y="47"/>
                  <a:pt x="29" y="48"/>
                </a:cubicBezTo>
                <a:cubicBezTo>
                  <a:pt x="28" y="49"/>
                  <a:pt x="28" y="49"/>
                  <a:pt x="28" y="50"/>
                </a:cubicBezTo>
                <a:cubicBezTo>
                  <a:pt x="28" y="51"/>
                  <a:pt x="28" y="52"/>
                  <a:pt x="30" y="52"/>
                </a:cubicBezTo>
                <a:cubicBezTo>
                  <a:pt x="32" y="52"/>
                  <a:pt x="33" y="51"/>
                  <a:pt x="34" y="51"/>
                </a:cubicBezTo>
                <a:cubicBezTo>
                  <a:pt x="35" y="51"/>
                  <a:pt x="36" y="50"/>
                  <a:pt x="37" y="50"/>
                </a:cubicBezTo>
                <a:cubicBezTo>
                  <a:pt x="37" y="51"/>
                  <a:pt x="37" y="51"/>
                  <a:pt x="38" y="51"/>
                </a:cubicBezTo>
                <a:cubicBezTo>
                  <a:pt x="38" y="51"/>
                  <a:pt x="39" y="51"/>
                  <a:pt x="40" y="51"/>
                </a:cubicBezTo>
                <a:cubicBezTo>
                  <a:pt x="40" y="51"/>
                  <a:pt x="40" y="51"/>
                  <a:pt x="40" y="51"/>
                </a:cubicBezTo>
                <a:cubicBezTo>
                  <a:pt x="40" y="51"/>
                  <a:pt x="40" y="51"/>
                  <a:pt x="40" y="51"/>
                </a:cubicBezTo>
                <a:cubicBezTo>
                  <a:pt x="40" y="51"/>
                  <a:pt x="40" y="51"/>
                  <a:pt x="40" y="51"/>
                </a:cubicBezTo>
                <a:cubicBezTo>
                  <a:pt x="40" y="52"/>
                  <a:pt x="40" y="53"/>
                  <a:pt x="40" y="54"/>
                </a:cubicBezTo>
                <a:cubicBezTo>
                  <a:pt x="40" y="55"/>
                  <a:pt x="41" y="55"/>
                  <a:pt x="42" y="55"/>
                </a:cubicBezTo>
                <a:cubicBezTo>
                  <a:pt x="43" y="54"/>
                  <a:pt x="46" y="55"/>
                  <a:pt x="46" y="55"/>
                </a:cubicBezTo>
                <a:cubicBezTo>
                  <a:pt x="46" y="52"/>
                  <a:pt x="46" y="52"/>
                  <a:pt x="46" y="52"/>
                </a:cubicBezTo>
                <a:cubicBezTo>
                  <a:pt x="46" y="52"/>
                  <a:pt x="44" y="52"/>
                  <a:pt x="43" y="52"/>
                </a:cubicBezTo>
                <a:cubicBezTo>
                  <a:pt x="43" y="52"/>
                  <a:pt x="43" y="52"/>
                  <a:pt x="43" y="52"/>
                </a:cubicBezTo>
                <a:cubicBezTo>
                  <a:pt x="43" y="52"/>
                  <a:pt x="43" y="52"/>
                  <a:pt x="43" y="52"/>
                </a:cubicBezTo>
                <a:cubicBezTo>
                  <a:pt x="43" y="51"/>
                  <a:pt x="43" y="51"/>
                  <a:pt x="43" y="51"/>
                </a:cubicBezTo>
                <a:cubicBezTo>
                  <a:pt x="43" y="49"/>
                  <a:pt x="43" y="48"/>
                  <a:pt x="42" y="48"/>
                </a:cubicBezTo>
                <a:cubicBezTo>
                  <a:pt x="41" y="48"/>
                  <a:pt x="40" y="48"/>
                  <a:pt x="39" y="49"/>
                </a:cubicBezTo>
                <a:cubicBezTo>
                  <a:pt x="39" y="49"/>
                  <a:pt x="39" y="49"/>
                  <a:pt x="39" y="49"/>
                </a:cubicBezTo>
                <a:cubicBezTo>
                  <a:pt x="37" y="47"/>
                  <a:pt x="35" y="48"/>
                  <a:pt x="33" y="49"/>
                </a:cubicBezTo>
                <a:cubicBezTo>
                  <a:pt x="33" y="49"/>
                  <a:pt x="32" y="49"/>
                  <a:pt x="31" y="49"/>
                </a:cubicBezTo>
                <a:cubicBezTo>
                  <a:pt x="32" y="48"/>
                  <a:pt x="33" y="48"/>
                  <a:pt x="33" y="47"/>
                </a:cubicBezTo>
                <a:cubicBezTo>
                  <a:pt x="33" y="42"/>
                  <a:pt x="23" y="50"/>
                  <a:pt x="23" y="5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70" name="Freeform 73"/>
          <p:cNvSpPr>
            <a:spLocks noEditPoints="1"/>
          </p:cNvSpPr>
          <p:nvPr/>
        </p:nvSpPr>
        <p:spPr bwMode="auto">
          <a:xfrm>
            <a:off x="4983183" y="4259718"/>
            <a:ext cx="731838" cy="430212"/>
          </a:xfrm>
          <a:custGeom>
            <a:avLst/>
            <a:gdLst>
              <a:gd name="T0" fmla="*/ 721813 w 73"/>
              <a:gd name="T1" fmla="*/ 320158 h 43"/>
              <a:gd name="T2" fmla="*/ 571435 w 73"/>
              <a:gd name="T3" fmla="*/ 270133 h 43"/>
              <a:gd name="T4" fmla="*/ 591486 w 73"/>
              <a:gd name="T5" fmla="*/ 290143 h 43"/>
              <a:gd name="T6" fmla="*/ 631586 w 73"/>
              <a:gd name="T7" fmla="*/ 260128 h 43"/>
              <a:gd name="T8" fmla="*/ 631586 w 73"/>
              <a:gd name="T9" fmla="*/ 210104 h 43"/>
              <a:gd name="T10" fmla="*/ 591486 w 73"/>
              <a:gd name="T11" fmla="*/ 180089 h 43"/>
              <a:gd name="T12" fmla="*/ 601511 w 73"/>
              <a:gd name="T13" fmla="*/ 170084 h 43"/>
              <a:gd name="T14" fmla="*/ 631586 w 73"/>
              <a:gd name="T15" fmla="*/ 190094 h 43"/>
              <a:gd name="T16" fmla="*/ 611536 w 73"/>
              <a:gd name="T17" fmla="*/ 150074 h 43"/>
              <a:gd name="T18" fmla="*/ 591486 w 73"/>
              <a:gd name="T19" fmla="*/ 150074 h 43"/>
              <a:gd name="T20" fmla="*/ 561410 w 73"/>
              <a:gd name="T21" fmla="*/ 200099 h 43"/>
              <a:gd name="T22" fmla="*/ 601511 w 73"/>
              <a:gd name="T23" fmla="*/ 230113 h 43"/>
              <a:gd name="T24" fmla="*/ 601511 w 73"/>
              <a:gd name="T25" fmla="*/ 260128 h 43"/>
              <a:gd name="T26" fmla="*/ 591486 w 73"/>
              <a:gd name="T27" fmla="*/ 230113 h 43"/>
              <a:gd name="T28" fmla="*/ 551385 w 73"/>
              <a:gd name="T29" fmla="*/ 100049 h 43"/>
              <a:gd name="T30" fmla="*/ 531334 w 73"/>
              <a:gd name="T31" fmla="*/ 20010 h 43"/>
              <a:gd name="T32" fmla="*/ 591486 w 73"/>
              <a:gd name="T33" fmla="*/ 0 h 43"/>
              <a:gd name="T34" fmla="*/ 631586 w 73"/>
              <a:gd name="T35" fmla="*/ 0 h 43"/>
              <a:gd name="T36" fmla="*/ 641611 w 73"/>
              <a:gd name="T37" fmla="*/ 70035 h 43"/>
              <a:gd name="T38" fmla="*/ 230579 w 73"/>
              <a:gd name="T39" fmla="*/ 140069 h 43"/>
              <a:gd name="T40" fmla="*/ 10025 w 73"/>
              <a:gd name="T41" fmla="*/ 320158 h 43"/>
              <a:gd name="T42" fmla="*/ 90227 w 73"/>
              <a:gd name="T43" fmla="*/ 70035 h 43"/>
              <a:gd name="T44" fmla="*/ 100252 w 73"/>
              <a:gd name="T45" fmla="*/ 10005 h 43"/>
              <a:gd name="T46" fmla="*/ 150378 w 73"/>
              <a:gd name="T47" fmla="*/ 10005 h 43"/>
              <a:gd name="T48" fmla="*/ 200504 w 73"/>
              <a:gd name="T49" fmla="*/ 20010 h 43"/>
              <a:gd name="T50" fmla="*/ 170428 w 73"/>
              <a:gd name="T51" fmla="*/ 90044 h 43"/>
              <a:gd name="T52" fmla="*/ 160403 w 73"/>
              <a:gd name="T53" fmla="*/ 160079 h 43"/>
              <a:gd name="T54" fmla="*/ 130327 w 73"/>
              <a:gd name="T55" fmla="*/ 140069 h 43"/>
              <a:gd name="T56" fmla="*/ 100252 w 73"/>
              <a:gd name="T57" fmla="*/ 180089 h 43"/>
              <a:gd name="T58" fmla="*/ 130327 w 73"/>
              <a:gd name="T59" fmla="*/ 220108 h 43"/>
              <a:gd name="T60" fmla="*/ 140352 w 73"/>
              <a:gd name="T61" fmla="*/ 260128 h 43"/>
              <a:gd name="T62" fmla="*/ 130327 w 73"/>
              <a:gd name="T63" fmla="*/ 240118 h 43"/>
              <a:gd name="T64" fmla="*/ 100252 w 73"/>
              <a:gd name="T65" fmla="*/ 240118 h 43"/>
              <a:gd name="T66" fmla="*/ 130327 w 73"/>
              <a:gd name="T67" fmla="*/ 290143 h 43"/>
              <a:gd name="T68" fmla="*/ 160403 w 73"/>
              <a:gd name="T69" fmla="*/ 260128 h 43"/>
              <a:gd name="T70" fmla="*/ 160403 w 73"/>
              <a:gd name="T71" fmla="*/ 210104 h 43"/>
              <a:gd name="T72" fmla="*/ 130327 w 73"/>
              <a:gd name="T73" fmla="*/ 180089 h 43"/>
              <a:gd name="T74" fmla="*/ 140352 w 73"/>
              <a:gd name="T75" fmla="*/ 170084 h 43"/>
              <a:gd name="T76" fmla="*/ 170428 w 73"/>
              <a:gd name="T77" fmla="*/ 190094 h 43"/>
              <a:gd name="T78" fmla="*/ 421057 w 73"/>
              <a:gd name="T79" fmla="*/ 90044 h 43"/>
              <a:gd name="T80" fmla="*/ 390982 w 73"/>
              <a:gd name="T81" fmla="*/ 30015 h 43"/>
              <a:gd name="T82" fmla="*/ 340856 w 73"/>
              <a:gd name="T83" fmla="*/ 30015 h 43"/>
              <a:gd name="T84" fmla="*/ 320806 w 73"/>
              <a:gd name="T85" fmla="*/ 90044 h 43"/>
              <a:gd name="T86" fmla="*/ 200504 w 73"/>
              <a:gd name="T87" fmla="*/ 320158 h 43"/>
              <a:gd name="T88" fmla="*/ 541360 w 73"/>
              <a:gd name="T89" fmla="*/ 320158 h 43"/>
              <a:gd name="T90" fmla="*/ 380957 w 73"/>
              <a:gd name="T91" fmla="*/ 230113 h 43"/>
              <a:gd name="T92" fmla="*/ 370932 w 73"/>
              <a:gd name="T93" fmla="*/ 210104 h 43"/>
              <a:gd name="T94" fmla="*/ 370932 w 73"/>
              <a:gd name="T95" fmla="*/ 230113 h 43"/>
              <a:gd name="T96" fmla="*/ 421057 w 73"/>
              <a:gd name="T97" fmla="*/ 280138 h 43"/>
              <a:gd name="T98" fmla="*/ 380957 w 73"/>
              <a:gd name="T99" fmla="*/ 350173 h 43"/>
              <a:gd name="T100" fmla="*/ 360906 w 73"/>
              <a:gd name="T101" fmla="*/ 350173 h 43"/>
              <a:gd name="T102" fmla="*/ 320806 w 73"/>
              <a:gd name="T103" fmla="*/ 290143 h 43"/>
              <a:gd name="T104" fmla="*/ 360906 w 73"/>
              <a:gd name="T105" fmla="*/ 320158 h 43"/>
              <a:gd name="T106" fmla="*/ 380957 w 73"/>
              <a:gd name="T107" fmla="*/ 310153 h 43"/>
              <a:gd name="T108" fmla="*/ 340856 w 73"/>
              <a:gd name="T109" fmla="*/ 260128 h 43"/>
              <a:gd name="T110" fmla="*/ 330831 w 73"/>
              <a:gd name="T111" fmla="*/ 200099 h 43"/>
              <a:gd name="T112" fmla="*/ 380957 w 73"/>
              <a:gd name="T113" fmla="*/ 170084 h 43"/>
              <a:gd name="T114" fmla="*/ 421057 w 73"/>
              <a:gd name="T115" fmla="*/ 230113 h 43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73"/>
              <a:gd name="T175" fmla="*/ 0 h 43"/>
              <a:gd name="T176" fmla="*/ 73 w 73"/>
              <a:gd name="T177" fmla="*/ 43 h 43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73" h="43">
                <a:moveTo>
                  <a:pt x="64" y="9"/>
                </a:moveTo>
                <a:cubicBezTo>
                  <a:pt x="69" y="12"/>
                  <a:pt x="73" y="18"/>
                  <a:pt x="73" y="26"/>
                </a:cubicBezTo>
                <a:cubicBezTo>
                  <a:pt x="73" y="28"/>
                  <a:pt x="73" y="30"/>
                  <a:pt x="72" y="32"/>
                </a:cubicBezTo>
                <a:cubicBezTo>
                  <a:pt x="67" y="33"/>
                  <a:pt x="62" y="34"/>
                  <a:pt x="57" y="34"/>
                </a:cubicBezTo>
                <a:cubicBezTo>
                  <a:pt x="58" y="33"/>
                  <a:pt x="58" y="33"/>
                  <a:pt x="58" y="32"/>
                </a:cubicBezTo>
                <a:cubicBezTo>
                  <a:pt x="58" y="30"/>
                  <a:pt x="57" y="28"/>
                  <a:pt x="57" y="27"/>
                </a:cubicBezTo>
                <a:cubicBezTo>
                  <a:pt x="57" y="27"/>
                  <a:pt x="57" y="27"/>
                  <a:pt x="57" y="27"/>
                </a:cubicBezTo>
                <a:cubicBezTo>
                  <a:pt x="58" y="27"/>
                  <a:pt x="58" y="28"/>
                  <a:pt x="59" y="28"/>
                </a:cubicBezTo>
                <a:cubicBezTo>
                  <a:pt x="59" y="29"/>
                  <a:pt x="59" y="29"/>
                  <a:pt x="59" y="29"/>
                </a:cubicBezTo>
                <a:cubicBezTo>
                  <a:pt x="61" y="29"/>
                  <a:pt x="61" y="29"/>
                  <a:pt x="61" y="29"/>
                </a:cubicBezTo>
                <a:cubicBezTo>
                  <a:pt x="61" y="28"/>
                  <a:pt x="61" y="28"/>
                  <a:pt x="61" y="28"/>
                </a:cubicBezTo>
                <a:cubicBezTo>
                  <a:pt x="62" y="27"/>
                  <a:pt x="63" y="27"/>
                  <a:pt x="63" y="26"/>
                </a:cubicBezTo>
                <a:cubicBezTo>
                  <a:pt x="64" y="26"/>
                  <a:pt x="64" y="25"/>
                  <a:pt x="64" y="24"/>
                </a:cubicBezTo>
                <a:cubicBezTo>
                  <a:pt x="64" y="23"/>
                  <a:pt x="64" y="23"/>
                  <a:pt x="64" y="22"/>
                </a:cubicBezTo>
                <a:cubicBezTo>
                  <a:pt x="63" y="22"/>
                  <a:pt x="63" y="21"/>
                  <a:pt x="63" y="21"/>
                </a:cubicBezTo>
                <a:cubicBezTo>
                  <a:pt x="63" y="21"/>
                  <a:pt x="62" y="20"/>
                  <a:pt x="61" y="20"/>
                </a:cubicBezTo>
                <a:cubicBezTo>
                  <a:pt x="60" y="19"/>
                  <a:pt x="60" y="19"/>
                  <a:pt x="60" y="19"/>
                </a:cubicBezTo>
                <a:cubicBezTo>
                  <a:pt x="59" y="19"/>
                  <a:pt x="59" y="18"/>
                  <a:pt x="59" y="18"/>
                </a:cubicBezTo>
                <a:cubicBezTo>
                  <a:pt x="59" y="17"/>
                  <a:pt x="59" y="17"/>
                  <a:pt x="59" y="17"/>
                </a:cubicBezTo>
                <a:cubicBezTo>
                  <a:pt x="59" y="17"/>
                  <a:pt x="60" y="17"/>
                  <a:pt x="60" y="17"/>
                </a:cubicBezTo>
                <a:cubicBezTo>
                  <a:pt x="60" y="17"/>
                  <a:pt x="60" y="17"/>
                  <a:pt x="60" y="17"/>
                </a:cubicBezTo>
                <a:cubicBezTo>
                  <a:pt x="60" y="17"/>
                  <a:pt x="60" y="18"/>
                  <a:pt x="60" y="18"/>
                </a:cubicBezTo>
                <a:cubicBezTo>
                  <a:pt x="60" y="19"/>
                  <a:pt x="60" y="19"/>
                  <a:pt x="60" y="19"/>
                </a:cubicBezTo>
                <a:cubicBezTo>
                  <a:pt x="63" y="19"/>
                  <a:pt x="63" y="19"/>
                  <a:pt x="63" y="19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17"/>
                  <a:pt x="63" y="17"/>
                  <a:pt x="63" y="16"/>
                </a:cubicBezTo>
                <a:cubicBezTo>
                  <a:pt x="62" y="15"/>
                  <a:pt x="62" y="15"/>
                  <a:pt x="61" y="15"/>
                </a:cubicBezTo>
                <a:cubicBezTo>
                  <a:pt x="61" y="14"/>
                  <a:pt x="61" y="14"/>
                  <a:pt x="61" y="14"/>
                </a:cubicBezTo>
                <a:cubicBezTo>
                  <a:pt x="59" y="14"/>
                  <a:pt x="59" y="14"/>
                  <a:pt x="59" y="14"/>
                </a:cubicBezTo>
                <a:cubicBezTo>
                  <a:pt x="59" y="15"/>
                  <a:pt x="59" y="15"/>
                  <a:pt x="59" y="15"/>
                </a:cubicBezTo>
                <a:cubicBezTo>
                  <a:pt x="58" y="15"/>
                  <a:pt x="57" y="15"/>
                  <a:pt x="57" y="16"/>
                </a:cubicBezTo>
                <a:cubicBezTo>
                  <a:pt x="56" y="17"/>
                  <a:pt x="56" y="17"/>
                  <a:pt x="56" y="18"/>
                </a:cubicBezTo>
                <a:cubicBezTo>
                  <a:pt x="56" y="19"/>
                  <a:pt x="56" y="19"/>
                  <a:pt x="56" y="20"/>
                </a:cubicBezTo>
                <a:cubicBezTo>
                  <a:pt x="57" y="20"/>
                  <a:pt x="57" y="21"/>
                  <a:pt x="57" y="21"/>
                </a:cubicBezTo>
                <a:cubicBezTo>
                  <a:pt x="58" y="21"/>
                  <a:pt x="58" y="22"/>
                  <a:pt x="59" y="22"/>
                </a:cubicBezTo>
                <a:cubicBezTo>
                  <a:pt x="60" y="23"/>
                  <a:pt x="60" y="23"/>
                  <a:pt x="60" y="23"/>
                </a:cubicBezTo>
                <a:cubicBezTo>
                  <a:pt x="60" y="24"/>
                  <a:pt x="60" y="24"/>
                  <a:pt x="60" y="25"/>
                </a:cubicBezTo>
                <a:cubicBezTo>
                  <a:pt x="60" y="25"/>
                  <a:pt x="60" y="25"/>
                  <a:pt x="60" y="26"/>
                </a:cubicBezTo>
                <a:cubicBezTo>
                  <a:pt x="60" y="26"/>
                  <a:pt x="60" y="26"/>
                  <a:pt x="60" y="26"/>
                </a:cubicBezTo>
                <a:cubicBezTo>
                  <a:pt x="60" y="26"/>
                  <a:pt x="59" y="26"/>
                  <a:pt x="59" y="25"/>
                </a:cubicBezTo>
                <a:cubicBezTo>
                  <a:pt x="59" y="25"/>
                  <a:pt x="59" y="25"/>
                  <a:pt x="59" y="24"/>
                </a:cubicBezTo>
                <a:cubicBezTo>
                  <a:pt x="59" y="23"/>
                  <a:pt x="59" y="23"/>
                  <a:pt x="59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5" y="19"/>
                  <a:pt x="53" y="16"/>
                  <a:pt x="51" y="13"/>
                </a:cubicBezTo>
                <a:cubicBezTo>
                  <a:pt x="52" y="12"/>
                  <a:pt x="54" y="10"/>
                  <a:pt x="55" y="10"/>
                </a:cubicBezTo>
                <a:cubicBezTo>
                  <a:pt x="55" y="7"/>
                  <a:pt x="55" y="7"/>
                  <a:pt x="55" y="7"/>
                </a:cubicBezTo>
                <a:cubicBezTo>
                  <a:pt x="56" y="7"/>
                  <a:pt x="56" y="7"/>
                  <a:pt x="56" y="7"/>
                </a:cubicBezTo>
                <a:cubicBezTo>
                  <a:pt x="53" y="2"/>
                  <a:pt x="53" y="2"/>
                  <a:pt x="53" y="2"/>
                </a:cubicBezTo>
                <a:cubicBezTo>
                  <a:pt x="57" y="1"/>
                  <a:pt x="57" y="1"/>
                  <a:pt x="57" y="1"/>
                </a:cubicBezTo>
                <a:cubicBezTo>
                  <a:pt x="58" y="3"/>
                  <a:pt x="58" y="3"/>
                  <a:pt x="58" y="3"/>
                </a:cubicBezTo>
                <a:cubicBezTo>
                  <a:pt x="59" y="0"/>
                  <a:pt x="59" y="0"/>
                  <a:pt x="59" y="0"/>
                </a:cubicBezTo>
                <a:cubicBezTo>
                  <a:pt x="62" y="1"/>
                  <a:pt x="62" y="1"/>
                  <a:pt x="62" y="1"/>
                </a:cubicBezTo>
                <a:cubicBezTo>
                  <a:pt x="61" y="3"/>
                  <a:pt x="61" y="3"/>
                  <a:pt x="61" y="3"/>
                </a:cubicBezTo>
                <a:cubicBezTo>
                  <a:pt x="63" y="0"/>
                  <a:pt x="63" y="0"/>
                  <a:pt x="63" y="0"/>
                </a:cubicBezTo>
                <a:cubicBezTo>
                  <a:pt x="66" y="2"/>
                  <a:pt x="66" y="2"/>
                  <a:pt x="66" y="2"/>
                </a:cubicBezTo>
                <a:cubicBezTo>
                  <a:pt x="64" y="7"/>
                  <a:pt x="64" y="7"/>
                  <a:pt x="64" y="7"/>
                </a:cubicBezTo>
                <a:cubicBezTo>
                  <a:pt x="64" y="7"/>
                  <a:pt x="64" y="7"/>
                  <a:pt x="64" y="7"/>
                </a:cubicBezTo>
                <a:cubicBezTo>
                  <a:pt x="64" y="9"/>
                  <a:pt x="64" y="9"/>
                  <a:pt x="64" y="9"/>
                </a:cubicBezTo>
                <a:close/>
                <a:moveTo>
                  <a:pt x="17" y="9"/>
                </a:moveTo>
                <a:cubicBezTo>
                  <a:pt x="19" y="10"/>
                  <a:pt x="21" y="12"/>
                  <a:pt x="23" y="14"/>
                </a:cubicBezTo>
                <a:cubicBezTo>
                  <a:pt x="19" y="19"/>
                  <a:pt x="17" y="26"/>
                  <a:pt x="17" y="32"/>
                </a:cubicBezTo>
                <a:cubicBezTo>
                  <a:pt x="17" y="33"/>
                  <a:pt x="17" y="33"/>
                  <a:pt x="17" y="34"/>
                </a:cubicBezTo>
                <a:cubicBezTo>
                  <a:pt x="11" y="34"/>
                  <a:pt x="6" y="33"/>
                  <a:pt x="1" y="32"/>
                </a:cubicBezTo>
                <a:cubicBezTo>
                  <a:pt x="1" y="30"/>
                  <a:pt x="0" y="28"/>
                  <a:pt x="0" y="26"/>
                </a:cubicBezTo>
                <a:cubicBezTo>
                  <a:pt x="0" y="18"/>
                  <a:pt x="4" y="12"/>
                  <a:pt x="9" y="10"/>
                </a:cubicBezTo>
                <a:cubicBezTo>
                  <a:pt x="9" y="7"/>
                  <a:pt x="9" y="7"/>
                  <a:pt x="9" y="7"/>
                </a:cubicBezTo>
                <a:cubicBezTo>
                  <a:pt x="9" y="7"/>
                  <a:pt x="9" y="7"/>
                  <a:pt x="9" y="7"/>
                </a:cubicBezTo>
                <a:cubicBezTo>
                  <a:pt x="7" y="2"/>
                  <a:pt x="7" y="2"/>
                  <a:pt x="7" y="2"/>
                </a:cubicBezTo>
                <a:cubicBezTo>
                  <a:pt x="10" y="1"/>
                  <a:pt x="10" y="1"/>
                  <a:pt x="10" y="1"/>
                </a:cubicBezTo>
                <a:cubicBezTo>
                  <a:pt x="11" y="3"/>
                  <a:pt x="11" y="3"/>
                  <a:pt x="11" y="3"/>
                </a:cubicBezTo>
                <a:cubicBezTo>
                  <a:pt x="12" y="0"/>
                  <a:pt x="12" y="0"/>
                  <a:pt x="12" y="0"/>
                </a:cubicBezTo>
                <a:cubicBezTo>
                  <a:pt x="15" y="1"/>
                  <a:pt x="15" y="1"/>
                  <a:pt x="15" y="1"/>
                </a:cubicBezTo>
                <a:cubicBezTo>
                  <a:pt x="15" y="3"/>
                  <a:pt x="15" y="3"/>
                  <a:pt x="15" y="3"/>
                </a:cubicBezTo>
                <a:cubicBezTo>
                  <a:pt x="17" y="0"/>
                  <a:pt x="17" y="0"/>
                  <a:pt x="17" y="0"/>
                </a:cubicBezTo>
                <a:cubicBezTo>
                  <a:pt x="20" y="2"/>
                  <a:pt x="20" y="2"/>
                  <a:pt x="20" y="2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9"/>
                  <a:pt x="17" y="9"/>
                  <a:pt x="17" y="9"/>
                </a:cubicBezTo>
                <a:close/>
                <a:moveTo>
                  <a:pt x="17" y="19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7"/>
                  <a:pt x="17" y="17"/>
                  <a:pt x="16" y="16"/>
                </a:cubicBezTo>
                <a:cubicBezTo>
                  <a:pt x="16" y="15"/>
                  <a:pt x="15" y="15"/>
                  <a:pt x="14" y="15"/>
                </a:cubicBezTo>
                <a:cubicBezTo>
                  <a:pt x="14" y="14"/>
                  <a:pt x="14" y="14"/>
                  <a:pt x="14" y="14"/>
                </a:cubicBezTo>
                <a:cubicBezTo>
                  <a:pt x="13" y="14"/>
                  <a:pt x="13" y="14"/>
                  <a:pt x="13" y="14"/>
                </a:cubicBezTo>
                <a:cubicBezTo>
                  <a:pt x="13" y="15"/>
                  <a:pt x="13" y="15"/>
                  <a:pt x="13" y="15"/>
                </a:cubicBezTo>
                <a:cubicBezTo>
                  <a:pt x="12" y="15"/>
                  <a:pt x="11" y="15"/>
                  <a:pt x="10" y="16"/>
                </a:cubicBezTo>
                <a:cubicBezTo>
                  <a:pt x="10" y="17"/>
                  <a:pt x="10" y="17"/>
                  <a:pt x="10" y="18"/>
                </a:cubicBezTo>
                <a:cubicBezTo>
                  <a:pt x="10" y="19"/>
                  <a:pt x="10" y="19"/>
                  <a:pt x="10" y="20"/>
                </a:cubicBezTo>
                <a:cubicBezTo>
                  <a:pt x="10" y="20"/>
                  <a:pt x="10" y="21"/>
                  <a:pt x="11" y="21"/>
                </a:cubicBezTo>
                <a:cubicBezTo>
                  <a:pt x="11" y="21"/>
                  <a:pt x="12" y="22"/>
                  <a:pt x="13" y="22"/>
                </a:cubicBezTo>
                <a:cubicBezTo>
                  <a:pt x="13" y="23"/>
                  <a:pt x="14" y="23"/>
                  <a:pt x="14" y="23"/>
                </a:cubicBezTo>
                <a:cubicBezTo>
                  <a:pt x="14" y="24"/>
                  <a:pt x="14" y="24"/>
                  <a:pt x="14" y="25"/>
                </a:cubicBezTo>
                <a:cubicBezTo>
                  <a:pt x="14" y="25"/>
                  <a:pt x="14" y="25"/>
                  <a:pt x="14" y="26"/>
                </a:cubicBezTo>
                <a:cubicBezTo>
                  <a:pt x="14" y="26"/>
                  <a:pt x="13" y="26"/>
                  <a:pt x="13" y="26"/>
                </a:cubicBezTo>
                <a:cubicBezTo>
                  <a:pt x="13" y="26"/>
                  <a:pt x="13" y="26"/>
                  <a:pt x="13" y="25"/>
                </a:cubicBezTo>
                <a:cubicBezTo>
                  <a:pt x="13" y="25"/>
                  <a:pt x="13" y="25"/>
                  <a:pt x="13" y="24"/>
                </a:cubicBezTo>
                <a:cubicBezTo>
                  <a:pt x="13" y="23"/>
                  <a:pt x="13" y="23"/>
                  <a:pt x="13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4"/>
                  <a:pt x="10" y="24"/>
                  <a:pt x="10" y="24"/>
                </a:cubicBezTo>
                <a:cubicBezTo>
                  <a:pt x="10" y="25"/>
                  <a:pt x="10" y="26"/>
                  <a:pt x="10" y="27"/>
                </a:cubicBezTo>
                <a:cubicBezTo>
                  <a:pt x="11" y="27"/>
                  <a:pt x="12" y="28"/>
                  <a:pt x="13" y="28"/>
                </a:cubicBezTo>
                <a:cubicBezTo>
                  <a:pt x="13" y="29"/>
                  <a:pt x="13" y="29"/>
                  <a:pt x="13" y="29"/>
                </a:cubicBezTo>
                <a:cubicBezTo>
                  <a:pt x="14" y="29"/>
                  <a:pt x="14" y="29"/>
                  <a:pt x="14" y="29"/>
                </a:cubicBezTo>
                <a:cubicBezTo>
                  <a:pt x="14" y="28"/>
                  <a:pt x="14" y="28"/>
                  <a:pt x="14" y="28"/>
                </a:cubicBezTo>
                <a:cubicBezTo>
                  <a:pt x="15" y="27"/>
                  <a:pt x="16" y="27"/>
                  <a:pt x="16" y="26"/>
                </a:cubicBezTo>
                <a:cubicBezTo>
                  <a:pt x="17" y="26"/>
                  <a:pt x="17" y="25"/>
                  <a:pt x="17" y="24"/>
                </a:cubicBezTo>
                <a:cubicBezTo>
                  <a:pt x="17" y="23"/>
                  <a:pt x="17" y="23"/>
                  <a:pt x="17" y="22"/>
                </a:cubicBezTo>
                <a:cubicBezTo>
                  <a:pt x="17" y="22"/>
                  <a:pt x="17" y="21"/>
                  <a:pt x="16" y="21"/>
                </a:cubicBezTo>
                <a:cubicBezTo>
                  <a:pt x="16" y="21"/>
                  <a:pt x="15" y="20"/>
                  <a:pt x="15" y="20"/>
                </a:cubicBezTo>
                <a:cubicBezTo>
                  <a:pt x="14" y="19"/>
                  <a:pt x="13" y="19"/>
                  <a:pt x="13" y="19"/>
                </a:cubicBezTo>
                <a:cubicBezTo>
                  <a:pt x="13" y="19"/>
                  <a:pt x="13" y="18"/>
                  <a:pt x="13" y="18"/>
                </a:cubicBezTo>
                <a:cubicBezTo>
                  <a:pt x="13" y="17"/>
                  <a:pt x="13" y="17"/>
                  <a:pt x="13" y="17"/>
                </a:cubicBezTo>
                <a:cubicBezTo>
                  <a:pt x="13" y="17"/>
                  <a:pt x="13" y="17"/>
                  <a:pt x="13" y="17"/>
                </a:cubicBezTo>
                <a:cubicBezTo>
                  <a:pt x="13" y="17"/>
                  <a:pt x="14" y="17"/>
                  <a:pt x="14" y="17"/>
                </a:cubicBezTo>
                <a:cubicBezTo>
                  <a:pt x="14" y="17"/>
                  <a:pt x="14" y="18"/>
                  <a:pt x="14" y="18"/>
                </a:cubicBezTo>
                <a:cubicBezTo>
                  <a:pt x="14" y="19"/>
                  <a:pt x="14" y="19"/>
                  <a:pt x="14" y="19"/>
                </a:cubicBezTo>
                <a:cubicBezTo>
                  <a:pt x="17" y="19"/>
                  <a:pt x="17" y="19"/>
                  <a:pt x="17" y="19"/>
                </a:cubicBezTo>
                <a:close/>
                <a:moveTo>
                  <a:pt x="42" y="11"/>
                </a:moveTo>
                <a:cubicBezTo>
                  <a:pt x="42" y="9"/>
                  <a:pt x="42" y="9"/>
                  <a:pt x="42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45" y="2"/>
                  <a:pt x="45" y="2"/>
                  <a:pt x="45" y="2"/>
                </a:cubicBezTo>
                <a:cubicBezTo>
                  <a:pt x="41" y="0"/>
                  <a:pt x="41" y="0"/>
                  <a:pt x="41" y="0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0"/>
                  <a:pt x="39" y="0"/>
                  <a:pt x="39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4" y="3"/>
                  <a:pt x="34" y="3"/>
                  <a:pt x="34" y="3"/>
                </a:cubicBezTo>
                <a:cubicBezTo>
                  <a:pt x="33" y="0"/>
                  <a:pt x="33" y="0"/>
                  <a:pt x="33" y="0"/>
                </a:cubicBezTo>
                <a:cubicBezTo>
                  <a:pt x="29" y="2"/>
                  <a:pt x="29" y="2"/>
                  <a:pt x="29" y="2"/>
                </a:cubicBezTo>
                <a:cubicBezTo>
                  <a:pt x="32" y="9"/>
                  <a:pt x="32" y="9"/>
                  <a:pt x="32" y="9"/>
                </a:cubicBezTo>
                <a:cubicBezTo>
                  <a:pt x="31" y="9"/>
                  <a:pt x="31" y="9"/>
                  <a:pt x="31" y="9"/>
                </a:cubicBezTo>
                <a:cubicBezTo>
                  <a:pt x="31" y="12"/>
                  <a:pt x="31" y="12"/>
                  <a:pt x="31" y="12"/>
                </a:cubicBezTo>
                <a:cubicBezTo>
                  <a:pt x="25" y="15"/>
                  <a:pt x="20" y="23"/>
                  <a:pt x="20" y="32"/>
                </a:cubicBezTo>
                <a:cubicBezTo>
                  <a:pt x="20" y="35"/>
                  <a:pt x="21" y="38"/>
                  <a:pt x="22" y="41"/>
                </a:cubicBezTo>
                <a:cubicBezTo>
                  <a:pt x="32" y="43"/>
                  <a:pt x="42" y="43"/>
                  <a:pt x="52" y="41"/>
                </a:cubicBezTo>
                <a:cubicBezTo>
                  <a:pt x="53" y="38"/>
                  <a:pt x="54" y="35"/>
                  <a:pt x="54" y="32"/>
                </a:cubicBezTo>
                <a:cubicBezTo>
                  <a:pt x="54" y="22"/>
                  <a:pt x="49" y="14"/>
                  <a:pt x="42" y="11"/>
                </a:cubicBezTo>
                <a:close/>
                <a:moveTo>
                  <a:pt x="42" y="23"/>
                </a:moveTo>
                <a:cubicBezTo>
                  <a:pt x="38" y="23"/>
                  <a:pt x="38" y="23"/>
                  <a:pt x="38" y="23"/>
                </a:cubicBezTo>
                <a:cubicBezTo>
                  <a:pt x="38" y="23"/>
                  <a:pt x="38" y="23"/>
                  <a:pt x="38" y="23"/>
                </a:cubicBezTo>
                <a:cubicBezTo>
                  <a:pt x="38" y="22"/>
                  <a:pt x="38" y="22"/>
                  <a:pt x="37" y="21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1"/>
                  <a:pt x="36" y="21"/>
                  <a:pt x="36" y="21"/>
                </a:cubicBezTo>
                <a:cubicBezTo>
                  <a:pt x="36" y="21"/>
                  <a:pt x="36" y="22"/>
                  <a:pt x="36" y="22"/>
                </a:cubicBezTo>
                <a:cubicBezTo>
                  <a:pt x="36" y="23"/>
                  <a:pt x="36" y="23"/>
                  <a:pt x="37" y="23"/>
                </a:cubicBezTo>
                <a:cubicBezTo>
                  <a:pt x="37" y="24"/>
                  <a:pt x="37" y="24"/>
                  <a:pt x="39" y="25"/>
                </a:cubicBezTo>
                <a:cubicBezTo>
                  <a:pt x="40" y="25"/>
                  <a:pt x="40" y="26"/>
                  <a:pt x="41" y="26"/>
                </a:cubicBezTo>
                <a:cubicBezTo>
                  <a:pt x="41" y="27"/>
                  <a:pt x="41" y="27"/>
                  <a:pt x="42" y="28"/>
                </a:cubicBezTo>
                <a:cubicBezTo>
                  <a:pt x="42" y="28"/>
                  <a:pt x="42" y="29"/>
                  <a:pt x="42" y="30"/>
                </a:cubicBezTo>
                <a:cubicBezTo>
                  <a:pt x="42" y="31"/>
                  <a:pt x="42" y="32"/>
                  <a:pt x="41" y="33"/>
                </a:cubicBezTo>
                <a:cubicBezTo>
                  <a:pt x="40" y="34"/>
                  <a:pt x="39" y="34"/>
                  <a:pt x="38" y="35"/>
                </a:cubicBezTo>
                <a:cubicBezTo>
                  <a:pt x="38" y="36"/>
                  <a:pt x="38" y="36"/>
                  <a:pt x="38" y="36"/>
                </a:cubicBezTo>
                <a:cubicBezTo>
                  <a:pt x="36" y="36"/>
                  <a:pt x="36" y="36"/>
                  <a:pt x="36" y="36"/>
                </a:cubicBezTo>
                <a:cubicBezTo>
                  <a:pt x="36" y="35"/>
                  <a:pt x="36" y="35"/>
                  <a:pt x="36" y="35"/>
                </a:cubicBezTo>
                <a:cubicBezTo>
                  <a:pt x="35" y="35"/>
                  <a:pt x="34" y="34"/>
                  <a:pt x="33" y="33"/>
                </a:cubicBezTo>
                <a:cubicBezTo>
                  <a:pt x="33" y="33"/>
                  <a:pt x="32" y="31"/>
                  <a:pt x="32" y="30"/>
                </a:cubicBezTo>
                <a:cubicBezTo>
                  <a:pt x="32" y="29"/>
                  <a:pt x="32" y="29"/>
                  <a:pt x="32" y="29"/>
                </a:cubicBezTo>
                <a:cubicBezTo>
                  <a:pt x="36" y="29"/>
                  <a:pt x="36" y="29"/>
                  <a:pt x="36" y="29"/>
                </a:cubicBezTo>
                <a:cubicBezTo>
                  <a:pt x="36" y="30"/>
                  <a:pt x="36" y="30"/>
                  <a:pt x="36" y="30"/>
                </a:cubicBezTo>
                <a:cubicBezTo>
                  <a:pt x="36" y="31"/>
                  <a:pt x="36" y="32"/>
                  <a:pt x="36" y="32"/>
                </a:cubicBezTo>
                <a:cubicBezTo>
                  <a:pt x="36" y="32"/>
                  <a:pt x="37" y="32"/>
                  <a:pt x="37" y="32"/>
                </a:cubicBezTo>
                <a:cubicBezTo>
                  <a:pt x="37" y="32"/>
                  <a:pt x="37" y="32"/>
                  <a:pt x="37" y="32"/>
                </a:cubicBezTo>
                <a:cubicBezTo>
                  <a:pt x="38" y="32"/>
                  <a:pt x="38" y="32"/>
                  <a:pt x="38" y="31"/>
                </a:cubicBezTo>
                <a:cubicBezTo>
                  <a:pt x="38" y="30"/>
                  <a:pt x="38" y="30"/>
                  <a:pt x="37" y="29"/>
                </a:cubicBezTo>
                <a:cubicBezTo>
                  <a:pt x="37" y="29"/>
                  <a:pt x="37" y="28"/>
                  <a:pt x="36" y="28"/>
                </a:cubicBezTo>
                <a:cubicBezTo>
                  <a:pt x="35" y="27"/>
                  <a:pt x="34" y="27"/>
                  <a:pt x="34" y="26"/>
                </a:cubicBezTo>
                <a:cubicBezTo>
                  <a:pt x="33" y="26"/>
                  <a:pt x="33" y="25"/>
                  <a:pt x="33" y="25"/>
                </a:cubicBezTo>
                <a:cubicBezTo>
                  <a:pt x="32" y="24"/>
                  <a:pt x="32" y="23"/>
                  <a:pt x="32" y="23"/>
                </a:cubicBezTo>
                <a:cubicBezTo>
                  <a:pt x="32" y="21"/>
                  <a:pt x="32" y="21"/>
                  <a:pt x="33" y="20"/>
                </a:cubicBezTo>
                <a:cubicBezTo>
                  <a:pt x="34" y="19"/>
                  <a:pt x="35" y="19"/>
                  <a:pt x="36" y="19"/>
                </a:cubicBezTo>
                <a:cubicBezTo>
                  <a:pt x="36" y="17"/>
                  <a:pt x="36" y="17"/>
                  <a:pt x="36" y="17"/>
                </a:cubicBezTo>
                <a:cubicBezTo>
                  <a:pt x="38" y="17"/>
                  <a:pt x="38" y="17"/>
                  <a:pt x="38" y="17"/>
                </a:cubicBezTo>
                <a:cubicBezTo>
                  <a:pt x="38" y="19"/>
                  <a:pt x="38" y="19"/>
                  <a:pt x="38" y="19"/>
                </a:cubicBezTo>
                <a:cubicBezTo>
                  <a:pt x="39" y="19"/>
                  <a:pt x="40" y="19"/>
                  <a:pt x="41" y="20"/>
                </a:cubicBezTo>
                <a:cubicBezTo>
                  <a:pt x="41" y="21"/>
                  <a:pt x="42" y="21"/>
                  <a:pt x="42" y="23"/>
                </a:cubicBezTo>
                <a:cubicBezTo>
                  <a:pt x="42" y="23"/>
                  <a:pt x="42" y="23"/>
                  <a:pt x="42" y="23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71" name="Freeform 74"/>
          <p:cNvSpPr>
            <a:spLocks noEditPoints="1"/>
          </p:cNvSpPr>
          <p:nvPr/>
        </p:nvSpPr>
        <p:spPr bwMode="auto">
          <a:xfrm>
            <a:off x="5070159" y="1195255"/>
            <a:ext cx="612775" cy="550863"/>
          </a:xfrm>
          <a:custGeom>
            <a:avLst/>
            <a:gdLst>
              <a:gd name="T0" fmla="*/ 442002 w 61"/>
              <a:gd name="T1" fmla="*/ 490769 h 55"/>
              <a:gd name="T2" fmla="*/ 502275 w 61"/>
              <a:gd name="T3" fmla="*/ 550863 h 55"/>
              <a:gd name="T4" fmla="*/ 572593 w 61"/>
              <a:gd name="T5" fmla="*/ 550863 h 55"/>
              <a:gd name="T6" fmla="*/ 542457 w 61"/>
              <a:gd name="T7" fmla="*/ 410643 h 55"/>
              <a:gd name="T8" fmla="*/ 592684 w 61"/>
              <a:gd name="T9" fmla="*/ 260408 h 55"/>
              <a:gd name="T10" fmla="*/ 562548 w 61"/>
              <a:gd name="T11" fmla="*/ 150235 h 55"/>
              <a:gd name="T12" fmla="*/ 612775 w 61"/>
              <a:gd name="T13" fmla="*/ 0 h 55"/>
              <a:gd name="T14" fmla="*/ 472138 w 61"/>
              <a:gd name="T15" fmla="*/ 50078 h 55"/>
              <a:gd name="T16" fmla="*/ 361638 w 61"/>
              <a:gd name="T17" fmla="*/ 0 h 55"/>
              <a:gd name="T18" fmla="*/ 361638 w 61"/>
              <a:gd name="T19" fmla="*/ 70110 h 55"/>
              <a:gd name="T20" fmla="*/ 261183 w 61"/>
              <a:gd name="T21" fmla="*/ 70110 h 55"/>
              <a:gd name="T22" fmla="*/ 261183 w 61"/>
              <a:gd name="T23" fmla="*/ 0 h 55"/>
              <a:gd name="T24" fmla="*/ 140637 w 61"/>
              <a:gd name="T25" fmla="*/ 50078 h 55"/>
              <a:gd name="T26" fmla="*/ 0 w 61"/>
              <a:gd name="T27" fmla="*/ 0 h 55"/>
              <a:gd name="T28" fmla="*/ 50227 w 61"/>
              <a:gd name="T29" fmla="*/ 160251 h 55"/>
              <a:gd name="T30" fmla="*/ 30136 w 61"/>
              <a:gd name="T31" fmla="*/ 260408 h 55"/>
              <a:gd name="T32" fmla="*/ 90409 w 61"/>
              <a:gd name="T33" fmla="*/ 420659 h 55"/>
              <a:gd name="T34" fmla="*/ 60273 w 61"/>
              <a:gd name="T35" fmla="*/ 550863 h 55"/>
              <a:gd name="T36" fmla="*/ 130591 w 61"/>
              <a:gd name="T37" fmla="*/ 550863 h 55"/>
              <a:gd name="T38" fmla="*/ 190864 w 61"/>
              <a:gd name="T39" fmla="*/ 500785 h 55"/>
              <a:gd name="T40" fmla="*/ 311410 w 61"/>
              <a:gd name="T41" fmla="*/ 520816 h 55"/>
              <a:gd name="T42" fmla="*/ 442002 w 61"/>
              <a:gd name="T43" fmla="*/ 490769 h 55"/>
              <a:gd name="T44" fmla="*/ 421911 w 61"/>
              <a:gd name="T45" fmla="*/ 140220 h 55"/>
              <a:gd name="T46" fmla="*/ 442002 w 61"/>
              <a:gd name="T47" fmla="*/ 160251 h 55"/>
              <a:gd name="T48" fmla="*/ 421911 w 61"/>
              <a:gd name="T49" fmla="*/ 190298 h 55"/>
              <a:gd name="T50" fmla="*/ 401820 w 61"/>
              <a:gd name="T51" fmla="*/ 160251 h 55"/>
              <a:gd name="T52" fmla="*/ 421911 w 61"/>
              <a:gd name="T53" fmla="*/ 140220 h 55"/>
              <a:gd name="T54" fmla="*/ 321456 w 61"/>
              <a:gd name="T55" fmla="*/ 210330 h 55"/>
              <a:gd name="T56" fmla="*/ 411865 w 61"/>
              <a:gd name="T57" fmla="*/ 300471 h 55"/>
              <a:gd name="T58" fmla="*/ 321456 w 61"/>
              <a:gd name="T59" fmla="*/ 390612 h 55"/>
              <a:gd name="T60" fmla="*/ 221001 w 61"/>
              <a:gd name="T61" fmla="*/ 300471 h 55"/>
              <a:gd name="T62" fmla="*/ 321456 w 61"/>
              <a:gd name="T63" fmla="*/ 210330 h 55"/>
              <a:gd name="T64" fmla="*/ 281274 w 61"/>
              <a:gd name="T65" fmla="*/ 280439 h 55"/>
              <a:gd name="T66" fmla="*/ 301365 w 61"/>
              <a:gd name="T67" fmla="*/ 300471 h 55"/>
              <a:gd name="T68" fmla="*/ 281274 w 61"/>
              <a:gd name="T69" fmla="*/ 320502 h 55"/>
              <a:gd name="T70" fmla="*/ 261183 w 61"/>
              <a:gd name="T71" fmla="*/ 300471 h 55"/>
              <a:gd name="T72" fmla="*/ 281274 w 61"/>
              <a:gd name="T73" fmla="*/ 280439 h 55"/>
              <a:gd name="T74" fmla="*/ 351592 w 61"/>
              <a:gd name="T75" fmla="*/ 280439 h 55"/>
              <a:gd name="T76" fmla="*/ 371683 w 61"/>
              <a:gd name="T77" fmla="*/ 300471 h 55"/>
              <a:gd name="T78" fmla="*/ 351592 w 61"/>
              <a:gd name="T79" fmla="*/ 320502 h 55"/>
              <a:gd name="T80" fmla="*/ 331501 w 61"/>
              <a:gd name="T81" fmla="*/ 300471 h 55"/>
              <a:gd name="T82" fmla="*/ 351592 w 61"/>
              <a:gd name="T83" fmla="*/ 280439 h 55"/>
              <a:gd name="T84" fmla="*/ 210955 w 61"/>
              <a:gd name="T85" fmla="*/ 140220 h 55"/>
              <a:gd name="T86" fmla="*/ 231046 w 61"/>
              <a:gd name="T87" fmla="*/ 160251 h 55"/>
              <a:gd name="T88" fmla="*/ 210955 w 61"/>
              <a:gd name="T89" fmla="*/ 190298 h 55"/>
              <a:gd name="T90" fmla="*/ 190864 w 61"/>
              <a:gd name="T91" fmla="*/ 160251 h 55"/>
              <a:gd name="T92" fmla="*/ 210955 w 61"/>
              <a:gd name="T93" fmla="*/ 140220 h 55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61"/>
              <a:gd name="T142" fmla="*/ 0 h 55"/>
              <a:gd name="T143" fmla="*/ 61 w 61"/>
              <a:gd name="T144" fmla="*/ 55 h 55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61" h="55">
                <a:moveTo>
                  <a:pt x="44" y="49"/>
                </a:moveTo>
                <a:cubicBezTo>
                  <a:pt x="50" y="55"/>
                  <a:pt x="50" y="55"/>
                  <a:pt x="50" y="55"/>
                </a:cubicBezTo>
                <a:cubicBezTo>
                  <a:pt x="57" y="55"/>
                  <a:pt x="57" y="55"/>
                  <a:pt x="57" y="55"/>
                </a:cubicBezTo>
                <a:cubicBezTo>
                  <a:pt x="54" y="41"/>
                  <a:pt x="54" y="41"/>
                  <a:pt x="54" y="41"/>
                </a:cubicBezTo>
                <a:cubicBezTo>
                  <a:pt x="57" y="37"/>
                  <a:pt x="59" y="32"/>
                  <a:pt x="59" y="26"/>
                </a:cubicBezTo>
                <a:cubicBezTo>
                  <a:pt x="59" y="22"/>
                  <a:pt x="58" y="18"/>
                  <a:pt x="56" y="15"/>
                </a:cubicBezTo>
                <a:cubicBezTo>
                  <a:pt x="61" y="9"/>
                  <a:pt x="61" y="4"/>
                  <a:pt x="61" y="0"/>
                </a:cubicBezTo>
                <a:cubicBezTo>
                  <a:pt x="55" y="0"/>
                  <a:pt x="51" y="2"/>
                  <a:pt x="47" y="5"/>
                </a:cubicBezTo>
                <a:cubicBezTo>
                  <a:pt x="44" y="3"/>
                  <a:pt x="40" y="1"/>
                  <a:pt x="36" y="0"/>
                </a:cubicBezTo>
                <a:cubicBezTo>
                  <a:pt x="36" y="7"/>
                  <a:pt x="36" y="7"/>
                  <a:pt x="36" y="7"/>
                </a:cubicBezTo>
                <a:cubicBezTo>
                  <a:pt x="26" y="7"/>
                  <a:pt x="26" y="7"/>
                  <a:pt x="26" y="7"/>
                </a:cubicBezTo>
                <a:cubicBezTo>
                  <a:pt x="26" y="0"/>
                  <a:pt x="26" y="0"/>
                  <a:pt x="26" y="0"/>
                </a:cubicBezTo>
                <a:cubicBezTo>
                  <a:pt x="22" y="1"/>
                  <a:pt x="18" y="3"/>
                  <a:pt x="14" y="5"/>
                </a:cubicBezTo>
                <a:cubicBezTo>
                  <a:pt x="11" y="2"/>
                  <a:pt x="6" y="0"/>
                  <a:pt x="0" y="0"/>
                </a:cubicBezTo>
                <a:cubicBezTo>
                  <a:pt x="0" y="4"/>
                  <a:pt x="1" y="10"/>
                  <a:pt x="5" y="16"/>
                </a:cubicBezTo>
                <a:cubicBezTo>
                  <a:pt x="4" y="19"/>
                  <a:pt x="3" y="22"/>
                  <a:pt x="3" y="26"/>
                </a:cubicBezTo>
                <a:cubicBezTo>
                  <a:pt x="3" y="32"/>
                  <a:pt x="5" y="38"/>
                  <a:pt x="9" y="42"/>
                </a:cubicBezTo>
                <a:cubicBezTo>
                  <a:pt x="6" y="55"/>
                  <a:pt x="6" y="55"/>
                  <a:pt x="6" y="55"/>
                </a:cubicBezTo>
                <a:cubicBezTo>
                  <a:pt x="13" y="55"/>
                  <a:pt x="13" y="55"/>
                  <a:pt x="13" y="55"/>
                </a:cubicBezTo>
                <a:cubicBezTo>
                  <a:pt x="19" y="50"/>
                  <a:pt x="19" y="50"/>
                  <a:pt x="19" y="50"/>
                </a:cubicBezTo>
                <a:cubicBezTo>
                  <a:pt x="23" y="51"/>
                  <a:pt x="27" y="52"/>
                  <a:pt x="31" y="52"/>
                </a:cubicBezTo>
                <a:cubicBezTo>
                  <a:pt x="36" y="52"/>
                  <a:pt x="40" y="51"/>
                  <a:pt x="44" y="49"/>
                </a:cubicBezTo>
                <a:close/>
                <a:moveTo>
                  <a:pt x="42" y="14"/>
                </a:moveTo>
                <a:cubicBezTo>
                  <a:pt x="43" y="14"/>
                  <a:pt x="44" y="15"/>
                  <a:pt x="44" y="16"/>
                </a:cubicBezTo>
                <a:cubicBezTo>
                  <a:pt x="44" y="18"/>
                  <a:pt x="43" y="19"/>
                  <a:pt x="42" y="19"/>
                </a:cubicBezTo>
                <a:cubicBezTo>
                  <a:pt x="41" y="19"/>
                  <a:pt x="40" y="18"/>
                  <a:pt x="40" y="16"/>
                </a:cubicBezTo>
                <a:cubicBezTo>
                  <a:pt x="40" y="15"/>
                  <a:pt x="41" y="14"/>
                  <a:pt x="42" y="14"/>
                </a:cubicBezTo>
                <a:close/>
                <a:moveTo>
                  <a:pt x="32" y="21"/>
                </a:moveTo>
                <a:cubicBezTo>
                  <a:pt x="37" y="21"/>
                  <a:pt x="41" y="25"/>
                  <a:pt x="41" y="30"/>
                </a:cubicBezTo>
                <a:cubicBezTo>
                  <a:pt x="41" y="35"/>
                  <a:pt x="37" y="39"/>
                  <a:pt x="32" y="39"/>
                </a:cubicBezTo>
                <a:cubicBezTo>
                  <a:pt x="27" y="39"/>
                  <a:pt x="22" y="35"/>
                  <a:pt x="22" y="30"/>
                </a:cubicBezTo>
                <a:cubicBezTo>
                  <a:pt x="22" y="25"/>
                  <a:pt x="27" y="21"/>
                  <a:pt x="32" y="21"/>
                </a:cubicBezTo>
                <a:close/>
                <a:moveTo>
                  <a:pt x="28" y="28"/>
                </a:moveTo>
                <a:cubicBezTo>
                  <a:pt x="29" y="28"/>
                  <a:pt x="30" y="29"/>
                  <a:pt x="30" y="30"/>
                </a:cubicBezTo>
                <a:cubicBezTo>
                  <a:pt x="30" y="31"/>
                  <a:pt x="29" y="32"/>
                  <a:pt x="28" y="32"/>
                </a:cubicBezTo>
                <a:cubicBezTo>
                  <a:pt x="27" y="32"/>
                  <a:pt x="26" y="31"/>
                  <a:pt x="26" y="30"/>
                </a:cubicBezTo>
                <a:cubicBezTo>
                  <a:pt x="26" y="29"/>
                  <a:pt x="27" y="28"/>
                  <a:pt x="28" y="28"/>
                </a:cubicBezTo>
                <a:close/>
                <a:moveTo>
                  <a:pt x="35" y="28"/>
                </a:moveTo>
                <a:cubicBezTo>
                  <a:pt x="36" y="28"/>
                  <a:pt x="37" y="29"/>
                  <a:pt x="37" y="30"/>
                </a:cubicBezTo>
                <a:cubicBezTo>
                  <a:pt x="37" y="31"/>
                  <a:pt x="36" y="32"/>
                  <a:pt x="35" y="32"/>
                </a:cubicBezTo>
                <a:cubicBezTo>
                  <a:pt x="34" y="32"/>
                  <a:pt x="33" y="31"/>
                  <a:pt x="33" y="30"/>
                </a:cubicBezTo>
                <a:cubicBezTo>
                  <a:pt x="33" y="29"/>
                  <a:pt x="34" y="28"/>
                  <a:pt x="35" y="28"/>
                </a:cubicBezTo>
                <a:close/>
                <a:moveTo>
                  <a:pt x="21" y="14"/>
                </a:moveTo>
                <a:cubicBezTo>
                  <a:pt x="22" y="14"/>
                  <a:pt x="23" y="15"/>
                  <a:pt x="23" y="16"/>
                </a:cubicBezTo>
                <a:cubicBezTo>
                  <a:pt x="23" y="18"/>
                  <a:pt x="22" y="19"/>
                  <a:pt x="21" y="19"/>
                </a:cubicBezTo>
                <a:cubicBezTo>
                  <a:pt x="20" y="19"/>
                  <a:pt x="19" y="18"/>
                  <a:pt x="19" y="16"/>
                </a:cubicBezTo>
                <a:cubicBezTo>
                  <a:pt x="19" y="15"/>
                  <a:pt x="20" y="14"/>
                  <a:pt x="21" y="14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72" name="Freeform 75"/>
          <p:cNvSpPr>
            <a:spLocks noEditPoints="1"/>
          </p:cNvSpPr>
          <p:nvPr/>
        </p:nvSpPr>
        <p:spPr bwMode="auto">
          <a:xfrm>
            <a:off x="5923270" y="2055725"/>
            <a:ext cx="673100" cy="631825"/>
          </a:xfrm>
          <a:custGeom>
            <a:avLst/>
            <a:gdLst>
              <a:gd name="T0" fmla="*/ 20093 w 67"/>
              <a:gd name="T1" fmla="*/ 501448 h 63"/>
              <a:gd name="T2" fmla="*/ 472175 w 67"/>
              <a:gd name="T3" fmla="*/ 391130 h 63"/>
              <a:gd name="T4" fmla="*/ 421943 w 67"/>
              <a:gd name="T5" fmla="*/ 471362 h 63"/>
              <a:gd name="T6" fmla="*/ 472175 w 67"/>
              <a:gd name="T7" fmla="*/ 351014 h 63"/>
              <a:gd name="T8" fmla="*/ 421943 w 67"/>
              <a:gd name="T9" fmla="*/ 290840 h 63"/>
              <a:gd name="T10" fmla="*/ 411897 w 67"/>
              <a:gd name="T11" fmla="*/ 290840 h 63"/>
              <a:gd name="T12" fmla="*/ 421943 w 67"/>
              <a:gd name="T13" fmla="*/ 300869 h 63"/>
              <a:gd name="T14" fmla="*/ 371712 w 67"/>
              <a:gd name="T15" fmla="*/ 310898 h 63"/>
              <a:gd name="T16" fmla="*/ 361666 w 67"/>
              <a:gd name="T17" fmla="*/ 320927 h 63"/>
              <a:gd name="T18" fmla="*/ 371712 w 67"/>
              <a:gd name="T19" fmla="*/ 330956 h 63"/>
              <a:gd name="T20" fmla="*/ 381758 w 67"/>
              <a:gd name="T21" fmla="*/ 330956 h 63"/>
              <a:gd name="T22" fmla="*/ 331527 w 67"/>
              <a:gd name="T23" fmla="*/ 361043 h 63"/>
              <a:gd name="T24" fmla="*/ 331527 w 67"/>
              <a:gd name="T25" fmla="*/ 371072 h 63"/>
              <a:gd name="T26" fmla="*/ 351619 w 67"/>
              <a:gd name="T27" fmla="*/ 371072 h 63"/>
              <a:gd name="T28" fmla="*/ 311434 w 67"/>
              <a:gd name="T29" fmla="*/ 411188 h 63"/>
              <a:gd name="T30" fmla="*/ 311434 w 67"/>
              <a:gd name="T31" fmla="*/ 421217 h 63"/>
              <a:gd name="T32" fmla="*/ 331527 w 67"/>
              <a:gd name="T33" fmla="*/ 421217 h 63"/>
              <a:gd name="T34" fmla="*/ 331527 w 67"/>
              <a:gd name="T35" fmla="*/ 411188 h 63"/>
              <a:gd name="T36" fmla="*/ 321481 w 67"/>
              <a:gd name="T37" fmla="*/ 481390 h 63"/>
              <a:gd name="T38" fmla="*/ 341573 w 67"/>
              <a:gd name="T39" fmla="*/ 481390 h 63"/>
              <a:gd name="T40" fmla="*/ 331527 w 67"/>
              <a:gd name="T41" fmla="*/ 471362 h 63"/>
              <a:gd name="T42" fmla="*/ 341573 w 67"/>
              <a:gd name="T43" fmla="*/ 521506 h 63"/>
              <a:gd name="T44" fmla="*/ 351619 w 67"/>
              <a:gd name="T45" fmla="*/ 531535 h 63"/>
              <a:gd name="T46" fmla="*/ 361666 w 67"/>
              <a:gd name="T47" fmla="*/ 521506 h 63"/>
              <a:gd name="T48" fmla="*/ 351619 w 67"/>
              <a:gd name="T49" fmla="*/ 511477 h 63"/>
              <a:gd name="T50" fmla="*/ 391804 w 67"/>
              <a:gd name="T51" fmla="*/ 571651 h 63"/>
              <a:gd name="T52" fmla="*/ 401851 w 67"/>
              <a:gd name="T53" fmla="*/ 561622 h 63"/>
              <a:gd name="T54" fmla="*/ 391804 w 67"/>
              <a:gd name="T55" fmla="*/ 551593 h 63"/>
              <a:gd name="T56" fmla="*/ 431990 w 67"/>
              <a:gd name="T57" fmla="*/ 591709 h 63"/>
              <a:gd name="T58" fmla="*/ 452082 w 67"/>
              <a:gd name="T59" fmla="*/ 591709 h 63"/>
              <a:gd name="T60" fmla="*/ 442036 w 67"/>
              <a:gd name="T61" fmla="*/ 571651 h 63"/>
              <a:gd name="T62" fmla="*/ 431990 w 67"/>
              <a:gd name="T63" fmla="*/ 591709 h 63"/>
              <a:gd name="T64" fmla="*/ 502313 w 67"/>
              <a:gd name="T65" fmla="*/ 591709 h 63"/>
              <a:gd name="T66" fmla="*/ 502313 w 67"/>
              <a:gd name="T67" fmla="*/ 571651 h 63"/>
              <a:gd name="T68" fmla="*/ 492267 w 67"/>
              <a:gd name="T69" fmla="*/ 581680 h 63"/>
              <a:gd name="T70" fmla="*/ 552545 w 67"/>
              <a:gd name="T71" fmla="*/ 581680 h 63"/>
              <a:gd name="T72" fmla="*/ 562591 w 67"/>
              <a:gd name="T73" fmla="*/ 571651 h 63"/>
              <a:gd name="T74" fmla="*/ 542499 w 67"/>
              <a:gd name="T75" fmla="*/ 561622 h 63"/>
              <a:gd name="T76" fmla="*/ 592730 w 67"/>
              <a:gd name="T77" fmla="*/ 541564 h 63"/>
              <a:gd name="T78" fmla="*/ 602776 w 67"/>
              <a:gd name="T79" fmla="*/ 541564 h 63"/>
              <a:gd name="T80" fmla="*/ 582684 w 67"/>
              <a:gd name="T81" fmla="*/ 521506 h 63"/>
              <a:gd name="T82" fmla="*/ 582684 w 67"/>
              <a:gd name="T83" fmla="*/ 531535 h 63"/>
              <a:gd name="T84" fmla="*/ 622869 w 67"/>
              <a:gd name="T85" fmla="*/ 491419 h 63"/>
              <a:gd name="T86" fmla="*/ 632915 w 67"/>
              <a:gd name="T87" fmla="*/ 481390 h 63"/>
              <a:gd name="T88" fmla="*/ 612822 w 67"/>
              <a:gd name="T89" fmla="*/ 481390 h 63"/>
              <a:gd name="T90" fmla="*/ 632915 w 67"/>
              <a:gd name="T91" fmla="*/ 441275 h 63"/>
              <a:gd name="T92" fmla="*/ 632915 w 67"/>
              <a:gd name="T93" fmla="*/ 421217 h 63"/>
              <a:gd name="T94" fmla="*/ 612822 w 67"/>
              <a:gd name="T95" fmla="*/ 431246 h 63"/>
              <a:gd name="T96" fmla="*/ 612822 w 67"/>
              <a:gd name="T97" fmla="*/ 441275 h 63"/>
              <a:gd name="T98" fmla="*/ 622869 w 67"/>
              <a:gd name="T99" fmla="*/ 371072 h 63"/>
              <a:gd name="T100" fmla="*/ 602776 w 67"/>
              <a:gd name="T101" fmla="*/ 371072 h 63"/>
              <a:gd name="T102" fmla="*/ 602776 w 67"/>
              <a:gd name="T103" fmla="*/ 381101 h 63"/>
              <a:gd name="T104" fmla="*/ 592730 w 67"/>
              <a:gd name="T105" fmla="*/ 330956 h 63"/>
              <a:gd name="T106" fmla="*/ 582684 w 67"/>
              <a:gd name="T107" fmla="*/ 320927 h 63"/>
              <a:gd name="T108" fmla="*/ 572637 w 67"/>
              <a:gd name="T109" fmla="*/ 340985 h 63"/>
              <a:gd name="T110" fmla="*/ 582684 w 67"/>
              <a:gd name="T111" fmla="*/ 340985 h 63"/>
              <a:gd name="T112" fmla="*/ 542499 w 67"/>
              <a:gd name="T113" fmla="*/ 290840 h 63"/>
              <a:gd name="T114" fmla="*/ 522406 w 67"/>
              <a:gd name="T115" fmla="*/ 300869 h 63"/>
              <a:gd name="T116" fmla="*/ 532452 w 67"/>
              <a:gd name="T117" fmla="*/ 310898 h 63"/>
              <a:gd name="T118" fmla="*/ 30139 w 67"/>
              <a:gd name="T119" fmla="*/ 160463 h 63"/>
              <a:gd name="T120" fmla="*/ 361666 w 67"/>
              <a:gd name="T121" fmla="*/ 230666 h 63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67"/>
              <a:gd name="T184" fmla="*/ 0 h 63"/>
              <a:gd name="T185" fmla="*/ 67 w 67"/>
              <a:gd name="T186" fmla="*/ 63 h 63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67" h="63">
                <a:moveTo>
                  <a:pt x="5" y="47"/>
                </a:moveTo>
                <a:cubicBezTo>
                  <a:pt x="8" y="46"/>
                  <a:pt x="12" y="46"/>
                  <a:pt x="15" y="46"/>
                </a:cubicBezTo>
                <a:cubicBezTo>
                  <a:pt x="13" y="46"/>
                  <a:pt x="11" y="46"/>
                  <a:pt x="9" y="46"/>
                </a:cubicBezTo>
                <a:cubicBezTo>
                  <a:pt x="7" y="45"/>
                  <a:pt x="6" y="44"/>
                  <a:pt x="6" y="43"/>
                </a:cubicBezTo>
                <a:cubicBezTo>
                  <a:pt x="6" y="40"/>
                  <a:pt x="6" y="38"/>
                  <a:pt x="6" y="35"/>
                </a:cubicBezTo>
                <a:cubicBezTo>
                  <a:pt x="6" y="33"/>
                  <a:pt x="7" y="32"/>
                  <a:pt x="9" y="32"/>
                </a:cubicBezTo>
                <a:cubicBezTo>
                  <a:pt x="15" y="31"/>
                  <a:pt x="21" y="31"/>
                  <a:pt x="27" y="31"/>
                </a:cubicBezTo>
                <a:cubicBezTo>
                  <a:pt x="25" y="35"/>
                  <a:pt x="24" y="39"/>
                  <a:pt x="24" y="44"/>
                </a:cubicBezTo>
                <a:cubicBezTo>
                  <a:pt x="24" y="50"/>
                  <a:pt x="26" y="56"/>
                  <a:pt x="31" y="60"/>
                </a:cubicBezTo>
                <a:cubicBezTo>
                  <a:pt x="31" y="60"/>
                  <a:pt x="31" y="61"/>
                  <a:pt x="31" y="61"/>
                </a:cubicBezTo>
                <a:cubicBezTo>
                  <a:pt x="23" y="62"/>
                  <a:pt x="14" y="61"/>
                  <a:pt x="5" y="61"/>
                </a:cubicBezTo>
                <a:cubicBezTo>
                  <a:pt x="3" y="60"/>
                  <a:pt x="2" y="59"/>
                  <a:pt x="2" y="57"/>
                </a:cubicBezTo>
                <a:cubicBezTo>
                  <a:pt x="2" y="55"/>
                  <a:pt x="2" y="52"/>
                  <a:pt x="2" y="50"/>
                </a:cubicBezTo>
                <a:cubicBezTo>
                  <a:pt x="2" y="48"/>
                  <a:pt x="3" y="47"/>
                  <a:pt x="5" y="47"/>
                </a:cubicBezTo>
                <a:close/>
                <a:moveTo>
                  <a:pt x="46" y="28"/>
                </a:moveTo>
                <a:cubicBezTo>
                  <a:pt x="47" y="27"/>
                  <a:pt x="48" y="27"/>
                  <a:pt x="49" y="28"/>
                </a:cubicBezTo>
                <a:cubicBezTo>
                  <a:pt x="49" y="28"/>
                  <a:pt x="49" y="29"/>
                  <a:pt x="49" y="30"/>
                </a:cubicBezTo>
                <a:cubicBezTo>
                  <a:pt x="48" y="30"/>
                  <a:pt x="47" y="30"/>
                  <a:pt x="46" y="30"/>
                </a:cubicBezTo>
                <a:cubicBezTo>
                  <a:pt x="46" y="29"/>
                  <a:pt x="46" y="28"/>
                  <a:pt x="46" y="28"/>
                </a:cubicBezTo>
                <a:close/>
                <a:moveTo>
                  <a:pt x="53" y="40"/>
                </a:moveTo>
                <a:cubicBezTo>
                  <a:pt x="48" y="40"/>
                  <a:pt x="48" y="40"/>
                  <a:pt x="48" y="40"/>
                </a:cubicBezTo>
                <a:cubicBezTo>
                  <a:pt x="48" y="39"/>
                  <a:pt x="48" y="39"/>
                  <a:pt x="48" y="39"/>
                </a:cubicBezTo>
                <a:cubicBezTo>
                  <a:pt x="48" y="39"/>
                  <a:pt x="48" y="38"/>
                  <a:pt x="48" y="38"/>
                </a:cubicBezTo>
                <a:cubicBezTo>
                  <a:pt x="48" y="38"/>
                  <a:pt x="48" y="37"/>
                  <a:pt x="47" y="37"/>
                </a:cubicBezTo>
                <a:cubicBezTo>
                  <a:pt x="47" y="37"/>
                  <a:pt x="47" y="38"/>
                  <a:pt x="47" y="38"/>
                </a:cubicBezTo>
                <a:cubicBezTo>
                  <a:pt x="47" y="38"/>
                  <a:pt x="47" y="38"/>
                  <a:pt x="47" y="39"/>
                </a:cubicBezTo>
                <a:cubicBezTo>
                  <a:pt x="47" y="39"/>
                  <a:pt x="47" y="40"/>
                  <a:pt x="47" y="40"/>
                </a:cubicBezTo>
                <a:cubicBezTo>
                  <a:pt x="47" y="41"/>
                  <a:pt x="48" y="41"/>
                  <a:pt x="49" y="42"/>
                </a:cubicBezTo>
                <a:cubicBezTo>
                  <a:pt x="51" y="43"/>
                  <a:pt x="51" y="43"/>
                  <a:pt x="52" y="43"/>
                </a:cubicBezTo>
                <a:cubicBezTo>
                  <a:pt x="52" y="44"/>
                  <a:pt x="53" y="44"/>
                  <a:pt x="53" y="45"/>
                </a:cubicBezTo>
                <a:cubicBezTo>
                  <a:pt x="53" y="46"/>
                  <a:pt x="53" y="47"/>
                  <a:pt x="53" y="48"/>
                </a:cubicBezTo>
                <a:cubicBezTo>
                  <a:pt x="53" y="49"/>
                  <a:pt x="53" y="50"/>
                  <a:pt x="52" y="51"/>
                </a:cubicBezTo>
                <a:cubicBezTo>
                  <a:pt x="51" y="52"/>
                  <a:pt x="50" y="53"/>
                  <a:pt x="49" y="53"/>
                </a:cubicBezTo>
                <a:cubicBezTo>
                  <a:pt x="49" y="55"/>
                  <a:pt x="49" y="55"/>
                  <a:pt x="49" y="55"/>
                </a:cubicBezTo>
                <a:cubicBezTo>
                  <a:pt x="47" y="55"/>
                  <a:pt x="47" y="55"/>
                  <a:pt x="47" y="55"/>
                </a:cubicBezTo>
                <a:cubicBezTo>
                  <a:pt x="47" y="53"/>
                  <a:pt x="47" y="53"/>
                  <a:pt x="47" y="53"/>
                </a:cubicBezTo>
                <a:cubicBezTo>
                  <a:pt x="45" y="53"/>
                  <a:pt x="44" y="52"/>
                  <a:pt x="43" y="52"/>
                </a:cubicBezTo>
                <a:cubicBezTo>
                  <a:pt x="42" y="51"/>
                  <a:pt x="42" y="49"/>
                  <a:pt x="42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47" y="47"/>
                  <a:pt x="47" y="47"/>
                  <a:pt x="47" y="47"/>
                </a:cubicBezTo>
                <a:cubicBezTo>
                  <a:pt x="47" y="48"/>
                  <a:pt x="47" y="48"/>
                  <a:pt x="47" y="48"/>
                </a:cubicBezTo>
                <a:cubicBezTo>
                  <a:pt x="47" y="49"/>
                  <a:pt x="47" y="50"/>
                  <a:pt x="47" y="50"/>
                </a:cubicBezTo>
                <a:cubicBezTo>
                  <a:pt x="47" y="50"/>
                  <a:pt x="47" y="50"/>
                  <a:pt x="47" y="50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50"/>
                  <a:pt x="48" y="49"/>
                  <a:pt x="48" y="49"/>
                </a:cubicBezTo>
                <a:cubicBezTo>
                  <a:pt x="48" y="48"/>
                  <a:pt x="48" y="47"/>
                  <a:pt x="48" y="47"/>
                </a:cubicBezTo>
                <a:cubicBezTo>
                  <a:pt x="48" y="46"/>
                  <a:pt x="47" y="46"/>
                  <a:pt x="47" y="46"/>
                </a:cubicBezTo>
                <a:cubicBezTo>
                  <a:pt x="45" y="45"/>
                  <a:pt x="44" y="44"/>
                  <a:pt x="44" y="44"/>
                </a:cubicBezTo>
                <a:cubicBezTo>
                  <a:pt x="43" y="43"/>
                  <a:pt x="43" y="43"/>
                  <a:pt x="42" y="42"/>
                </a:cubicBezTo>
                <a:cubicBezTo>
                  <a:pt x="42" y="41"/>
                  <a:pt x="42" y="40"/>
                  <a:pt x="42" y="39"/>
                </a:cubicBezTo>
                <a:cubicBezTo>
                  <a:pt x="42" y="38"/>
                  <a:pt x="42" y="37"/>
                  <a:pt x="43" y="36"/>
                </a:cubicBezTo>
                <a:cubicBezTo>
                  <a:pt x="44" y="35"/>
                  <a:pt x="45" y="35"/>
                  <a:pt x="47" y="35"/>
                </a:cubicBezTo>
                <a:cubicBezTo>
                  <a:pt x="47" y="33"/>
                  <a:pt x="47" y="33"/>
                  <a:pt x="47" y="33"/>
                </a:cubicBezTo>
                <a:cubicBezTo>
                  <a:pt x="49" y="33"/>
                  <a:pt x="49" y="33"/>
                  <a:pt x="49" y="33"/>
                </a:cubicBezTo>
                <a:cubicBezTo>
                  <a:pt x="49" y="35"/>
                  <a:pt x="49" y="35"/>
                  <a:pt x="49" y="35"/>
                </a:cubicBezTo>
                <a:cubicBezTo>
                  <a:pt x="50" y="35"/>
                  <a:pt x="51" y="35"/>
                  <a:pt x="52" y="36"/>
                </a:cubicBezTo>
                <a:cubicBezTo>
                  <a:pt x="52" y="37"/>
                  <a:pt x="53" y="38"/>
                  <a:pt x="53" y="39"/>
                </a:cubicBezTo>
                <a:cubicBezTo>
                  <a:pt x="53" y="40"/>
                  <a:pt x="53" y="40"/>
                  <a:pt x="53" y="40"/>
                </a:cubicBezTo>
                <a:close/>
                <a:moveTo>
                  <a:pt x="42" y="28"/>
                </a:moveTo>
                <a:cubicBezTo>
                  <a:pt x="42" y="28"/>
                  <a:pt x="42" y="28"/>
                  <a:pt x="42" y="28"/>
                </a:cubicBezTo>
                <a:cubicBezTo>
                  <a:pt x="42" y="28"/>
                  <a:pt x="42" y="28"/>
                  <a:pt x="42" y="28"/>
                </a:cubicBezTo>
                <a:cubicBezTo>
                  <a:pt x="42" y="28"/>
                  <a:pt x="42" y="28"/>
                  <a:pt x="42" y="28"/>
                </a:cubicBezTo>
                <a:cubicBezTo>
                  <a:pt x="42" y="28"/>
                  <a:pt x="42" y="28"/>
                  <a:pt x="42" y="28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1" y="29"/>
                  <a:pt x="41" y="29"/>
                  <a:pt x="41" y="29"/>
                </a:cubicBezTo>
                <a:cubicBezTo>
                  <a:pt x="41" y="29"/>
                  <a:pt x="41" y="29"/>
                  <a:pt x="41" y="29"/>
                </a:cubicBezTo>
                <a:cubicBezTo>
                  <a:pt x="41" y="29"/>
                  <a:pt x="41" y="29"/>
                  <a:pt x="41" y="29"/>
                </a:cubicBezTo>
                <a:cubicBezTo>
                  <a:pt x="41" y="29"/>
                  <a:pt x="41" y="29"/>
                  <a:pt x="41" y="29"/>
                </a:cubicBezTo>
                <a:cubicBezTo>
                  <a:pt x="41" y="29"/>
                  <a:pt x="41" y="29"/>
                  <a:pt x="41" y="29"/>
                </a:cubicBezTo>
                <a:cubicBezTo>
                  <a:pt x="41" y="29"/>
                  <a:pt x="41" y="29"/>
                  <a:pt x="41" y="29"/>
                </a:cubicBezTo>
                <a:cubicBezTo>
                  <a:pt x="41" y="29"/>
                  <a:pt x="41" y="29"/>
                  <a:pt x="41" y="29"/>
                </a:cubicBezTo>
                <a:cubicBezTo>
                  <a:pt x="41" y="29"/>
                  <a:pt x="41" y="29"/>
                  <a:pt x="41" y="29"/>
                </a:cubicBezTo>
                <a:cubicBezTo>
                  <a:pt x="41" y="29"/>
                  <a:pt x="41" y="29"/>
                  <a:pt x="41" y="29"/>
                </a:cubicBezTo>
                <a:cubicBezTo>
                  <a:pt x="41" y="29"/>
                  <a:pt x="41" y="29"/>
                  <a:pt x="41" y="29"/>
                </a:cubicBezTo>
                <a:cubicBezTo>
                  <a:pt x="41" y="29"/>
                  <a:pt x="41" y="29"/>
                  <a:pt x="41" y="29"/>
                </a:cubicBezTo>
                <a:cubicBezTo>
                  <a:pt x="41" y="29"/>
                  <a:pt x="41" y="29"/>
                  <a:pt x="41" y="29"/>
                </a:cubicBezTo>
                <a:cubicBezTo>
                  <a:pt x="41" y="31"/>
                  <a:pt x="41" y="31"/>
                  <a:pt x="41" y="31"/>
                </a:cubicBezTo>
                <a:cubicBezTo>
                  <a:pt x="41" y="31"/>
                  <a:pt x="41" y="31"/>
                  <a:pt x="41" y="31"/>
                </a:cubicBezTo>
                <a:cubicBezTo>
                  <a:pt x="41" y="31"/>
                  <a:pt x="41" y="31"/>
                  <a:pt x="41" y="31"/>
                </a:cubicBezTo>
                <a:cubicBezTo>
                  <a:pt x="41" y="31"/>
                  <a:pt x="41" y="31"/>
                  <a:pt x="41" y="31"/>
                </a:cubicBezTo>
                <a:cubicBezTo>
                  <a:pt x="42" y="31"/>
                  <a:pt x="42" y="31"/>
                  <a:pt x="42" y="31"/>
                </a:cubicBezTo>
                <a:cubicBezTo>
                  <a:pt x="42" y="31"/>
                  <a:pt x="42" y="31"/>
                  <a:pt x="42" y="31"/>
                </a:cubicBezTo>
                <a:cubicBezTo>
                  <a:pt x="42" y="31"/>
                  <a:pt x="42" y="31"/>
                  <a:pt x="42" y="31"/>
                </a:cubicBezTo>
                <a:cubicBezTo>
                  <a:pt x="42" y="31"/>
                  <a:pt x="42" y="31"/>
                  <a:pt x="42" y="31"/>
                </a:cubicBezTo>
                <a:cubicBezTo>
                  <a:pt x="42" y="30"/>
                  <a:pt x="42" y="30"/>
                  <a:pt x="42" y="30"/>
                </a:cubicBezTo>
                <a:cubicBezTo>
                  <a:pt x="42" y="30"/>
                  <a:pt x="42" y="30"/>
                  <a:pt x="42" y="30"/>
                </a:cubicBezTo>
                <a:cubicBezTo>
                  <a:pt x="42" y="30"/>
                  <a:pt x="42" y="30"/>
                  <a:pt x="42" y="30"/>
                </a:cubicBezTo>
                <a:cubicBezTo>
                  <a:pt x="42" y="30"/>
                  <a:pt x="42" y="30"/>
                  <a:pt x="42" y="30"/>
                </a:cubicBezTo>
                <a:cubicBezTo>
                  <a:pt x="42" y="30"/>
                  <a:pt x="42" y="30"/>
                  <a:pt x="42" y="30"/>
                </a:cubicBezTo>
                <a:cubicBezTo>
                  <a:pt x="42" y="30"/>
                  <a:pt x="42" y="30"/>
                  <a:pt x="42" y="30"/>
                </a:cubicBezTo>
                <a:cubicBezTo>
                  <a:pt x="42" y="30"/>
                  <a:pt x="42" y="30"/>
                  <a:pt x="42" y="30"/>
                </a:cubicBezTo>
                <a:cubicBezTo>
                  <a:pt x="42" y="30"/>
                  <a:pt x="42" y="30"/>
                  <a:pt x="42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2" y="28"/>
                  <a:pt x="42" y="28"/>
                  <a:pt x="42" y="28"/>
                </a:cubicBezTo>
                <a:close/>
                <a:moveTo>
                  <a:pt x="37" y="31"/>
                </a:moveTo>
                <a:cubicBezTo>
                  <a:pt x="37" y="31"/>
                  <a:pt x="37" y="31"/>
                  <a:pt x="37" y="31"/>
                </a:cubicBezTo>
                <a:cubicBezTo>
                  <a:pt x="37" y="31"/>
                  <a:pt x="37" y="31"/>
                  <a:pt x="37" y="31"/>
                </a:cubicBezTo>
                <a:cubicBezTo>
                  <a:pt x="37" y="31"/>
                  <a:pt x="37" y="31"/>
                  <a:pt x="37" y="31"/>
                </a:cubicBezTo>
                <a:cubicBezTo>
                  <a:pt x="37" y="31"/>
                  <a:pt x="37" y="31"/>
                  <a:pt x="37" y="31"/>
                </a:cubicBezTo>
                <a:cubicBezTo>
                  <a:pt x="37" y="31"/>
                  <a:pt x="37" y="31"/>
                  <a:pt x="37" y="31"/>
                </a:cubicBezTo>
                <a:cubicBezTo>
                  <a:pt x="37" y="31"/>
                  <a:pt x="37" y="31"/>
                  <a:pt x="37" y="31"/>
                </a:cubicBezTo>
                <a:cubicBezTo>
                  <a:pt x="37" y="32"/>
                  <a:pt x="37" y="32"/>
                  <a:pt x="37" y="32"/>
                </a:cubicBezTo>
                <a:cubicBezTo>
                  <a:pt x="37" y="32"/>
                  <a:pt x="37" y="32"/>
                  <a:pt x="37" y="32"/>
                </a:cubicBezTo>
                <a:cubicBezTo>
                  <a:pt x="37" y="32"/>
                  <a:pt x="37" y="32"/>
                  <a:pt x="37" y="32"/>
                </a:cubicBezTo>
                <a:cubicBezTo>
                  <a:pt x="37" y="32"/>
                  <a:pt x="37" y="32"/>
                  <a:pt x="37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37" y="34"/>
                  <a:pt x="37" y="34"/>
                  <a:pt x="37" y="34"/>
                </a:cubicBezTo>
                <a:cubicBezTo>
                  <a:pt x="37" y="34"/>
                  <a:pt x="37" y="34"/>
                  <a:pt x="37" y="34"/>
                </a:cubicBezTo>
                <a:cubicBezTo>
                  <a:pt x="37" y="34"/>
                  <a:pt x="37" y="34"/>
                  <a:pt x="37" y="34"/>
                </a:cubicBezTo>
                <a:cubicBezTo>
                  <a:pt x="37" y="34"/>
                  <a:pt x="37" y="34"/>
                  <a:pt x="37" y="34"/>
                </a:cubicBezTo>
                <a:cubicBezTo>
                  <a:pt x="37" y="33"/>
                  <a:pt x="37" y="33"/>
                  <a:pt x="37" y="33"/>
                </a:cubicBezTo>
                <a:cubicBezTo>
                  <a:pt x="37" y="33"/>
                  <a:pt x="37" y="33"/>
                  <a:pt x="37" y="33"/>
                </a:cubicBezTo>
                <a:cubicBezTo>
                  <a:pt x="37" y="33"/>
                  <a:pt x="37" y="33"/>
                  <a:pt x="37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8" y="33"/>
                  <a:pt x="38" y="33"/>
                  <a:pt x="38" y="33"/>
                </a:cubicBezTo>
                <a:cubicBezTo>
                  <a:pt x="37" y="31"/>
                  <a:pt x="37" y="31"/>
                  <a:pt x="37" y="31"/>
                </a:cubicBezTo>
                <a:close/>
                <a:moveTo>
                  <a:pt x="33" y="36"/>
                </a:moveTo>
                <a:cubicBezTo>
                  <a:pt x="33" y="36"/>
                  <a:pt x="33" y="36"/>
                  <a:pt x="33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33" y="37"/>
                  <a:pt x="33" y="37"/>
                  <a:pt x="33" y="37"/>
                </a:cubicBezTo>
                <a:cubicBezTo>
                  <a:pt x="33" y="37"/>
                  <a:pt x="33" y="37"/>
                  <a:pt x="33" y="37"/>
                </a:cubicBezTo>
                <a:cubicBezTo>
                  <a:pt x="33" y="37"/>
                  <a:pt x="33" y="37"/>
                  <a:pt x="33" y="37"/>
                </a:cubicBezTo>
                <a:cubicBezTo>
                  <a:pt x="33" y="37"/>
                  <a:pt x="33" y="37"/>
                  <a:pt x="33" y="37"/>
                </a:cubicBezTo>
                <a:cubicBezTo>
                  <a:pt x="33" y="37"/>
                  <a:pt x="33" y="37"/>
                  <a:pt x="33" y="37"/>
                </a:cubicBezTo>
                <a:cubicBezTo>
                  <a:pt x="33" y="37"/>
                  <a:pt x="33" y="37"/>
                  <a:pt x="33" y="37"/>
                </a:cubicBezTo>
                <a:cubicBezTo>
                  <a:pt x="33" y="37"/>
                  <a:pt x="33" y="37"/>
                  <a:pt x="33" y="37"/>
                </a:cubicBezTo>
                <a:cubicBezTo>
                  <a:pt x="33" y="37"/>
                  <a:pt x="33" y="37"/>
                  <a:pt x="33" y="37"/>
                </a:cubicBezTo>
                <a:cubicBezTo>
                  <a:pt x="33" y="37"/>
                  <a:pt x="33" y="37"/>
                  <a:pt x="33" y="37"/>
                </a:cubicBezTo>
                <a:cubicBezTo>
                  <a:pt x="34" y="38"/>
                  <a:pt x="34" y="38"/>
                  <a:pt x="34" y="38"/>
                </a:cubicBezTo>
                <a:cubicBezTo>
                  <a:pt x="34" y="38"/>
                  <a:pt x="34" y="38"/>
                  <a:pt x="34" y="38"/>
                </a:cubicBezTo>
                <a:cubicBezTo>
                  <a:pt x="34" y="38"/>
                  <a:pt x="34" y="38"/>
                  <a:pt x="34" y="38"/>
                </a:cubicBezTo>
                <a:cubicBezTo>
                  <a:pt x="34" y="38"/>
                  <a:pt x="34" y="38"/>
                  <a:pt x="34" y="38"/>
                </a:cubicBezTo>
                <a:cubicBezTo>
                  <a:pt x="34" y="38"/>
                  <a:pt x="34" y="38"/>
                  <a:pt x="34" y="38"/>
                </a:cubicBezTo>
                <a:cubicBezTo>
                  <a:pt x="34" y="38"/>
                  <a:pt x="34" y="38"/>
                  <a:pt x="34" y="38"/>
                </a:cubicBezTo>
                <a:cubicBezTo>
                  <a:pt x="34" y="38"/>
                  <a:pt x="34" y="38"/>
                  <a:pt x="34" y="38"/>
                </a:cubicBezTo>
                <a:cubicBezTo>
                  <a:pt x="34" y="37"/>
                  <a:pt x="34" y="37"/>
                  <a:pt x="34" y="37"/>
                </a:cubicBezTo>
                <a:cubicBezTo>
                  <a:pt x="35" y="37"/>
                  <a:pt x="35" y="37"/>
                  <a:pt x="35" y="37"/>
                </a:cubicBezTo>
                <a:cubicBezTo>
                  <a:pt x="35" y="37"/>
                  <a:pt x="35" y="37"/>
                  <a:pt x="35" y="37"/>
                </a:cubicBezTo>
                <a:cubicBezTo>
                  <a:pt x="35" y="37"/>
                  <a:pt x="35" y="37"/>
                  <a:pt x="35" y="37"/>
                </a:cubicBezTo>
                <a:cubicBezTo>
                  <a:pt x="35" y="37"/>
                  <a:pt x="35" y="37"/>
                  <a:pt x="35" y="37"/>
                </a:cubicBezTo>
                <a:cubicBezTo>
                  <a:pt x="35" y="37"/>
                  <a:pt x="35" y="37"/>
                  <a:pt x="35" y="37"/>
                </a:cubicBezTo>
                <a:cubicBezTo>
                  <a:pt x="35" y="37"/>
                  <a:pt x="35" y="37"/>
                  <a:pt x="35" y="37"/>
                </a:cubicBezTo>
                <a:cubicBezTo>
                  <a:pt x="35" y="37"/>
                  <a:pt x="35" y="37"/>
                  <a:pt x="35" y="37"/>
                </a:cubicBezTo>
                <a:cubicBezTo>
                  <a:pt x="35" y="37"/>
                  <a:pt x="35" y="37"/>
                  <a:pt x="35" y="37"/>
                </a:cubicBezTo>
                <a:cubicBezTo>
                  <a:pt x="35" y="37"/>
                  <a:pt x="35" y="37"/>
                  <a:pt x="35" y="37"/>
                </a:cubicBezTo>
                <a:cubicBezTo>
                  <a:pt x="35" y="37"/>
                  <a:pt x="35" y="37"/>
                  <a:pt x="35" y="37"/>
                </a:cubicBezTo>
                <a:cubicBezTo>
                  <a:pt x="35" y="37"/>
                  <a:pt x="35" y="37"/>
                  <a:pt x="35" y="37"/>
                </a:cubicBezTo>
                <a:cubicBezTo>
                  <a:pt x="35" y="37"/>
                  <a:pt x="35" y="37"/>
                  <a:pt x="35" y="37"/>
                </a:cubicBezTo>
                <a:cubicBezTo>
                  <a:pt x="35" y="36"/>
                  <a:pt x="35" y="36"/>
                  <a:pt x="35" y="36"/>
                </a:cubicBezTo>
                <a:cubicBezTo>
                  <a:pt x="35" y="36"/>
                  <a:pt x="35" y="36"/>
                  <a:pt x="35" y="36"/>
                </a:cubicBezTo>
                <a:cubicBezTo>
                  <a:pt x="33" y="36"/>
                  <a:pt x="33" y="36"/>
                  <a:pt x="33" y="36"/>
                </a:cubicBezTo>
                <a:close/>
                <a:moveTo>
                  <a:pt x="31" y="41"/>
                </a:moveTo>
                <a:cubicBezTo>
                  <a:pt x="31" y="41"/>
                  <a:pt x="31" y="41"/>
                  <a:pt x="31" y="41"/>
                </a:cubicBezTo>
                <a:cubicBezTo>
                  <a:pt x="31" y="41"/>
                  <a:pt x="31" y="41"/>
                  <a:pt x="31" y="41"/>
                </a:cubicBezTo>
                <a:cubicBezTo>
                  <a:pt x="31" y="41"/>
                  <a:pt x="31" y="41"/>
                  <a:pt x="31" y="41"/>
                </a:cubicBezTo>
                <a:cubicBezTo>
                  <a:pt x="31" y="41"/>
                  <a:pt x="31" y="41"/>
                  <a:pt x="31" y="41"/>
                </a:cubicBezTo>
                <a:cubicBezTo>
                  <a:pt x="31" y="41"/>
                  <a:pt x="31" y="41"/>
                  <a:pt x="31" y="41"/>
                </a:cubicBezTo>
                <a:cubicBezTo>
                  <a:pt x="31" y="42"/>
                  <a:pt x="31" y="42"/>
                  <a:pt x="31" y="42"/>
                </a:cubicBezTo>
                <a:cubicBezTo>
                  <a:pt x="31" y="42"/>
                  <a:pt x="31" y="42"/>
                  <a:pt x="31" y="42"/>
                </a:cubicBezTo>
                <a:cubicBezTo>
                  <a:pt x="31" y="42"/>
                  <a:pt x="31" y="42"/>
                  <a:pt x="31" y="42"/>
                </a:cubicBezTo>
                <a:cubicBezTo>
                  <a:pt x="31" y="42"/>
                  <a:pt x="31" y="42"/>
                  <a:pt x="31" y="42"/>
                </a:cubicBezTo>
                <a:cubicBezTo>
                  <a:pt x="31" y="42"/>
                  <a:pt x="31" y="42"/>
                  <a:pt x="31" y="42"/>
                </a:cubicBezTo>
                <a:cubicBezTo>
                  <a:pt x="31" y="42"/>
                  <a:pt x="31" y="42"/>
                  <a:pt x="31" y="42"/>
                </a:cubicBezTo>
                <a:cubicBezTo>
                  <a:pt x="31" y="42"/>
                  <a:pt x="31" y="42"/>
                  <a:pt x="31" y="42"/>
                </a:cubicBezTo>
                <a:cubicBezTo>
                  <a:pt x="31" y="42"/>
                  <a:pt x="31" y="42"/>
                  <a:pt x="31" y="42"/>
                </a:cubicBezTo>
                <a:cubicBezTo>
                  <a:pt x="31" y="42"/>
                  <a:pt x="31" y="42"/>
                  <a:pt x="31" y="42"/>
                </a:cubicBezTo>
                <a:cubicBezTo>
                  <a:pt x="31" y="42"/>
                  <a:pt x="31" y="42"/>
                  <a:pt x="31" y="42"/>
                </a:cubicBezTo>
                <a:cubicBezTo>
                  <a:pt x="31" y="43"/>
                  <a:pt x="31" y="43"/>
                  <a:pt x="31" y="43"/>
                </a:cubicBezTo>
                <a:cubicBezTo>
                  <a:pt x="31" y="43"/>
                  <a:pt x="31" y="43"/>
                  <a:pt x="31" y="43"/>
                </a:cubicBezTo>
                <a:cubicBezTo>
                  <a:pt x="31" y="43"/>
                  <a:pt x="31" y="43"/>
                  <a:pt x="31" y="43"/>
                </a:cubicBezTo>
                <a:cubicBezTo>
                  <a:pt x="31" y="43"/>
                  <a:pt x="31" y="43"/>
                  <a:pt x="31" y="43"/>
                </a:cubicBezTo>
                <a:cubicBezTo>
                  <a:pt x="31" y="43"/>
                  <a:pt x="31" y="43"/>
                  <a:pt x="31" y="43"/>
                </a:cubicBezTo>
                <a:cubicBezTo>
                  <a:pt x="33" y="43"/>
                  <a:pt x="33" y="43"/>
                  <a:pt x="33" y="43"/>
                </a:cubicBezTo>
                <a:cubicBezTo>
                  <a:pt x="33" y="43"/>
                  <a:pt x="33" y="43"/>
                  <a:pt x="33" y="43"/>
                </a:cubicBezTo>
                <a:cubicBezTo>
                  <a:pt x="33" y="43"/>
                  <a:pt x="33" y="43"/>
                  <a:pt x="33" y="43"/>
                </a:cubicBezTo>
                <a:cubicBezTo>
                  <a:pt x="33" y="43"/>
                  <a:pt x="33" y="43"/>
                  <a:pt x="33" y="43"/>
                </a:cubicBezTo>
                <a:cubicBezTo>
                  <a:pt x="33" y="43"/>
                  <a:pt x="33" y="43"/>
                  <a:pt x="33" y="43"/>
                </a:cubicBezTo>
                <a:cubicBezTo>
                  <a:pt x="33" y="43"/>
                  <a:pt x="33" y="43"/>
                  <a:pt x="33" y="43"/>
                </a:cubicBezTo>
                <a:cubicBezTo>
                  <a:pt x="33" y="42"/>
                  <a:pt x="33" y="42"/>
                  <a:pt x="33" y="42"/>
                </a:cubicBezTo>
                <a:cubicBezTo>
                  <a:pt x="33" y="42"/>
                  <a:pt x="33" y="42"/>
                  <a:pt x="33" y="42"/>
                </a:cubicBezTo>
                <a:cubicBezTo>
                  <a:pt x="33" y="42"/>
                  <a:pt x="33" y="42"/>
                  <a:pt x="33" y="42"/>
                </a:cubicBezTo>
                <a:cubicBezTo>
                  <a:pt x="33" y="42"/>
                  <a:pt x="33" y="42"/>
                  <a:pt x="33" y="42"/>
                </a:cubicBezTo>
                <a:cubicBezTo>
                  <a:pt x="33" y="42"/>
                  <a:pt x="33" y="42"/>
                  <a:pt x="33" y="42"/>
                </a:cubicBezTo>
                <a:cubicBezTo>
                  <a:pt x="33" y="42"/>
                  <a:pt x="33" y="42"/>
                  <a:pt x="33" y="42"/>
                </a:cubicBezTo>
                <a:cubicBezTo>
                  <a:pt x="33" y="42"/>
                  <a:pt x="33" y="42"/>
                  <a:pt x="33" y="42"/>
                </a:cubicBezTo>
                <a:cubicBezTo>
                  <a:pt x="33" y="42"/>
                  <a:pt x="33" y="42"/>
                  <a:pt x="33" y="42"/>
                </a:cubicBezTo>
                <a:cubicBezTo>
                  <a:pt x="33" y="42"/>
                  <a:pt x="33" y="42"/>
                  <a:pt x="33" y="42"/>
                </a:cubicBezTo>
                <a:cubicBezTo>
                  <a:pt x="33" y="42"/>
                  <a:pt x="33" y="42"/>
                  <a:pt x="33" y="42"/>
                </a:cubicBezTo>
                <a:cubicBezTo>
                  <a:pt x="33" y="42"/>
                  <a:pt x="33" y="42"/>
                  <a:pt x="33" y="42"/>
                </a:cubicBezTo>
                <a:cubicBezTo>
                  <a:pt x="33" y="42"/>
                  <a:pt x="33" y="42"/>
                  <a:pt x="33" y="42"/>
                </a:cubicBezTo>
                <a:cubicBezTo>
                  <a:pt x="33" y="41"/>
                  <a:pt x="33" y="41"/>
                  <a:pt x="33" y="41"/>
                </a:cubicBezTo>
                <a:cubicBezTo>
                  <a:pt x="33" y="41"/>
                  <a:pt x="33" y="41"/>
                  <a:pt x="33" y="41"/>
                </a:cubicBezTo>
                <a:cubicBezTo>
                  <a:pt x="33" y="41"/>
                  <a:pt x="33" y="41"/>
                  <a:pt x="33" y="41"/>
                </a:cubicBezTo>
                <a:cubicBezTo>
                  <a:pt x="31" y="41"/>
                  <a:pt x="31" y="41"/>
                  <a:pt x="31" y="41"/>
                </a:cubicBezTo>
                <a:close/>
                <a:moveTo>
                  <a:pt x="32" y="47"/>
                </a:moveTo>
                <a:cubicBezTo>
                  <a:pt x="32" y="47"/>
                  <a:pt x="32" y="47"/>
                  <a:pt x="32" y="47"/>
                </a:cubicBezTo>
                <a:cubicBezTo>
                  <a:pt x="32" y="47"/>
                  <a:pt x="32" y="47"/>
                  <a:pt x="32" y="47"/>
                </a:cubicBezTo>
                <a:cubicBezTo>
                  <a:pt x="32" y="47"/>
                  <a:pt x="32" y="47"/>
                  <a:pt x="32" y="47"/>
                </a:cubicBezTo>
                <a:cubicBezTo>
                  <a:pt x="32" y="47"/>
                  <a:pt x="32" y="47"/>
                  <a:pt x="32" y="47"/>
                </a:cubicBezTo>
                <a:cubicBezTo>
                  <a:pt x="32" y="47"/>
                  <a:pt x="32" y="47"/>
                  <a:pt x="32" y="47"/>
                </a:cubicBezTo>
                <a:cubicBezTo>
                  <a:pt x="32" y="47"/>
                  <a:pt x="32" y="47"/>
                  <a:pt x="32" y="47"/>
                </a:cubicBezTo>
                <a:cubicBezTo>
                  <a:pt x="32" y="47"/>
                  <a:pt x="32" y="47"/>
                  <a:pt x="32" y="47"/>
                </a:cubicBezTo>
                <a:cubicBezTo>
                  <a:pt x="32" y="47"/>
                  <a:pt x="32" y="47"/>
                  <a:pt x="32" y="47"/>
                </a:cubicBezTo>
                <a:cubicBezTo>
                  <a:pt x="32" y="48"/>
                  <a:pt x="32" y="48"/>
                  <a:pt x="32" y="48"/>
                </a:cubicBezTo>
                <a:cubicBezTo>
                  <a:pt x="32" y="48"/>
                  <a:pt x="32" y="48"/>
                  <a:pt x="32" y="48"/>
                </a:cubicBezTo>
                <a:cubicBezTo>
                  <a:pt x="32" y="48"/>
                  <a:pt x="32" y="48"/>
                  <a:pt x="32" y="48"/>
                </a:cubicBezTo>
                <a:cubicBezTo>
                  <a:pt x="32" y="48"/>
                  <a:pt x="32" y="48"/>
                  <a:pt x="32" y="48"/>
                </a:cubicBezTo>
                <a:cubicBezTo>
                  <a:pt x="32" y="48"/>
                  <a:pt x="32" y="48"/>
                  <a:pt x="32" y="48"/>
                </a:cubicBezTo>
                <a:cubicBezTo>
                  <a:pt x="32" y="48"/>
                  <a:pt x="32" y="48"/>
                  <a:pt x="32" y="48"/>
                </a:cubicBezTo>
                <a:cubicBezTo>
                  <a:pt x="32" y="48"/>
                  <a:pt x="32" y="48"/>
                  <a:pt x="32" y="48"/>
                </a:cubicBezTo>
                <a:cubicBezTo>
                  <a:pt x="32" y="48"/>
                  <a:pt x="32" y="48"/>
                  <a:pt x="32" y="48"/>
                </a:cubicBezTo>
                <a:cubicBezTo>
                  <a:pt x="32" y="48"/>
                  <a:pt x="32" y="48"/>
                  <a:pt x="32" y="48"/>
                </a:cubicBezTo>
                <a:cubicBezTo>
                  <a:pt x="32" y="48"/>
                  <a:pt x="32" y="48"/>
                  <a:pt x="32" y="48"/>
                </a:cubicBezTo>
                <a:cubicBezTo>
                  <a:pt x="32" y="49"/>
                  <a:pt x="32" y="49"/>
                  <a:pt x="32" y="49"/>
                </a:cubicBezTo>
                <a:cubicBezTo>
                  <a:pt x="32" y="49"/>
                  <a:pt x="32" y="49"/>
                  <a:pt x="32" y="49"/>
                </a:cubicBezTo>
                <a:cubicBezTo>
                  <a:pt x="32" y="49"/>
                  <a:pt x="32" y="49"/>
                  <a:pt x="32" y="49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7"/>
                  <a:pt x="34" y="47"/>
                  <a:pt x="34" y="47"/>
                </a:cubicBezTo>
                <a:cubicBezTo>
                  <a:pt x="34" y="47"/>
                  <a:pt x="34" y="47"/>
                  <a:pt x="34" y="47"/>
                </a:cubicBezTo>
                <a:cubicBezTo>
                  <a:pt x="34" y="47"/>
                  <a:pt x="34" y="47"/>
                  <a:pt x="34" y="47"/>
                </a:cubicBezTo>
                <a:cubicBezTo>
                  <a:pt x="34" y="47"/>
                  <a:pt x="34" y="47"/>
                  <a:pt x="34" y="47"/>
                </a:cubicBezTo>
                <a:cubicBezTo>
                  <a:pt x="34" y="47"/>
                  <a:pt x="34" y="47"/>
                  <a:pt x="34" y="47"/>
                </a:cubicBezTo>
                <a:cubicBezTo>
                  <a:pt x="34" y="47"/>
                  <a:pt x="34" y="47"/>
                  <a:pt x="34" y="47"/>
                </a:cubicBezTo>
                <a:cubicBezTo>
                  <a:pt x="33" y="47"/>
                  <a:pt x="33" y="47"/>
                  <a:pt x="33" y="47"/>
                </a:cubicBezTo>
                <a:cubicBezTo>
                  <a:pt x="33" y="47"/>
                  <a:pt x="33" y="47"/>
                  <a:pt x="33" y="47"/>
                </a:cubicBezTo>
                <a:cubicBezTo>
                  <a:pt x="33" y="47"/>
                  <a:pt x="33" y="47"/>
                  <a:pt x="33" y="47"/>
                </a:cubicBezTo>
                <a:cubicBezTo>
                  <a:pt x="33" y="47"/>
                  <a:pt x="33" y="47"/>
                  <a:pt x="33" y="47"/>
                </a:cubicBezTo>
                <a:cubicBezTo>
                  <a:pt x="33" y="47"/>
                  <a:pt x="33" y="47"/>
                  <a:pt x="33" y="47"/>
                </a:cubicBezTo>
                <a:cubicBezTo>
                  <a:pt x="33" y="47"/>
                  <a:pt x="33" y="47"/>
                  <a:pt x="33" y="47"/>
                </a:cubicBezTo>
                <a:cubicBezTo>
                  <a:pt x="33" y="46"/>
                  <a:pt x="33" y="46"/>
                  <a:pt x="33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32" y="47"/>
                  <a:pt x="32" y="47"/>
                  <a:pt x="32" y="47"/>
                </a:cubicBezTo>
                <a:close/>
                <a:moveTo>
                  <a:pt x="34" y="52"/>
                </a:moveTo>
                <a:cubicBezTo>
                  <a:pt x="34" y="52"/>
                  <a:pt x="34" y="52"/>
                  <a:pt x="34" y="52"/>
                </a:cubicBezTo>
                <a:cubicBezTo>
                  <a:pt x="34" y="52"/>
                  <a:pt x="34" y="52"/>
                  <a:pt x="34" y="52"/>
                </a:cubicBezTo>
                <a:cubicBezTo>
                  <a:pt x="34" y="52"/>
                  <a:pt x="34" y="52"/>
                  <a:pt x="34" y="52"/>
                </a:cubicBezTo>
                <a:cubicBezTo>
                  <a:pt x="34" y="52"/>
                  <a:pt x="34" y="52"/>
                  <a:pt x="34" y="52"/>
                </a:cubicBezTo>
                <a:cubicBezTo>
                  <a:pt x="34" y="53"/>
                  <a:pt x="34" y="53"/>
                  <a:pt x="34" y="53"/>
                </a:cubicBezTo>
                <a:cubicBezTo>
                  <a:pt x="34" y="53"/>
                  <a:pt x="34" y="53"/>
                  <a:pt x="34" y="53"/>
                </a:cubicBezTo>
                <a:cubicBezTo>
                  <a:pt x="34" y="53"/>
                  <a:pt x="34" y="53"/>
                  <a:pt x="34" y="53"/>
                </a:cubicBezTo>
                <a:cubicBezTo>
                  <a:pt x="34" y="53"/>
                  <a:pt x="34" y="53"/>
                  <a:pt x="34" y="53"/>
                </a:cubicBezTo>
                <a:cubicBezTo>
                  <a:pt x="34" y="53"/>
                  <a:pt x="34" y="53"/>
                  <a:pt x="34" y="53"/>
                </a:cubicBezTo>
                <a:cubicBezTo>
                  <a:pt x="34" y="53"/>
                  <a:pt x="34" y="53"/>
                  <a:pt x="34" y="53"/>
                </a:cubicBezTo>
                <a:cubicBezTo>
                  <a:pt x="34" y="53"/>
                  <a:pt x="34" y="53"/>
                  <a:pt x="34" y="53"/>
                </a:cubicBezTo>
                <a:cubicBezTo>
                  <a:pt x="34" y="53"/>
                  <a:pt x="34" y="53"/>
                  <a:pt x="34" y="53"/>
                </a:cubicBezTo>
                <a:cubicBezTo>
                  <a:pt x="34" y="53"/>
                  <a:pt x="34" y="53"/>
                  <a:pt x="34" y="53"/>
                </a:cubicBezTo>
                <a:cubicBezTo>
                  <a:pt x="34" y="53"/>
                  <a:pt x="34" y="53"/>
                  <a:pt x="34" y="53"/>
                </a:cubicBezTo>
                <a:cubicBezTo>
                  <a:pt x="35" y="53"/>
                  <a:pt x="35" y="53"/>
                  <a:pt x="35" y="53"/>
                </a:cubicBezTo>
                <a:cubicBezTo>
                  <a:pt x="35" y="53"/>
                  <a:pt x="35" y="53"/>
                  <a:pt x="35" y="53"/>
                </a:cubicBezTo>
                <a:cubicBezTo>
                  <a:pt x="35" y="53"/>
                  <a:pt x="35" y="53"/>
                  <a:pt x="35" y="53"/>
                </a:cubicBezTo>
                <a:cubicBezTo>
                  <a:pt x="35" y="54"/>
                  <a:pt x="35" y="54"/>
                  <a:pt x="35" y="54"/>
                </a:cubicBezTo>
                <a:cubicBezTo>
                  <a:pt x="35" y="54"/>
                  <a:pt x="35" y="54"/>
                  <a:pt x="35" y="54"/>
                </a:cubicBezTo>
                <a:cubicBezTo>
                  <a:pt x="35" y="54"/>
                  <a:pt x="35" y="54"/>
                  <a:pt x="35" y="54"/>
                </a:cubicBezTo>
                <a:cubicBezTo>
                  <a:pt x="35" y="54"/>
                  <a:pt x="35" y="54"/>
                  <a:pt x="35" y="54"/>
                </a:cubicBezTo>
                <a:cubicBezTo>
                  <a:pt x="36" y="53"/>
                  <a:pt x="36" y="53"/>
                  <a:pt x="36" y="53"/>
                </a:cubicBezTo>
                <a:cubicBezTo>
                  <a:pt x="36" y="53"/>
                  <a:pt x="36" y="53"/>
                  <a:pt x="36" y="53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4" y="52"/>
                  <a:pt x="34" y="52"/>
                  <a:pt x="34" y="52"/>
                </a:cubicBezTo>
                <a:close/>
                <a:moveTo>
                  <a:pt x="38" y="56"/>
                </a:moveTo>
                <a:cubicBezTo>
                  <a:pt x="38" y="56"/>
                  <a:pt x="38" y="56"/>
                  <a:pt x="38" y="56"/>
                </a:cubicBezTo>
                <a:cubicBezTo>
                  <a:pt x="38" y="56"/>
                  <a:pt x="38" y="56"/>
                  <a:pt x="38" y="56"/>
                </a:cubicBezTo>
                <a:cubicBezTo>
                  <a:pt x="38" y="57"/>
                  <a:pt x="38" y="57"/>
                  <a:pt x="38" y="57"/>
                </a:cubicBezTo>
                <a:cubicBezTo>
                  <a:pt x="38" y="57"/>
                  <a:pt x="38" y="57"/>
                  <a:pt x="38" y="57"/>
                </a:cubicBezTo>
                <a:cubicBezTo>
                  <a:pt x="38" y="57"/>
                  <a:pt x="38" y="57"/>
                  <a:pt x="38" y="57"/>
                </a:cubicBezTo>
                <a:cubicBezTo>
                  <a:pt x="38" y="57"/>
                  <a:pt x="38" y="57"/>
                  <a:pt x="38" y="57"/>
                </a:cubicBezTo>
                <a:cubicBezTo>
                  <a:pt x="38" y="57"/>
                  <a:pt x="38" y="57"/>
                  <a:pt x="38" y="57"/>
                </a:cubicBezTo>
                <a:cubicBezTo>
                  <a:pt x="38" y="57"/>
                  <a:pt x="38" y="57"/>
                  <a:pt x="38" y="57"/>
                </a:cubicBezTo>
                <a:cubicBezTo>
                  <a:pt x="38" y="57"/>
                  <a:pt x="38" y="57"/>
                  <a:pt x="38" y="57"/>
                </a:cubicBezTo>
                <a:cubicBezTo>
                  <a:pt x="38" y="57"/>
                  <a:pt x="38" y="57"/>
                  <a:pt x="38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40" y="56"/>
                  <a:pt x="40" y="56"/>
                  <a:pt x="40" y="56"/>
                </a:cubicBezTo>
                <a:cubicBezTo>
                  <a:pt x="40" y="56"/>
                  <a:pt x="40" y="56"/>
                  <a:pt x="40" y="56"/>
                </a:cubicBezTo>
                <a:cubicBezTo>
                  <a:pt x="40" y="56"/>
                  <a:pt x="40" y="56"/>
                  <a:pt x="40" y="56"/>
                </a:cubicBezTo>
                <a:cubicBezTo>
                  <a:pt x="40" y="56"/>
                  <a:pt x="40" y="56"/>
                  <a:pt x="40" y="56"/>
                </a:cubicBezTo>
                <a:cubicBezTo>
                  <a:pt x="40" y="56"/>
                  <a:pt x="40" y="56"/>
                  <a:pt x="40" y="56"/>
                </a:cubicBezTo>
                <a:cubicBezTo>
                  <a:pt x="40" y="56"/>
                  <a:pt x="40" y="56"/>
                  <a:pt x="40" y="56"/>
                </a:cubicBezTo>
                <a:cubicBezTo>
                  <a:pt x="40" y="56"/>
                  <a:pt x="40" y="56"/>
                  <a:pt x="40" y="56"/>
                </a:cubicBezTo>
                <a:cubicBezTo>
                  <a:pt x="40" y="56"/>
                  <a:pt x="40" y="56"/>
                  <a:pt x="40" y="56"/>
                </a:cubicBezTo>
                <a:cubicBezTo>
                  <a:pt x="40" y="56"/>
                  <a:pt x="40" y="56"/>
                  <a:pt x="40" y="56"/>
                </a:cubicBezTo>
                <a:cubicBezTo>
                  <a:pt x="40" y="55"/>
                  <a:pt x="40" y="55"/>
                  <a:pt x="40" y="55"/>
                </a:cubicBezTo>
                <a:cubicBezTo>
                  <a:pt x="40" y="55"/>
                  <a:pt x="40" y="55"/>
                  <a:pt x="40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8" y="56"/>
                  <a:pt x="38" y="56"/>
                  <a:pt x="38" y="56"/>
                </a:cubicBezTo>
                <a:close/>
                <a:moveTo>
                  <a:pt x="43" y="59"/>
                </a:moveTo>
                <a:cubicBezTo>
                  <a:pt x="43" y="59"/>
                  <a:pt x="43" y="59"/>
                  <a:pt x="43" y="59"/>
                </a:cubicBezTo>
                <a:cubicBezTo>
                  <a:pt x="43" y="59"/>
                  <a:pt x="43" y="59"/>
                  <a:pt x="43" y="59"/>
                </a:cubicBezTo>
                <a:cubicBezTo>
                  <a:pt x="43" y="59"/>
                  <a:pt x="43" y="59"/>
                  <a:pt x="43" y="59"/>
                </a:cubicBezTo>
                <a:cubicBezTo>
                  <a:pt x="43" y="59"/>
                  <a:pt x="43" y="59"/>
                  <a:pt x="43" y="59"/>
                </a:cubicBezTo>
                <a:cubicBezTo>
                  <a:pt x="43" y="59"/>
                  <a:pt x="43" y="59"/>
                  <a:pt x="43" y="59"/>
                </a:cubicBezTo>
                <a:cubicBezTo>
                  <a:pt x="43" y="59"/>
                  <a:pt x="43" y="59"/>
                  <a:pt x="43" y="59"/>
                </a:cubicBezTo>
                <a:cubicBezTo>
                  <a:pt x="44" y="59"/>
                  <a:pt x="44" y="59"/>
                  <a:pt x="44" y="59"/>
                </a:cubicBezTo>
                <a:cubicBezTo>
                  <a:pt x="44" y="59"/>
                  <a:pt x="44" y="59"/>
                  <a:pt x="44" y="59"/>
                </a:cubicBezTo>
                <a:cubicBezTo>
                  <a:pt x="44" y="59"/>
                  <a:pt x="44" y="59"/>
                  <a:pt x="44" y="59"/>
                </a:cubicBezTo>
                <a:cubicBezTo>
                  <a:pt x="44" y="59"/>
                  <a:pt x="44" y="59"/>
                  <a:pt x="44" y="59"/>
                </a:cubicBezTo>
                <a:cubicBezTo>
                  <a:pt x="44" y="59"/>
                  <a:pt x="44" y="59"/>
                  <a:pt x="44" y="59"/>
                </a:cubicBezTo>
                <a:cubicBezTo>
                  <a:pt x="44" y="59"/>
                  <a:pt x="44" y="59"/>
                  <a:pt x="44" y="59"/>
                </a:cubicBezTo>
                <a:cubicBezTo>
                  <a:pt x="44" y="59"/>
                  <a:pt x="44" y="59"/>
                  <a:pt x="44" y="59"/>
                </a:cubicBezTo>
                <a:cubicBezTo>
                  <a:pt x="44" y="59"/>
                  <a:pt x="44" y="59"/>
                  <a:pt x="44" y="59"/>
                </a:cubicBezTo>
                <a:cubicBezTo>
                  <a:pt x="44" y="59"/>
                  <a:pt x="44" y="59"/>
                  <a:pt x="44" y="59"/>
                </a:cubicBezTo>
                <a:cubicBezTo>
                  <a:pt x="44" y="59"/>
                  <a:pt x="44" y="59"/>
                  <a:pt x="44" y="59"/>
                </a:cubicBezTo>
                <a:cubicBezTo>
                  <a:pt x="44" y="59"/>
                  <a:pt x="44" y="59"/>
                  <a:pt x="44" y="59"/>
                </a:cubicBezTo>
                <a:cubicBezTo>
                  <a:pt x="45" y="59"/>
                  <a:pt x="45" y="59"/>
                  <a:pt x="45" y="59"/>
                </a:cubicBezTo>
                <a:cubicBezTo>
                  <a:pt x="45" y="59"/>
                  <a:pt x="45" y="59"/>
                  <a:pt x="45" y="59"/>
                </a:cubicBezTo>
                <a:cubicBezTo>
                  <a:pt x="45" y="59"/>
                  <a:pt x="45" y="59"/>
                  <a:pt x="45" y="59"/>
                </a:cubicBezTo>
                <a:cubicBezTo>
                  <a:pt x="45" y="59"/>
                  <a:pt x="45" y="59"/>
                  <a:pt x="45" y="59"/>
                </a:cubicBezTo>
                <a:cubicBezTo>
                  <a:pt x="45" y="58"/>
                  <a:pt x="45" y="58"/>
                  <a:pt x="45" y="58"/>
                </a:cubicBezTo>
                <a:cubicBezTo>
                  <a:pt x="45" y="58"/>
                  <a:pt x="45" y="58"/>
                  <a:pt x="45" y="58"/>
                </a:cubicBezTo>
                <a:cubicBezTo>
                  <a:pt x="45" y="58"/>
                  <a:pt x="45" y="58"/>
                  <a:pt x="45" y="58"/>
                </a:cubicBezTo>
                <a:cubicBezTo>
                  <a:pt x="45" y="58"/>
                  <a:pt x="45" y="58"/>
                  <a:pt x="45" y="58"/>
                </a:cubicBezTo>
                <a:cubicBezTo>
                  <a:pt x="45" y="58"/>
                  <a:pt x="45" y="58"/>
                  <a:pt x="45" y="58"/>
                </a:cubicBezTo>
                <a:cubicBezTo>
                  <a:pt x="45" y="57"/>
                  <a:pt x="45" y="57"/>
                  <a:pt x="45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4" y="57"/>
                  <a:pt x="44" y="57"/>
                  <a:pt x="44" y="57"/>
                </a:cubicBezTo>
                <a:cubicBezTo>
                  <a:pt x="44" y="57"/>
                  <a:pt x="44" y="57"/>
                  <a:pt x="44" y="57"/>
                </a:cubicBezTo>
                <a:cubicBezTo>
                  <a:pt x="44" y="57"/>
                  <a:pt x="44" y="57"/>
                  <a:pt x="44" y="57"/>
                </a:cubicBezTo>
                <a:cubicBezTo>
                  <a:pt x="44" y="57"/>
                  <a:pt x="44" y="57"/>
                  <a:pt x="44" y="57"/>
                </a:cubicBezTo>
                <a:cubicBezTo>
                  <a:pt x="44" y="57"/>
                  <a:pt x="44" y="57"/>
                  <a:pt x="44" y="57"/>
                </a:cubicBezTo>
                <a:cubicBezTo>
                  <a:pt x="44" y="57"/>
                  <a:pt x="44" y="57"/>
                  <a:pt x="44" y="57"/>
                </a:cubicBezTo>
                <a:cubicBezTo>
                  <a:pt x="44" y="57"/>
                  <a:pt x="44" y="57"/>
                  <a:pt x="44" y="57"/>
                </a:cubicBezTo>
                <a:cubicBezTo>
                  <a:pt x="44" y="57"/>
                  <a:pt x="44" y="57"/>
                  <a:pt x="44" y="57"/>
                </a:cubicBezTo>
                <a:cubicBezTo>
                  <a:pt x="44" y="57"/>
                  <a:pt x="44" y="57"/>
                  <a:pt x="44" y="57"/>
                </a:cubicBezTo>
                <a:cubicBezTo>
                  <a:pt x="44" y="57"/>
                  <a:pt x="44" y="57"/>
                  <a:pt x="44" y="57"/>
                </a:cubicBezTo>
                <a:cubicBezTo>
                  <a:pt x="44" y="57"/>
                  <a:pt x="44" y="57"/>
                  <a:pt x="44" y="57"/>
                </a:cubicBezTo>
                <a:cubicBezTo>
                  <a:pt x="44" y="57"/>
                  <a:pt x="44" y="57"/>
                  <a:pt x="44" y="57"/>
                </a:cubicBezTo>
                <a:cubicBezTo>
                  <a:pt x="43" y="57"/>
                  <a:pt x="43" y="57"/>
                  <a:pt x="43" y="57"/>
                </a:cubicBezTo>
                <a:cubicBezTo>
                  <a:pt x="43" y="57"/>
                  <a:pt x="43" y="57"/>
                  <a:pt x="43" y="57"/>
                </a:cubicBezTo>
                <a:cubicBezTo>
                  <a:pt x="43" y="59"/>
                  <a:pt x="43" y="59"/>
                  <a:pt x="43" y="59"/>
                </a:cubicBezTo>
                <a:close/>
                <a:moveTo>
                  <a:pt x="49" y="59"/>
                </a:moveTo>
                <a:cubicBezTo>
                  <a:pt x="49" y="59"/>
                  <a:pt x="49" y="59"/>
                  <a:pt x="49" y="59"/>
                </a:cubicBezTo>
                <a:cubicBezTo>
                  <a:pt x="49" y="59"/>
                  <a:pt x="49" y="59"/>
                  <a:pt x="49" y="59"/>
                </a:cubicBezTo>
                <a:cubicBezTo>
                  <a:pt x="49" y="59"/>
                  <a:pt x="49" y="59"/>
                  <a:pt x="49" y="59"/>
                </a:cubicBezTo>
                <a:cubicBezTo>
                  <a:pt x="49" y="59"/>
                  <a:pt x="49" y="59"/>
                  <a:pt x="49" y="59"/>
                </a:cubicBezTo>
                <a:cubicBezTo>
                  <a:pt x="49" y="59"/>
                  <a:pt x="49" y="59"/>
                  <a:pt x="49" y="59"/>
                </a:cubicBezTo>
                <a:cubicBezTo>
                  <a:pt x="49" y="59"/>
                  <a:pt x="49" y="59"/>
                  <a:pt x="49" y="59"/>
                </a:cubicBezTo>
                <a:cubicBezTo>
                  <a:pt x="49" y="59"/>
                  <a:pt x="49" y="59"/>
                  <a:pt x="49" y="59"/>
                </a:cubicBezTo>
                <a:cubicBezTo>
                  <a:pt x="49" y="59"/>
                  <a:pt x="49" y="59"/>
                  <a:pt x="49" y="59"/>
                </a:cubicBezTo>
                <a:cubicBezTo>
                  <a:pt x="50" y="59"/>
                  <a:pt x="50" y="59"/>
                  <a:pt x="50" y="59"/>
                </a:cubicBezTo>
                <a:cubicBezTo>
                  <a:pt x="50" y="59"/>
                  <a:pt x="50" y="59"/>
                  <a:pt x="50" y="59"/>
                </a:cubicBezTo>
                <a:cubicBezTo>
                  <a:pt x="50" y="59"/>
                  <a:pt x="50" y="59"/>
                  <a:pt x="50" y="59"/>
                </a:cubicBezTo>
                <a:cubicBezTo>
                  <a:pt x="50" y="59"/>
                  <a:pt x="50" y="59"/>
                  <a:pt x="50" y="59"/>
                </a:cubicBezTo>
                <a:cubicBezTo>
                  <a:pt x="50" y="59"/>
                  <a:pt x="50" y="59"/>
                  <a:pt x="50" y="59"/>
                </a:cubicBezTo>
                <a:cubicBezTo>
                  <a:pt x="50" y="59"/>
                  <a:pt x="50" y="59"/>
                  <a:pt x="50" y="59"/>
                </a:cubicBezTo>
                <a:cubicBezTo>
                  <a:pt x="50" y="59"/>
                  <a:pt x="50" y="59"/>
                  <a:pt x="50" y="59"/>
                </a:cubicBezTo>
                <a:cubicBezTo>
                  <a:pt x="50" y="59"/>
                  <a:pt x="50" y="59"/>
                  <a:pt x="50" y="59"/>
                </a:cubicBezTo>
                <a:cubicBezTo>
                  <a:pt x="50" y="59"/>
                  <a:pt x="50" y="59"/>
                  <a:pt x="50" y="59"/>
                </a:cubicBezTo>
                <a:cubicBezTo>
                  <a:pt x="50" y="59"/>
                  <a:pt x="50" y="59"/>
                  <a:pt x="50" y="59"/>
                </a:cubicBezTo>
                <a:cubicBezTo>
                  <a:pt x="51" y="59"/>
                  <a:pt x="51" y="59"/>
                  <a:pt x="51" y="59"/>
                </a:cubicBezTo>
                <a:cubicBezTo>
                  <a:pt x="51" y="59"/>
                  <a:pt x="51" y="59"/>
                  <a:pt x="51" y="59"/>
                </a:cubicBezTo>
                <a:cubicBezTo>
                  <a:pt x="51" y="59"/>
                  <a:pt x="51" y="59"/>
                  <a:pt x="51" y="59"/>
                </a:cubicBezTo>
                <a:cubicBezTo>
                  <a:pt x="50" y="57"/>
                  <a:pt x="50" y="57"/>
                  <a:pt x="50" y="57"/>
                </a:cubicBezTo>
                <a:cubicBezTo>
                  <a:pt x="50" y="57"/>
                  <a:pt x="50" y="57"/>
                  <a:pt x="50" y="57"/>
                </a:cubicBezTo>
                <a:cubicBezTo>
                  <a:pt x="50" y="57"/>
                  <a:pt x="50" y="57"/>
                  <a:pt x="50" y="57"/>
                </a:cubicBezTo>
                <a:cubicBezTo>
                  <a:pt x="50" y="57"/>
                  <a:pt x="50" y="57"/>
                  <a:pt x="50" y="57"/>
                </a:cubicBezTo>
                <a:cubicBezTo>
                  <a:pt x="50" y="57"/>
                  <a:pt x="50" y="57"/>
                  <a:pt x="50" y="57"/>
                </a:cubicBezTo>
                <a:cubicBezTo>
                  <a:pt x="50" y="57"/>
                  <a:pt x="50" y="57"/>
                  <a:pt x="50" y="57"/>
                </a:cubicBezTo>
                <a:cubicBezTo>
                  <a:pt x="50" y="57"/>
                  <a:pt x="50" y="57"/>
                  <a:pt x="50" y="57"/>
                </a:cubicBezTo>
                <a:cubicBezTo>
                  <a:pt x="50" y="57"/>
                  <a:pt x="50" y="57"/>
                  <a:pt x="50" y="57"/>
                </a:cubicBezTo>
                <a:cubicBezTo>
                  <a:pt x="50" y="58"/>
                  <a:pt x="50" y="58"/>
                  <a:pt x="50" y="58"/>
                </a:cubicBezTo>
                <a:cubicBezTo>
                  <a:pt x="50" y="58"/>
                  <a:pt x="50" y="58"/>
                  <a:pt x="50" y="58"/>
                </a:cubicBezTo>
                <a:cubicBezTo>
                  <a:pt x="49" y="58"/>
                  <a:pt x="49" y="58"/>
                  <a:pt x="49" y="58"/>
                </a:cubicBezTo>
                <a:cubicBezTo>
                  <a:pt x="49" y="58"/>
                  <a:pt x="49" y="58"/>
                  <a:pt x="49" y="58"/>
                </a:cubicBezTo>
                <a:cubicBezTo>
                  <a:pt x="49" y="58"/>
                  <a:pt x="49" y="58"/>
                  <a:pt x="49" y="58"/>
                </a:cubicBezTo>
                <a:cubicBezTo>
                  <a:pt x="49" y="58"/>
                  <a:pt x="49" y="58"/>
                  <a:pt x="49" y="58"/>
                </a:cubicBezTo>
                <a:cubicBezTo>
                  <a:pt x="49" y="58"/>
                  <a:pt x="49" y="58"/>
                  <a:pt x="49" y="58"/>
                </a:cubicBezTo>
                <a:cubicBezTo>
                  <a:pt x="49" y="58"/>
                  <a:pt x="49" y="58"/>
                  <a:pt x="49" y="58"/>
                </a:cubicBezTo>
                <a:cubicBezTo>
                  <a:pt x="49" y="58"/>
                  <a:pt x="49" y="58"/>
                  <a:pt x="49" y="58"/>
                </a:cubicBezTo>
                <a:cubicBezTo>
                  <a:pt x="49" y="58"/>
                  <a:pt x="49" y="58"/>
                  <a:pt x="49" y="58"/>
                </a:cubicBezTo>
                <a:cubicBezTo>
                  <a:pt x="49" y="58"/>
                  <a:pt x="49" y="58"/>
                  <a:pt x="49" y="58"/>
                </a:cubicBezTo>
                <a:cubicBezTo>
                  <a:pt x="49" y="58"/>
                  <a:pt x="49" y="58"/>
                  <a:pt x="49" y="58"/>
                </a:cubicBezTo>
                <a:cubicBezTo>
                  <a:pt x="49" y="58"/>
                  <a:pt x="49" y="58"/>
                  <a:pt x="49" y="58"/>
                </a:cubicBezTo>
                <a:cubicBezTo>
                  <a:pt x="49" y="58"/>
                  <a:pt x="49" y="58"/>
                  <a:pt x="49" y="58"/>
                </a:cubicBezTo>
                <a:cubicBezTo>
                  <a:pt x="49" y="59"/>
                  <a:pt x="49" y="59"/>
                  <a:pt x="49" y="59"/>
                </a:cubicBezTo>
                <a:close/>
                <a:moveTo>
                  <a:pt x="54" y="58"/>
                </a:moveTo>
                <a:cubicBezTo>
                  <a:pt x="54" y="58"/>
                  <a:pt x="54" y="58"/>
                  <a:pt x="54" y="58"/>
                </a:cubicBezTo>
                <a:cubicBezTo>
                  <a:pt x="54" y="58"/>
                  <a:pt x="54" y="58"/>
                  <a:pt x="54" y="58"/>
                </a:cubicBezTo>
                <a:cubicBezTo>
                  <a:pt x="54" y="58"/>
                  <a:pt x="54" y="58"/>
                  <a:pt x="54" y="58"/>
                </a:cubicBezTo>
                <a:cubicBezTo>
                  <a:pt x="55" y="58"/>
                  <a:pt x="55" y="58"/>
                  <a:pt x="55" y="58"/>
                </a:cubicBezTo>
                <a:cubicBezTo>
                  <a:pt x="55" y="58"/>
                  <a:pt x="55" y="58"/>
                  <a:pt x="55" y="58"/>
                </a:cubicBezTo>
                <a:cubicBezTo>
                  <a:pt x="55" y="58"/>
                  <a:pt x="55" y="58"/>
                  <a:pt x="55" y="58"/>
                </a:cubicBezTo>
                <a:cubicBezTo>
                  <a:pt x="55" y="58"/>
                  <a:pt x="55" y="58"/>
                  <a:pt x="55" y="58"/>
                </a:cubicBezTo>
                <a:cubicBezTo>
                  <a:pt x="55" y="58"/>
                  <a:pt x="55" y="58"/>
                  <a:pt x="55" y="58"/>
                </a:cubicBezTo>
                <a:cubicBezTo>
                  <a:pt x="55" y="58"/>
                  <a:pt x="55" y="58"/>
                  <a:pt x="55" y="58"/>
                </a:cubicBezTo>
                <a:cubicBezTo>
                  <a:pt x="55" y="57"/>
                  <a:pt x="55" y="57"/>
                  <a:pt x="55" y="57"/>
                </a:cubicBezTo>
                <a:cubicBezTo>
                  <a:pt x="55" y="57"/>
                  <a:pt x="55" y="57"/>
                  <a:pt x="55" y="57"/>
                </a:cubicBezTo>
                <a:cubicBezTo>
                  <a:pt x="55" y="57"/>
                  <a:pt x="55" y="57"/>
                  <a:pt x="55" y="57"/>
                </a:cubicBezTo>
                <a:cubicBezTo>
                  <a:pt x="55" y="57"/>
                  <a:pt x="55" y="57"/>
                  <a:pt x="55" y="57"/>
                </a:cubicBezTo>
                <a:cubicBezTo>
                  <a:pt x="55" y="57"/>
                  <a:pt x="55" y="57"/>
                  <a:pt x="55" y="57"/>
                </a:cubicBezTo>
                <a:cubicBezTo>
                  <a:pt x="55" y="57"/>
                  <a:pt x="55" y="57"/>
                  <a:pt x="55" y="57"/>
                </a:cubicBezTo>
                <a:cubicBezTo>
                  <a:pt x="56" y="57"/>
                  <a:pt x="56" y="57"/>
                  <a:pt x="56" y="57"/>
                </a:cubicBezTo>
                <a:cubicBezTo>
                  <a:pt x="56" y="57"/>
                  <a:pt x="56" y="57"/>
                  <a:pt x="56" y="57"/>
                </a:cubicBezTo>
                <a:cubicBezTo>
                  <a:pt x="56" y="57"/>
                  <a:pt x="56" y="57"/>
                  <a:pt x="56" y="57"/>
                </a:cubicBezTo>
                <a:cubicBezTo>
                  <a:pt x="56" y="57"/>
                  <a:pt x="56" y="57"/>
                  <a:pt x="56" y="57"/>
                </a:cubicBezTo>
                <a:cubicBezTo>
                  <a:pt x="56" y="57"/>
                  <a:pt x="56" y="57"/>
                  <a:pt x="56" y="57"/>
                </a:cubicBezTo>
                <a:cubicBezTo>
                  <a:pt x="56" y="57"/>
                  <a:pt x="56" y="57"/>
                  <a:pt x="56" y="57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3" y="56"/>
                  <a:pt x="53" y="56"/>
                  <a:pt x="53" y="56"/>
                </a:cubicBezTo>
                <a:cubicBezTo>
                  <a:pt x="53" y="56"/>
                  <a:pt x="53" y="56"/>
                  <a:pt x="53" y="56"/>
                </a:cubicBezTo>
                <a:cubicBezTo>
                  <a:pt x="54" y="58"/>
                  <a:pt x="54" y="58"/>
                  <a:pt x="54" y="58"/>
                </a:cubicBezTo>
                <a:close/>
                <a:moveTo>
                  <a:pt x="59" y="54"/>
                </a:moveTo>
                <a:cubicBezTo>
                  <a:pt x="59" y="54"/>
                  <a:pt x="59" y="54"/>
                  <a:pt x="59" y="54"/>
                </a:cubicBezTo>
                <a:cubicBezTo>
                  <a:pt x="59" y="54"/>
                  <a:pt x="59" y="54"/>
                  <a:pt x="59" y="54"/>
                </a:cubicBezTo>
                <a:cubicBezTo>
                  <a:pt x="59" y="54"/>
                  <a:pt x="59" y="54"/>
                  <a:pt x="59" y="54"/>
                </a:cubicBezTo>
                <a:cubicBezTo>
                  <a:pt x="59" y="54"/>
                  <a:pt x="59" y="54"/>
                  <a:pt x="59" y="54"/>
                </a:cubicBezTo>
                <a:cubicBezTo>
                  <a:pt x="59" y="54"/>
                  <a:pt x="59" y="54"/>
                  <a:pt x="59" y="54"/>
                </a:cubicBezTo>
                <a:cubicBezTo>
                  <a:pt x="59" y="54"/>
                  <a:pt x="59" y="54"/>
                  <a:pt x="59" y="54"/>
                </a:cubicBezTo>
                <a:cubicBezTo>
                  <a:pt x="59" y="54"/>
                  <a:pt x="59" y="54"/>
                  <a:pt x="59" y="54"/>
                </a:cubicBezTo>
                <a:cubicBezTo>
                  <a:pt x="59" y="54"/>
                  <a:pt x="59" y="54"/>
                  <a:pt x="59" y="54"/>
                </a:cubicBezTo>
                <a:cubicBezTo>
                  <a:pt x="59" y="54"/>
                  <a:pt x="59" y="54"/>
                  <a:pt x="59" y="54"/>
                </a:cubicBezTo>
                <a:cubicBezTo>
                  <a:pt x="60" y="54"/>
                  <a:pt x="60" y="54"/>
                  <a:pt x="60" y="54"/>
                </a:cubicBezTo>
                <a:cubicBezTo>
                  <a:pt x="60" y="54"/>
                  <a:pt x="60" y="54"/>
                  <a:pt x="60" y="54"/>
                </a:cubicBezTo>
                <a:cubicBezTo>
                  <a:pt x="60" y="54"/>
                  <a:pt x="60" y="54"/>
                  <a:pt x="60" y="54"/>
                </a:cubicBezTo>
                <a:cubicBezTo>
                  <a:pt x="60" y="54"/>
                  <a:pt x="60" y="54"/>
                  <a:pt x="60" y="54"/>
                </a:cubicBezTo>
                <a:cubicBezTo>
                  <a:pt x="60" y="53"/>
                  <a:pt x="60" y="53"/>
                  <a:pt x="60" y="53"/>
                </a:cubicBezTo>
                <a:cubicBezTo>
                  <a:pt x="60" y="53"/>
                  <a:pt x="60" y="53"/>
                  <a:pt x="60" y="53"/>
                </a:cubicBezTo>
                <a:cubicBezTo>
                  <a:pt x="60" y="53"/>
                  <a:pt x="60" y="53"/>
                  <a:pt x="60" y="53"/>
                </a:cubicBezTo>
                <a:cubicBezTo>
                  <a:pt x="60" y="53"/>
                  <a:pt x="60" y="53"/>
                  <a:pt x="60" y="53"/>
                </a:cubicBezTo>
                <a:cubicBezTo>
                  <a:pt x="60" y="53"/>
                  <a:pt x="60" y="53"/>
                  <a:pt x="60" y="53"/>
                </a:cubicBezTo>
                <a:cubicBezTo>
                  <a:pt x="60" y="53"/>
                  <a:pt x="60" y="53"/>
                  <a:pt x="60" y="53"/>
                </a:cubicBezTo>
                <a:cubicBezTo>
                  <a:pt x="60" y="53"/>
                  <a:pt x="60" y="53"/>
                  <a:pt x="60" y="53"/>
                </a:cubicBezTo>
                <a:cubicBezTo>
                  <a:pt x="60" y="53"/>
                  <a:pt x="60" y="53"/>
                  <a:pt x="60" y="53"/>
                </a:cubicBezTo>
                <a:cubicBezTo>
                  <a:pt x="59" y="52"/>
                  <a:pt x="59" y="52"/>
                  <a:pt x="59" y="52"/>
                </a:cubicBezTo>
                <a:cubicBezTo>
                  <a:pt x="59" y="52"/>
                  <a:pt x="59" y="52"/>
                  <a:pt x="59" y="52"/>
                </a:cubicBezTo>
                <a:cubicBezTo>
                  <a:pt x="59" y="52"/>
                  <a:pt x="59" y="52"/>
                  <a:pt x="59" y="52"/>
                </a:cubicBezTo>
                <a:cubicBezTo>
                  <a:pt x="59" y="52"/>
                  <a:pt x="59" y="52"/>
                  <a:pt x="59" y="52"/>
                </a:cubicBezTo>
                <a:cubicBezTo>
                  <a:pt x="58" y="52"/>
                  <a:pt x="58" y="52"/>
                  <a:pt x="58" y="52"/>
                </a:cubicBezTo>
                <a:cubicBezTo>
                  <a:pt x="58" y="52"/>
                  <a:pt x="58" y="52"/>
                  <a:pt x="58" y="52"/>
                </a:cubicBezTo>
                <a:cubicBezTo>
                  <a:pt x="58" y="52"/>
                  <a:pt x="58" y="52"/>
                  <a:pt x="58" y="52"/>
                </a:cubicBezTo>
                <a:cubicBezTo>
                  <a:pt x="58" y="52"/>
                  <a:pt x="58" y="52"/>
                  <a:pt x="58" y="52"/>
                </a:cubicBezTo>
                <a:cubicBezTo>
                  <a:pt x="58" y="52"/>
                  <a:pt x="58" y="52"/>
                  <a:pt x="58" y="52"/>
                </a:cubicBezTo>
                <a:cubicBezTo>
                  <a:pt x="58" y="52"/>
                  <a:pt x="58" y="52"/>
                  <a:pt x="58" y="52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9" y="54"/>
                  <a:pt x="59" y="54"/>
                  <a:pt x="59" y="54"/>
                </a:cubicBezTo>
                <a:close/>
                <a:moveTo>
                  <a:pt x="62" y="50"/>
                </a:move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2" y="49"/>
                </a:cubicBezTo>
                <a:cubicBezTo>
                  <a:pt x="62" y="48"/>
                  <a:pt x="62" y="48"/>
                  <a:pt x="62" y="48"/>
                </a:cubicBezTo>
                <a:cubicBezTo>
                  <a:pt x="62" y="48"/>
                  <a:pt x="62" y="48"/>
                  <a:pt x="62" y="48"/>
                </a:cubicBezTo>
                <a:cubicBezTo>
                  <a:pt x="62" y="48"/>
                  <a:pt x="62" y="48"/>
                  <a:pt x="62" y="48"/>
                </a:cubicBezTo>
                <a:cubicBezTo>
                  <a:pt x="63" y="48"/>
                  <a:pt x="63" y="48"/>
                  <a:pt x="63" y="48"/>
                </a:cubicBezTo>
                <a:cubicBezTo>
                  <a:pt x="63" y="48"/>
                  <a:pt x="63" y="48"/>
                  <a:pt x="63" y="48"/>
                </a:cubicBezTo>
                <a:cubicBezTo>
                  <a:pt x="63" y="48"/>
                  <a:pt x="63" y="48"/>
                  <a:pt x="63" y="48"/>
                </a:cubicBezTo>
                <a:cubicBezTo>
                  <a:pt x="63" y="48"/>
                  <a:pt x="63" y="48"/>
                  <a:pt x="63" y="48"/>
                </a:cubicBezTo>
                <a:cubicBezTo>
                  <a:pt x="63" y="48"/>
                  <a:pt x="63" y="48"/>
                  <a:pt x="63" y="48"/>
                </a:cubicBezTo>
                <a:cubicBezTo>
                  <a:pt x="63" y="48"/>
                  <a:pt x="63" y="48"/>
                  <a:pt x="63" y="48"/>
                </a:cubicBezTo>
                <a:cubicBezTo>
                  <a:pt x="63" y="48"/>
                  <a:pt x="63" y="48"/>
                  <a:pt x="63" y="48"/>
                </a:cubicBezTo>
                <a:cubicBezTo>
                  <a:pt x="61" y="47"/>
                  <a:pt x="61" y="47"/>
                  <a:pt x="61" y="47"/>
                </a:cubicBezTo>
                <a:cubicBezTo>
                  <a:pt x="61" y="47"/>
                  <a:pt x="61" y="47"/>
                  <a:pt x="61" y="47"/>
                </a:cubicBezTo>
                <a:cubicBezTo>
                  <a:pt x="61" y="47"/>
                  <a:pt x="61" y="47"/>
                  <a:pt x="61" y="47"/>
                </a:cubicBezTo>
                <a:cubicBezTo>
                  <a:pt x="61" y="47"/>
                  <a:pt x="61" y="47"/>
                  <a:pt x="61" y="47"/>
                </a:cubicBezTo>
                <a:cubicBezTo>
                  <a:pt x="61" y="47"/>
                  <a:pt x="61" y="47"/>
                  <a:pt x="61" y="47"/>
                </a:cubicBezTo>
                <a:cubicBezTo>
                  <a:pt x="61" y="48"/>
                  <a:pt x="61" y="48"/>
                  <a:pt x="61" y="48"/>
                </a:cubicBezTo>
                <a:cubicBezTo>
                  <a:pt x="61" y="48"/>
                  <a:pt x="61" y="48"/>
                  <a:pt x="61" y="48"/>
                </a:cubicBezTo>
                <a:cubicBezTo>
                  <a:pt x="61" y="48"/>
                  <a:pt x="61" y="48"/>
                  <a:pt x="61" y="48"/>
                </a:cubicBezTo>
                <a:cubicBezTo>
                  <a:pt x="61" y="48"/>
                  <a:pt x="61" y="48"/>
                  <a:pt x="61" y="48"/>
                </a:cubicBezTo>
                <a:cubicBezTo>
                  <a:pt x="61" y="48"/>
                  <a:pt x="61" y="48"/>
                  <a:pt x="61" y="48"/>
                </a:cubicBezTo>
                <a:cubicBezTo>
                  <a:pt x="61" y="48"/>
                  <a:pt x="61" y="48"/>
                  <a:pt x="61" y="48"/>
                </a:cubicBezTo>
                <a:cubicBezTo>
                  <a:pt x="61" y="48"/>
                  <a:pt x="61" y="48"/>
                  <a:pt x="61" y="48"/>
                </a:cubicBezTo>
                <a:cubicBezTo>
                  <a:pt x="61" y="48"/>
                  <a:pt x="61" y="48"/>
                  <a:pt x="61" y="48"/>
                </a:cubicBezTo>
                <a:cubicBezTo>
                  <a:pt x="61" y="48"/>
                  <a:pt x="61" y="48"/>
                  <a:pt x="61" y="48"/>
                </a:cubicBezTo>
                <a:cubicBezTo>
                  <a:pt x="61" y="48"/>
                  <a:pt x="61" y="48"/>
                  <a:pt x="61" y="48"/>
                </a:cubicBezTo>
                <a:cubicBezTo>
                  <a:pt x="61" y="48"/>
                  <a:pt x="61" y="48"/>
                  <a:pt x="61" y="48"/>
                </a:cubicBezTo>
                <a:cubicBezTo>
                  <a:pt x="60" y="48"/>
                  <a:pt x="60" y="48"/>
                  <a:pt x="60" y="48"/>
                </a:cubicBezTo>
                <a:cubicBezTo>
                  <a:pt x="60" y="49"/>
                  <a:pt x="60" y="49"/>
                  <a:pt x="60" y="49"/>
                </a:cubicBezTo>
                <a:cubicBezTo>
                  <a:pt x="60" y="49"/>
                  <a:pt x="60" y="49"/>
                  <a:pt x="60" y="49"/>
                </a:cubicBezTo>
                <a:cubicBezTo>
                  <a:pt x="60" y="49"/>
                  <a:pt x="60" y="49"/>
                  <a:pt x="60" y="49"/>
                </a:cubicBezTo>
                <a:cubicBezTo>
                  <a:pt x="60" y="49"/>
                  <a:pt x="60" y="49"/>
                  <a:pt x="60" y="49"/>
                </a:cubicBezTo>
                <a:cubicBezTo>
                  <a:pt x="60" y="49"/>
                  <a:pt x="60" y="49"/>
                  <a:pt x="60" y="49"/>
                </a:cubicBezTo>
                <a:cubicBezTo>
                  <a:pt x="62" y="50"/>
                  <a:pt x="62" y="50"/>
                  <a:pt x="62" y="50"/>
                </a:cubicBezTo>
                <a:close/>
                <a:moveTo>
                  <a:pt x="63" y="44"/>
                </a:moveTo>
                <a:cubicBezTo>
                  <a:pt x="63" y="44"/>
                  <a:pt x="63" y="44"/>
                  <a:pt x="63" y="44"/>
                </a:cubicBezTo>
                <a:cubicBezTo>
                  <a:pt x="63" y="44"/>
                  <a:pt x="63" y="44"/>
                  <a:pt x="63" y="44"/>
                </a:cubicBezTo>
                <a:cubicBezTo>
                  <a:pt x="63" y="44"/>
                  <a:pt x="63" y="44"/>
                  <a:pt x="63" y="44"/>
                </a:cubicBezTo>
                <a:cubicBezTo>
                  <a:pt x="63" y="43"/>
                  <a:pt x="63" y="43"/>
                  <a:pt x="63" y="43"/>
                </a:cubicBezTo>
                <a:cubicBezTo>
                  <a:pt x="63" y="43"/>
                  <a:pt x="63" y="43"/>
                  <a:pt x="63" y="43"/>
                </a:cubicBezTo>
                <a:cubicBezTo>
                  <a:pt x="63" y="43"/>
                  <a:pt x="63" y="43"/>
                  <a:pt x="63" y="43"/>
                </a:cubicBezTo>
                <a:cubicBezTo>
                  <a:pt x="63" y="43"/>
                  <a:pt x="63" y="43"/>
                  <a:pt x="63" y="43"/>
                </a:cubicBezTo>
                <a:cubicBezTo>
                  <a:pt x="63" y="43"/>
                  <a:pt x="63" y="43"/>
                  <a:pt x="63" y="43"/>
                </a:cubicBezTo>
                <a:cubicBezTo>
                  <a:pt x="63" y="43"/>
                  <a:pt x="63" y="43"/>
                  <a:pt x="63" y="43"/>
                </a:cubicBezTo>
                <a:cubicBezTo>
                  <a:pt x="63" y="43"/>
                  <a:pt x="63" y="43"/>
                  <a:pt x="63" y="43"/>
                </a:cubicBezTo>
                <a:cubicBezTo>
                  <a:pt x="63" y="43"/>
                  <a:pt x="63" y="43"/>
                  <a:pt x="63" y="43"/>
                </a:cubicBezTo>
                <a:cubicBezTo>
                  <a:pt x="63" y="43"/>
                  <a:pt x="63" y="43"/>
                  <a:pt x="63" y="43"/>
                </a:cubicBezTo>
                <a:cubicBezTo>
                  <a:pt x="63" y="43"/>
                  <a:pt x="63" y="43"/>
                  <a:pt x="63" y="43"/>
                </a:cubicBezTo>
                <a:cubicBezTo>
                  <a:pt x="63" y="42"/>
                  <a:pt x="63" y="42"/>
                  <a:pt x="63" y="42"/>
                </a:cubicBezTo>
                <a:cubicBezTo>
                  <a:pt x="63" y="42"/>
                  <a:pt x="63" y="42"/>
                  <a:pt x="63" y="42"/>
                </a:cubicBezTo>
                <a:cubicBezTo>
                  <a:pt x="63" y="42"/>
                  <a:pt x="63" y="42"/>
                  <a:pt x="63" y="42"/>
                </a:cubicBezTo>
                <a:cubicBezTo>
                  <a:pt x="63" y="42"/>
                  <a:pt x="63" y="42"/>
                  <a:pt x="63" y="42"/>
                </a:cubicBezTo>
                <a:cubicBezTo>
                  <a:pt x="63" y="42"/>
                  <a:pt x="63" y="42"/>
                  <a:pt x="63" y="42"/>
                </a:cubicBezTo>
                <a:cubicBezTo>
                  <a:pt x="63" y="42"/>
                  <a:pt x="63" y="42"/>
                  <a:pt x="63" y="42"/>
                </a:cubicBezTo>
                <a:cubicBezTo>
                  <a:pt x="63" y="42"/>
                  <a:pt x="63" y="42"/>
                  <a:pt x="63" y="42"/>
                </a:cubicBezTo>
                <a:cubicBezTo>
                  <a:pt x="61" y="42"/>
                  <a:pt x="61" y="42"/>
                  <a:pt x="61" y="42"/>
                </a:cubicBezTo>
                <a:cubicBezTo>
                  <a:pt x="61" y="42"/>
                  <a:pt x="61" y="42"/>
                  <a:pt x="61" y="42"/>
                </a:cubicBezTo>
                <a:cubicBezTo>
                  <a:pt x="61" y="42"/>
                  <a:pt x="61" y="42"/>
                  <a:pt x="61" y="42"/>
                </a:cubicBezTo>
                <a:cubicBezTo>
                  <a:pt x="61" y="42"/>
                  <a:pt x="61" y="42"/>
                  <a:pt x="61" y="42"/>
                </a:cubicBezTo>
                <a:cubicBezTo>
                  <a:pt x="61" y="42"/>
                  <a:pt x="61" y="42"/>
                  <a:pt x="61" y="42"/>
                </a:cubicBezTo>
                <a:cubicBezTo>
                  <a:pt x="61" y="42"/>
                  <a:pt x="61" y="42"/>
                  <a:pt x="61" y="42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4"/>
                  <a:pt x="61" y="44"/>
                  <a:pt x="61" y="44"/>
                </a:cubicBezTo>
                <a:cubicBezTo>
                  <a:pt x="61" y="44"/>
                  <a:pt x="61" y="44"/>
                  <a:pt x="61" y="44"/>
                </a:cubicBezTo>
                <a:cubicBezTo>
                  <a:pt x="61" y="44"/>
                  <a:pt x="61" y="44"/>
                  <a:pt x="61" y="44"/>
                </a:cubicBezTo>
                <a:cubicBezTo>
                  <a:pt x="61" y="44"/>
                  <a:pt x="61" y="44"/>
                  <a:pt x="61" y="44"/>
                </a:cubicBezTo>
                <a:cubicBezTo>
                  <a:pt x="63" y="44"/>
                  <a:pt x="63" y="44"/>
                  <a:pt x="63" y="44"/>
                </a:cubicBezTo>
                <a:close/>
                <a:moveTo>
                  <a:pt x="62" y="38"/>
                </a:moveTo>
                <a:cubicBezTo>
                  <a:pt x="62" y="38"/>
                  <a:pt x="62" y="38"/>
                  <a:pt x="62" y="38"/>
                </a:cubicBezTo>
                <a:cubicBezTo>
                  <a:pt x="62" y="38"/>
                  <a:pt x="62" y="38"/>
                  <a:pt x="62" y="38"/>
                </a:cubicBezTo>
                <a:cubicBezTo>
                  <a:pt x="62" y="38"/>
                  <a:pt x="62" y="38"/>
                  <a:pt x="62" y="38"/>
                </a:cubicBezTo>
                <a:cubicBezTo>
                  <a:pt x="62" y="38"/>
                  <a:pt x="62" y="38"/>
                  <a:pt x="62" y="38"/>
                </a:cubicBezTo>
                <a:cubicBezTo>
                  <a:pt x="62" y="38"/>
                  <a:pt x="62" y="38"/>
                  <a:pt x="62" y="38"/>
                </a:cubicBezTo>
                <a:cubicBezTo>
                  <a:pt x="62" y="38"/>
                  <a:pt x="62" y="38"/>
                  <a:pt x="62" y="38"/>
                </a:cubicBezTo>
                <a:cubicBezTo>
                  <a:pt x="62" y="37"/>
                  <a:pt x="62" y="37"/>
                  <a:pt x="62" y="37"/>
                </a:cubicBezTo>
                <a:cubicBezTo>
                  <a:pt x="62" y="37"/>
                  <a:pt x="62" y="37"/>
                  <a:pt x="62" y="37"/>
                </a:cubicBezTo>
                <a:cubicBezTo>
                  <a:pt x="62" y="37"/>
                  <a:pt x="62" y="37"/>
                  <a:pt x="62" y="37"/>
                </a:cubicBezTo>
                <a:cubicBezTo>
                  <a:pt x="62" y="37"/>
                  <a:pt x="62" y="37"/>
                  <a:pt x="62" y="37"/>
                </a:cubicBezTo>
                <a:cubicBezTo>
                  <a:pt x="62" y="37"/>
                  <a:pt x="62" y="37"/>
                  <a:pt x="62" y="37"/>
                </a:cubicBezTo>
                <a:cubicBezTo>
                  <a:pt x="62" y="37"/>
                  <a:pt x="62" y="37"/>
                  <a:pt x="62" y="37"/>
                </a:cubicBezTo>
                <a:cubicBezTo>
                  <a:pt x="62" y="37"/>
                  <a:pt x="62" y="37"/>
                  <a:pt x="62" y="37"/>
                </a:cubicBezTo>
                <a:cubicBezTo>
                  <a:pt x="62" y="37"/>
                  <a:pt x="62" y="37"/>
                  <a:pt x="62" y="37"/>
                </a:cubicBezTo>
                <a:cubicBezTo>
                  <a:pt x="62" y="37"/>
                  <a:pt x="62" y="37"/>
                  <a:pt x="62" y="37"/>
                </a:cubicBezTo>
                <a:cubicBezTo>
                  <a:pt x="62" y="37"/>
                  <a:pt x="62" y="37"/>
                  <a:pt x="62" y="37"/>
                </a:cubicBezTo>
                <a:cubicBezTo>
                  <a:pt x="62" y="37"/>
                  <a:pt x="62" y="37"/>
                  <a:pt x="62" y="37"/>
                </a:cubicBezTo>
                <a:cubicBezTo>
                  <a:pt x="62" y="36"/>
                  <a:pt x="62" y="36"/>
                  <a:pt x="62" y="36"/>
                </a:cubicBezTo>
                <a:cubicBezTo>
                  <a:pt x="61" y="36"/>
                  <a:pt x="61" y="36"/>
                  <a:pt x="61" y="36"/>
                </a:cubicBezTo>
                <a:cubicBezTo>
                  <a:pt x="61" y="36"/>
                  <a:pt x="61" y="36"/>
                  <a:pt x="61" y="36"/>
                </a:cubicBezTo>
                <a:cubicBezTo>
                  <a:pt x="61" y="36"/>
                  <a:pt x="61" y="36"/>
                  <a:pt x="61" y="36"/>
                </a:cubicBezTo>
                <a:cubicBezTo>
                  <a:pt x="60" y="37"/>
                  <a:pt x="60" y="37"/>
                  <a:pt x="60" y="37"/>
                </a:cubicBezTo>
                <a:cubicBezTo>
                  <a:pt x="60" y="37"/>
                  <a:pt x="60" y="37"/>
                  <a:pt x="60" y="37"/>
                </a:cubicBezTo>
                <a:cubicBezTo>
                  <a:pt x="60" y="37"/>
                  <a:pt x="60" y="37"/>
                  <a:pt x="60" y="37"/>
                </a:cubicBezTo>
                <a:cubicBezTo>
                  <a:pt x="60" y="37"/>
                  <a:pt x="60" y="37"/>
                  <a:pt x="60" y="37"/>
                </a:cubicBezTo>
                <a:cubicBezTo>
                  <a:pt x="60" y="37"/>
                  <a:pt x="60" y="37"/>
                  <a:pt x="60" y="37"/>
                </a:cubicBezTo>
                <a:cubicBezTo>
                  <a:pt x="60" y="37"/>
                  <a:pt x="60" y="37"/>
                  <a:pt x="60" y="37"/>
                </a:cubicBezTo>
                <a:cubicBezTo>
                  <a:pt x="60" y="38"/>
                  <a:pt x="60" y="38"/>
                  <a:pt x="60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0" y="39"/>
                  <a:pt x="60" y="39"/>
                  <a:pt x="60" y="39"/>
                </a:cubicBezTo>
                <a:cubicBezTo>
                  <a:pt x="60" y="39"/>
                  <a:pt x="60" y="39"/>
                  <a:pt x="60" y="39"/>
                </a:cubicBezTo>
                <a:cubicBezTo>
                  <a:pt x="60" y="39"/>
                  <a:pt x="60" y="39"/>
                  <a:pt x="60" y="39"/>
                </a:cubicBezTo>
                <a:cubicBezTo>
                  <a:pt x="62" y="38"/>
                  <a:pt x="62" y="38"/>
                  <a:pt x="62" y="38"/>
                </a:cubicBezTo>
                <a:close/>
                <a:moveTo>
                  <a:pt x="59" y="33"/>
                </a:moveTo>
                <a:cubicBezTo>
                  <a:pt x="59" y="33"/>
                  <a:pt x="59" y="33"/>
                  <a:pt x="59" y="33"/>
                </a:cubicBezTo>
                <a:cubicBezTo>
                  <a:pt x="59" y="33"/>
                  <a:pt x="59" y="33"/>
                  <a:pt x="59" y="33"/>
                </a:cubicBezTo>
                <a:cubicBezTo>
                  <a:pt x="59" y="33"/>
                  <a:pt x="59" y="33"/>
                  <a:pt x="59" y="33"/>
                </a:cubicBezTo>
                <a:cubicBezTo>
                  <a:pt x="59" y="33"/>
                  <a:pt x="59" y="33"/>
                  <a:pt x="59" y="33"/>
                </a:cubicBezTo>
                <a:cubicBezTo>
                  <a:pt x="59" y="33"/>
                  <a:pt x="59" y="33"/>
                  <a:pt x="59" y="33"/>
                </a:cubicBezTo>
                <a:cubicBezTo>
                  <a:pt x="59" y="33"/>
                  <a:pt x="59" y="33"/>
                  <a:pt x="59" y="33"/>
                </a:cubicBezTo>
                <a:cubicBezTo>
                  <a:pt x="59" y="33"/>
                  <a:pt x="59" y="33"/>
                  <a:pt x="59" y="33"/>
                </a:cubicBezTo>
                <a:cubicBezTo>
                  <a:pt x="59" y="33"/>
                  <a:pt x="59" y="33"/>
                  <a:pt x="59" y="33"/>
                </a:cubicBezTo>
                <a:cubicBezTo>
                  <a:pt x="59" y="32"/>
                  <a:pt x="59" y="32"/>
                  <a:pt x="59" y="32"/>
                </a:cubicBezTo>
                <a:cubicBezTo>
                  <a:pt x="59" y="32"/>
                  <a:pt x="59" y="32"/>
                  <a:pt x="59" y="32"/>
                </a:cubicBezTo>
                <a:cubicBezTo>
                  <a:pt x="59" y="32"/>
                  <a:pt x="59" y="32"/>
                  <a:pt x="59" y="32"/>
                </a:cubicBezTo>
                <a:cubicBezTo>
                  <a:pt x="59" y="32"/>
                  <a:pt x="59" y="32"/>
                  <a:pt x="59" y="32"/>
                </a:cubicBezTo>
                <a:cubicBezTo>
                  <a:pt x="58" y="32"/>
                  <a:pt x="58" y="32"/>
                  <a:pt x="58" y="32"/>
                </a:cubicBezTo>
                <a:cubicBezTo>
                  <a:pt x="58" y="32"/>
                  <a:pt x="58" y="32"/>
                  <a:pt x="58" y="32"/>
                </a:cubicBezTo>
                <a:cubicBezTo>
                  <a:pt x="58" y="32"/>
                  <a:pt x="58" y="32"/>
                  <a:pt x="58" y="32"/>
                </a:cubicBezTo>
                <a:cubicBezTo>
                  <a:pt x="58" y="32"/>
                  <a:pt x="58" y="32"/>
                  <a:pt x="58" y="32"/>
                </a:cubicBezTo>
                <a:cubicBezTo>
                  <a:pt x="58" y="32"/>
                  <a:pt x="58" y="32"/>
                  <a:pt x="58" y="32"/>
                </a:cubicBezTo>
                <a:cubicBezTo>
                  <a:pt x="58" y="32"/>
                  <a:pt x="58" y="32"/>
                  <a:pt x="58" y="32"/>
                </a:cubicBezTo>
                <a:cubicBezTo>
                  <a:pt x="58" y="32"/>
                  <a:pt x="58" y="32"/>
                  <a:pt x="58" y="32"/>
                </a:cubicBezTo>
                <a:cubicBezTo>
                  <a:pt x="58" y="32"/>
                  <a:pt x="58" y="32"/>
                  <a:pt x="58" y="32"/>
                </a:cubicBezTo>
                <a:cubicBezTo>
                  <a:pt x="58" y="32"/>
                  <a:pt x="58" y="32"/>
                  <a:pt x="58" y="32"/>
                </a:cubicBezTo>
                <a:cubicBezTo>
                  <a:pt x="57" y="33"/>
                  <a:pt x="57" y="33"/>
                  <a:pt x="57" y="33"/>
                </a:cubicBezTo>
                <a:cubicBezTo>
                  <a:pt x="57" y="33"/>
                  <a:pt x="57" y="33"/>
                  <a:pt x="57" y="33"/>
                </a:cubicBezTo>
                <a:cubicBezTo>
                  <a:pt x="57" y="33"/>
                  <a:pt x="57" y="33"/>
                  <a:pt x="57" y="33"/>
                </a:cubicBezTo>
                <a:cubicBezTo>
                  <a:pt x="57" y="33"/>
                  <a:pt x="57" y="33"/>
                  <a:pt x="57" y="33"/>
                </a:cubicBezTo>
                <a:cubicBezTo>
                  <a:pt x="57" y="33"/>
                  <a:pt x="57" y="33"/>
                  <a:pt x="57" y="33"/>
                </a:cubicBezTo>
                <a:cubicBezTo>
                  <a:pt x="57" y="33"/>
                  <a:pt x="57" y="33"/>
                  <a:pt x="57" y="33"/>
                </a:cubicBezTo>
                <a:cubicBezTo>
                  <a:pt x="57" y="33"/>
                  <a:pt x="57" y="33"/>
                  <a:pt x="57" y="33"/>
                </a:cubicBezTo>
                <a:cubicBezTo>
                  <a:pt x="57" y="33"/>
                  <a:pt x="57" y="33"/>
                  <a:pt x="57" y="33"/>
                </a:cubicBezTo>
                <a:cubicBezTo>
                  <a:pt x="57" y="34"/>
                  <a:pt x="57" y="34"/>
                  <a:pt x="57" y="34"/>
                </a:cubicBezTo>
                <a:cubicBezTo>
                  <a:pt x="57" y="34"/>
                  <a:pt x="57" y="34"/>
                  <a:pt x="57" y="34"/>
                </a:cubicBezTo>
                <a:cubicBezTo>
                  <a:pt x="57" y="34"/>
                  <a:pt x="57" y="34"/>
                  <a:pt x="57" y="34"/>
                </a:cubicBezTo>
                <a:cubicBezTo>
                  <a:pt x="57" y="34"/>
                  <a:pt x="57" y="34"/>
                  <a:pt x="57" y="34"/>
                </a:cubicBezTo>
                <a:cubicBezTo>
                  <a:pt x="57" y="34"/>
                  <a:pt x="57" y="34"/>
                  <a:pt x="57" y="34"/>
                </a:cubicBezTo>
                <a:cubicBezTo>
                  <a:pt x="57" y="34"/>
                  <a:pt x="57" y="34"/>
                  <a:pt x="57" y="34"/>
                </a:cubicBezTo>
                <a:cubicBezTo>
                  <a:pt x="58" y="34"/>
                  <a:pt x="58" y="34"/>
                  <a:pt x="58" y="34"/>
                </a:cubicBezTo>
                <a:cubicBezTo>
                  <a:pt x="58" y="34"/>
                  <a:pt x="58" y="34"/>
                  <a:pt x="58" y="34"/>
                </a:cubicBezTo>
                <a:cubicBezTo>
                  <a:pt x="58" y="34"/>
                  <a:pt x="58" y="34"/>
                  <a:pt x="58" y="34"/>
                </a:cubicBezTo>
                <a:cubicBezTo>
                  <a:pt x="58" y="34"/>
                  <a:pt x="58" y="34"/>
                  <a:pt x="58" y="34"/>
                </a:cubicBezTo>
                <a:cubicBezTo>
                  <a:pt x="58" y="34"/>
                  <a:pt x="58" y="34"/>
                  <a:pt x="58" y="34"/>
                </a:cubicBezTo>
                <a:cubicBezTo>
                  <a:pt x="58" y="34"/>
                  <a:pt x="58" y="34"/>
                  <a:pt x="58" y="34"/>
                </a:cubicBezTo>
                <a:cubicBezTo>
                  <a:pt x="58" y="34"/>
                  <a:pt x="58" y="34"/>
                  <a:pt x="58" y="34"/>
                </a:cubicBezTo>
                <a:cubicBezTo>
                  <a:pt x="58" y="34"/>
                  <a:pt x="58" y="34"/>
                  <a:pt x="58" y="34"/>
                </a:cubicBezTo>
                <a:cubicBezTo>
                  <a:pt x="59" y="33"/>
                  <a:pt x="59" y="33"/>
                  <a:pt x="59" y="33"/>
                </a:cubicBezTo>
                <a:close/>
                <a:moveTo>
                  <a:pt x="55" y="29"/>
                </a:moveTo>
                <a:cubicBezTo>
                  <a:pt x="55" y="29"/>
                  <a:pt x="55" y="29"/>
                  <a:pt x="55" y="29"/>
                </a:cubicBezTo>
                <a:cubicBezTo>
                  <a:pt x="55" y="29"/>
                  <a:pt x="55" y="29"/>
                  <a:pt x="55" y="29"/>
                </a:cubicBezTo>
                <a:cubicBezTo>
                  <a:pt x="54" y="29"/>
                  <a:pt x="54" y="29"/>
                  <a:pt x="54" y="29"/>
                </a:cubicBezTo>
                <a:cubicBezTo>
                  <a:pt x="54" y="29"/>
                  <a:pt x="54" y="29"/>
                  <a:pt x="54" y="29"/>
                </a:cubicBezTo>
                <a:cubicBezTo>
                  <a:pt x="54" y="29"/>
                  <a:pt x="54" y="29"/>
                  <a:pt x="54" y="29"/>
                </a:cubicBezTo>
                <a:cubicBezTo>
                  <a:pt x="54" y="29"/>
                  <a:pt x="54" y="29"/>
                  <a:pt x="54" y="29"/>
                </a:cubicBezTo>
                <a:cubicBezTo>
                  <a:pt x="54" y="29"/>
                  <a:pt x="54" y="29"/>
                  <a:pt x="54" y="29"/>
                </a:cubicBezTo>
                <a:cubicBezTo>
                  <a:pt x="54" y="29"/>
                  <a:pt x="54" y="29"/>
                  <a:pt x="54" y="29"/>
                </a:cubicBezTo>
                <a:cubicBezTo>
                  <a:pt x="54" y="29"/>
                  <a:pt x="54" y="29"/>
                  <a:pt x="54" y="29"/>
                </a:cubicBezTo>
                <a:cubicBezTo>
                  <a:pt x="54" y="29"/>
                  <a:pt x="54" y="29"/>
                  <a:pt x="54" y="29"/>
                </a:cubicBezTo>
                <a:cubicBezTo>
                  <a:pt x="54" y="29"/>
                  <a:pt x="54" y="29"/>
                  <a:pt x="54" y="29"/>
                </a:cubicBezTo>
                <a:cubicBezTo>
                  <a:pt x="54" y="29"/>
                  <a:pt x="54" y="29"/>
                  <a:pt x="54" y="29"/>
                </a:cubicBezTo>
                <a:cubicBezTo>
                  <a:pt x="54" y="29"/>
                  <a:pt x="54" y="29"/>
                  <a:pt x="54" y="29"/>
                </a:cubicBezTo>
                <a:cubicBezTo>
                  <a:pt x="54" y="29"/>
                  <a:pt x="54" y="29"/>
                  <a:pt x="54" y="29"/>
                </a:cubicBezTo>
                <a:cubicBezTo>
                  <a:pt x="53" y="29"/>
                  <a:pt x="53" y="29"/>
                  <a:pt x="53" y="29"/>
                </a:cubicBezTo>
                <a:cubicBezTo>
                  <a:pt x="53" y="29"/>
                  <a:pt x="53" y="29"/>
                  <a:pt x="53" y="29"/>
                </a:cubicBezTo>
                <a:cubicBezTo>
                  <a:pt x="53" y="29"/>
                  <a:pt x="53" y="29"/>
                  <a:pt x="53" y="29"/>
                </a:cubicBezTo>
                <a:cubicBezTo>
                  <a:pt x="53" y="29"/>
                  <a:pt x="53" y="29"/>
                  <a:pt x="53" y="29"/>
                </a:cubicBezTo>
                <a:cubicBezTo>
                  <a:pt x="53" y="29"/>
                  <a:pt x="53" y="29"/>
                  <a:pt x="53" y="29"/>
                </a:cubicBezTo>
                <a:cubicBezTo>
                  <a:pt x="53" y="29"/>
                  <a:pt x="53" y="29"/>
                  <a:pt x="53" y="29"/>
                </a:cubicBezTo>
                <a:cubicBezTo>
                  <a:pt x="53" y="29"/>
                  <a:pt x="53" y="29"/>
                  <a:pt x="53" y="29"/>
                </a:cubicBezTo>
                <a:cubicBezTo>
                  <a:pt x="52" y="30"/>
                  <a:pt x="52" y="30"/>
                  <a:pt x="52" y="30"/>
                </a:cubicBezTo>
                <a:cubicBezTo>
                  <a:pt x="52" y="30"/>
                  <a:pt x="52" y="30"/>
                  <a:pt x="52" y="30"/>
                </a:cubicBezTo>
                <a:cubicBezTo>
                  <a:pt x="52" y="30"/>
                  <a:pt x="52" y="30"/>
                  <a:pt x="52" y="30"/>
                </a:cubicBezTo>
                <a:cubicBezTo>
                  <a:pt x="52" y="30"/>
                  <a:pt x="52" y="30"/>
                  <a:pt x="52" y="30"/>
                </a:cubicBezTo>
                <a:cubicBezTo>
                  <a:pt x="53" y="30"/>
                  <a:pt x="53" y="30"/>
                  <a:pt x="53" y="30"/>
                </a:cubicBezTo>
                <a:cubicBezTo>
                  <a:pt x="53" y="31"/>
                  <a:pt x="53" y="31"/>
                  <a:pt x="53" y="31"/>
                </a:cubicBezTo>
                <a:cubicBezTo>
                  <a:pt x="53" y="31"/>
                  <a:pt x="53" y="31"/>
                  <a:pt x="53" y="31"/>
                </a:cubicBezTo>
                <a:cubicBezTo>
                  <a:pt x="53" y="31"/>
                  <a:pt x="53" y="31"/>
                  <a:pt x="53" y="31"/>
                </a:cubicBezTo>
                <a:cubicBezTo>
                  <a:pt x="53" y="31"/>
                  <a:pt x="53" y="31"/>
                  <a:pt x="53" y="31"/>
                </a:cubicBezTo>
                <a:cubicBezTo>
                  <a:pt x="53" y="31"/>
                  <a:pt x="53" y="31"/>
                  <a:pt x="53" y="31"/>
                </a:cubicBezTo>
                <a:cubicBezTo>
                  <a:pt x="53" y="31"/>
                  <a:pt x="53" y="31"/>
                  <a:pt x="53" y="31"/>
                </a:cubicBezTo>
                <a:cubicBezTo>
                  <a:pt x="53" y="31"/>
                  <a:pt x="53" y="31"/>
                  <a:pt x="53" y="31"/>
                </a:cubicBezTo>
                <a:cubicBezTo>
                  <a:pt x="53" y="31"/>
                  <a:pt x="53" y="31"/>
                  <a:pt x="53" y="31"/>
                </a:cubicBezTo>
                <a:cubicBezTo>
                  <a:pt x="53" y="31"/>
                  <a:pt x="53" y="31"/>
                  <a:pt x="53" y="31"/>
                </a:cubicBezTo>
                <a:cubicBezTo>
                  <a:pt x="53" y="31"/>
                  <a:pt x="53" y="31"/>
                  <a:pt x="53" y="31"/>
                </a:cubicBezTo>
                <a:cubicBezTo>
                  <a:pt x="53" y="31"/>
                  <a:pt x="53" y="31"/>
                  <a:pt x="53" y="31"/>
                </a:cubicBezTo>
                <a:cubicBezTo>
                  <a:pt x="53" y="31"/>
                  <a:pt x="53" y="31"/>
                  <a:pt x="53" y="31"/>
                </a:cubicBezTo>
                <a:cubicBezTo>
                  <a:pt x="54" y="31"/>
                  <a:pt x="54" y="31"/>
                  <a:pt x="54" y="31"/>
                </a:cubicBezTo>
                <a:cubicBezTo>
                  <a:pt x="54" y="31"/>
                  <a:pt x="54" y="31"/>
                  <a:pt x="54" y="31"/>
                </a:cubicBezTo>
                <a:cubicBezTo>
                  <a:pt x="54" y="31"/>
                  <a:pt x="54" y="31"/>
                  <a:pt x="54" y="31"/>
                </a:cubicBezTo>
                <a:cubicBezTo>
                  <a:pt x="54" y="31"/>
                  <a:pt x="54" y="31"/>
                  <a:pt x="54" y="31"/>
                </a:cubicBezTo>
                <a:cubicBezTo>
                  <a:pt x="54" y="31"/>
                  <a:pt x="54" y="31"/>
                  <a:pt x="54" y="31"/>
                </a:cubicBezTo>
                <a:cubicBezTo>
                  <a:pt x="55" y="29"/>
                  <a:pt x="55" y="29"/>
                  <a:pt x="55" y="29"/>
                </a:cubicBezTo>
                <a:close/>
                <a:moveTo>
                  <a:pt x="47" y="24"/>
                </a:moveTo>
                <a:cubicBezTo>
                  <a:pt x="36" y="24"/>
                  <a:pt x="28" y="33"/>
                  <a:pt x="28" y="44"/>
                </a:cubicBezTo>
                <a:cubicBezTo>
                  <a:pt x="28" y="54"/>
                  <a:pt x="36" y="63"/>
                  <a:pt x="47" y="63"/>
                </a:cubicBezTo>
                <a:cubicBezTo>
                  <a:pt x="58" y="63"/>
                  <a:pt x="67" y="54"/>
                  <a:pt x="67" y="44"/>
                </a:cubicBezTo>
                <a:cubicBezTo>
                  <a:pt x="67" y="33"/>
                  <a:pt x="58" y="24"/>
                  <a:pt x="47" y="24"/>
                </a:cubicBezTo>
                <a:close/>
                <a:moveTo>
                  <a:pt x="3" y="16"/>
                </a:moveTo>
                <a:cubicBezTo>
                  <a:pt x="6" y="16"/>
                  <a:pt x="10" y="16"/>
                  <a:pt x="14" y="15"/>
                </a:cubicBezTo>
                <a:cubicBezTo>
                  <a:pt x="11" y="15"/>
                  <a:pt x="9" y="15"/>
                  <a:pt x="6" y="15"/>
                </a:cubicBezTo>
                <a:cubicBezTo>
                  <a:pt x="5" y="15"/>
                  <a:pt x="3" y="13"/>
                  <a:pt x="3" y="12"/>
                </a:cubicBezTo>
                <a:cubicBezTo>
                  <a:pt x="3" y="9"/>
                  <a:pt x="3" y="7"/>
                  <a:pt x="3" y="4"/>
                </a:cubicBezTo>
                <a:cubicBezTo>
                  <a:pt x="3" y="2"/>
                  <a:pt x="5" y="1"/>
                  <a:pt x="6" y="1"/>
                </a:cubicBezTo>
                <a:cubicBezTo>
                  <a:pt x="16" y="0"/>
                  <a:pt x="27" y="0"/>
                  <a:pt x="37" y="1"/>
                </a:cubicBezTo>
                <a:cubicBezTo>
                  <a:pt x="39" y="1"/>
                  <a:pt x="40" y="2"/>
                  <a:pt x="40" y="4"/>
                </a:cubicBezTo>
                <a:cubicBezTo>
                  <a:pt x="40" y="7"/>
                  <a:pt x="40" y="9"/>
                  <a:pt x="40" y="12"/>
                </a:cubicBezTo>
                <a:cubicBezTo>
                  <a:pt x="40" y="13"/>
                  <a:pt x="39" y="15"/>
                  <a:pt x="37" y="15"/>
                </a:cubicBezTo>
                <a:cubicBezTo>
                  <a:pt x="33" y="15"/>
                  <a:pt x="30" y="15"/>
                  <a:pt x="26" y="16"/>
                </a:cubicBezTo>
                <a:cubicBezTo>
                  <a:pt x="28" y="16"/>
                  <a:pt x="31" y="16"/>
                  <a:pt x="33" y="16"/>
                </a:cubicBezTo>
                <a:cubicBezTo>
                  <a:pt x="35" y="16"/>
                  <a:pt x="36" y="18"/>
                  <a:pt x="36" y="19"/>
                </a:cubicBezTo>
                <a:cubicBezTo>
                  <a:pt x="36" y="23"/>
                  <a:pt x="36" y="23"/>
                  <a:pt x="36" y="23"/>
                </a:cubicBezTo>
                <a:cubicBezTo>
                  <a:pt x="34" y="24"/>
                  <a:pt x="32" y="25"/>
                  <a:pt x="31" y="27"/>
                </a:cubicBezTo>
                <a:cubicBezTo>
                  <a:pt x="30" y="28"/>
                  <a:pt x="29" y="29"/>
                  <a:pt x="28" y="30"/>
                </a:cubicBezTo>
                <a:cubicBezTo>
                  <a:pt x="20" y="31"/>
                  <a:pt x="11" y="31"/>
                  <a:pt x="3" y="30"/>
                </a:cubicBezTo>
                <a:cubicBezTo>
                  <a:pt x="1" y="30"/>
                  <a:pt x="0" y="28"/>
                  <a:pt x="0" y="27"/>
                </a:cubicBezTo>
                <a:cubicBezTo>
                  <a:pt x="0" y="24"/>
                  <a:pt x="0" y="22"/>
                  <a:pt x="0" y="19"/>
                </a:cubicBezTo>
                <a:cubicBezTo>
                  <a:pt x="0" y="18"/>
                  <a:pt x="1" y="16"/>
                  <a:pt x="3" y="16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74" name="Freeform 77"/>
          <p:cNvSpPr>
            <a:spLocks noEditPoints="1"/>
          </p:cNvSpPr>
          <p:nvPr/>
        </p:nvSpPr>
        <p:spPr bwMode="auto">
          <a:xfrm>
            <a:off x="5140612" y="3065373"/>
            <a:ext cx="571500" cy="660400"/>
          </a:xfrm>
          <a:custGeom>
            <a:avLst/>
            <a:gdLst>
              <a:gd name="T0" fmla="*/ 60158 w 57"/>
              <a:gd name="T1" fmla="*/ 560339 h 66"/>
              <a:gd name="T2" fmla="*/ 391026 w 57"/>
              <a:gd name="T3" fmla="*/ 520315 h 66"/>
              <a:gd name="T4" fmla="*/ 431132 w 57"/>
              <a:gd name="T5" fmla="*/ 510309 h 66"/>
              <a:gd name="T6" fmla="*/ 391026 w 57"/>
              <a:gd name="T7" fmla="*/ 370224 h 66"/>
              <a:gd name="T8" fmla="*/ 451184 w 57"/>
              <a:gd name="T9" fmla="*/ 340206 h 66"/>
              <a:gd name="T10" fmla="*/ 421105 w 57"/>
              <a:gd name="T11" fmla="*/ 660400 h 66"/>
              <a:gd name="T12" fmla="*/ 0 w 57"/>
              <a:gd name="T13" fmla="*/ 640388 h 66"/>
              <a:gd name="T14" fmla="*/ 20053 w 57"/>
              <a:gd name="T15" fmla="*/ 0 h 66"/>
              <a:gd name="T16" fmla="*/ 421105 w 57"/>
              <a:gd name="T17" fmla="*/ 0 h 66"/>
              <a:gd name="T18" fmla="*/ 451184 w 57"/>
              <a:gd name="T19" fmla="*/ 60036 h 66"/>
              <a:gd name="T20" fmla="*/ 391026 w 57"/>
              <a:gd name="T21" fmla="*/ 50030 h 66"/>
              <a:gd name="T22" fmla="*/ 330868 w 57"/>
              <a:gd name="T23" fmla="*/ 100061 h 66"/>
              <a:gd name="T24" fmla="*/ 280737 w 57"/>
              <a:gd name="T25" fmla="*/ 150091 h 66"/>
              <a:gd name="T26" fmla="*/ 310816 w 57"/>
              <a:gd name="T27" fmla="*/ 170103 h 66"/>
              <a:gd name="T28" fmla="*/ 310816 w 57"/>
              <a:gd name="T29" fmla="*/ 130079 h 66"/>
              <a:gd name="T30" fmla="*/ 521368 w 57"/>
              <a:gd name="T31" fmla="*/ 120073 h 66"/>
              <a:gd name="T32" fmla="*/ 541421 w 57"/>
              <a:gd name="T33" fmla="*/ 150091 h 66"/>
              <a:gd name="T34" fmla="*/ 541421 w 57"/>
              <a:gd name="T35" fmla="*/ 270164 h 66"/>
              <a:gd name="T36" fmla="*/ 411079 w 57"/>
              <a:gd name="T37" fmla="*/ 280170 h 66"/>
              <a:gd name="T38" fmla="*/ 401053 w 57"/>
              <a:gd name="T39" fmla="*/ 280170 h 66"/>
              <a:gd name="T40" fmla="*/ 381000 w 57"/>
              <a:gd name="T41" fmla="*/ 300182 h 66"/>
              <a:gd name="T42" fmla="*/ 370974 w 57"/>
              <a:gd name="T43" fmla="*/ 280170 h 66"/>
              <a:gd name="T44" fmla="*/ 350921 w 57"/>
              <a:gd name="T45" fmla="*/ 300182 h 66"/>
              <a:gd name="T46" fmla="*/ 340895 w 57"/>
              <a:gd name="T47" fmla="*/ 340206 h 66"/>
              <a:gd name="T48" fmla="*/ 360947 w 57"/>
              <a:gd name="T49" fmla="*/ 350212 h 66"/>
              <a:gd name="T50" fmla="*/ 521368 w 57"/>
              <a:gd name="T51" fmla="*/ 300182 h 66"/>
              <a:gd name="T52" fmla="*/ 571500 w 57"/>
              <a:gd name="T53" fmla="*/ 250152 h 66"/>
              <a:gd name="T54" fmla="*/ 551447 w 57"/>
              <a:gd name="T55" fmla="*/ 120073 h 66"/>
              <a:gd name="T56" fmla="*/ 330868 w 57"/>
              <a:gd name="T57" fmla="*/ 100061 h 66"/>
              <a:gd name="T58" fmla="*/ 501316 w 57"/>
              <a:gd name="T59" fmla="*/ 200121 h 66"/>
              <a:gd name="T60" fmla="*/ 461211 w 57"/>
              <a:gd name="T61" fmla="*/ 200121 h 66"/>
              <a:gd name="T62" fmla="*/ 431132 w 57"/>
              <a:gd name="T63" fmla="*/ 180109 h 66"/>
              <a:gd name="T64" fmla="*/ 431132 w 57"/>
              <a:gd name="T65" fmla="*/ 220133 h 66"/>
              <a:gd name="T66" fmla="*/ 431132 w 57"/>
              <a:gd name="T67" fmla="*/ 180109 h 66"/>
              <a:gd name="T68" fmla="*/ 350921 w 57"/>
              <a:gd name="T69" fmla="*/ 200121 h 66"/>
              <a:gd name="T70" fmla="*/ 391026 w 57"/>
              <a:gd name="T71" fmla="*/ 200121 h 66"/>
              <a:gd name="T72" fmla="*/ 260684 w 57"/>
              <a:gd name="T73" fmla="*/ 180109 h 66"/>
              <a:gd name="T74" fmla="*/ 260684 w 57"/>
              <a:gd name="T75" fmla="*/ 330200 h 66"/>
              <a:gd name="T76" fmla="*/ 260684 w 57"/>
              <a:gd name="T77" fmla="*/ 180109 h 66"/>
              <a:gd name="T78" fmla="*/ 310816 w 57"/>
              <a:gd name="T79" fmla="*/ 350212 h 66"/>
              <a:gd name="T80" fmla="*/ 210553 w 57"/>
              <a:gd name="T81" fmla="*/ 350212 h 66"/>
              <a:gd name="T82" fmla="*/ 391026 w 57"/>
              <a:gd name="T83" fmla="*/ 490297 h 66"/>
              <a:gd name="T84" fmla="*/ 170447 w 57"/>
              <a:gd name="T85" fmla="*/ 600364 h 66"/>
              <a:gd name="T86" fmla="*/ 180474 w 57"/>
              <a:gd name="T87" fmla="*/ 620376 h 66"/>
              <a:gd name="T88" fmla="*/ 280737 w 57"/>
              <a:gd name="T89" fmla="*/ 620376 h 66"/>
              <a:gd name="T90" fmla="*/ 270711 w 57"/>
              <a:gd name="T91" fmla="*/ 590358 h 6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57"/>
              <a:gd name="T139" fmla="*/ 0 h 66"/>
              <a:gd name="T140" fmla="*/ 57 w 57"/>
              <a:gd name="T141" fmla="*/ 66 h 6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57" h="66">
                <a:moveTo>
                  <a:pt x="6" y="5"/>
                </a:moveTo>
                <a:cubicBezTo>
                  <a:pt x="6" y="56"/>
                  <a:pt x="6" y="56"/>
                  <a:pt x="6" y="56"/>
                </a:cubicBezTo>
                <a:cubicBezTo>
                  <a:pt x="39" y="56"/>
                  <a:pt x="39" y="56"/>
                  <a:pt x="39" y="56"/>
                </a:cubicBezTo>
                <a:cubicBezTo>
                  <a:pt x="39" y="52"/>
                  <a:pt x="39" y="52"/>
                  <a:pt x="39" y="52"/>
                </a:cubicBezTo>
                <a:cubicBezTo>
                  <a:pt x="39" y="52"/>
                  <a:pt x="40" y="52"/>
                  <a:pt x="40" y="52"/>
                </a:cubicBezTo>
                <a:cubicBezTo>
                  <a:pt x="43" y="51"/>
                  <a:pt x="43" y="51"/>
                  <a:pt x="43" y="51"/>
                </a:cubicBezTo>
                <a:cubicBezTo>
                  <a:pt x="43" y="48"/>
                  <a:pt x="43" y="48"/>
                  <a:pt x="43" y="48"/>
                </a:cubicBezTo>
                <a:cubicBezTo>
                  <a:pt x="43" y="44"/>
                  <a:pt x="41" y="40"/>
                  <a:pt x="39" y="37"/>
                </a:cubicBezTo>
                <a:cubicBezTo>
                  <a:pt x="43" y="34"/>
                  <a:pt x="43" y="34"/>
                  <a:pt x="43" y="34"/>
                </a:cubicBezTo>
                <a:cubicBezTo>
                  <a:pt x="45" y="34"/>
                  <a:pt x="45" y="34"/>
                  <a:pt x="45" y="34"/>
                </a:cubicBezTo>
                <a:cubicBezTo>
                  <a:pt x="45" y="64"/>
                  <a:pt x="45" y="64"/>
                  <a:pt x="45" y="64"/>
                </a:cubicBezTo>
                <a:cubicBezTo>
                  <a:pt x="45" y="65"/>
                  <a:pt x="44" y="66"/>
                  <a:pt x="42" y="66"/>
                </a:cubicBezTo>
                <a:cubicBezTo>
                  <a:pt x="2" y="66"/>
                  <a:pt x="2" y="66"/>
                  <a:pt x="2" y="66"/>
                </a:cubicBezTo>
                <a:cubicBezTo>
                  <a:pt x="1" y="66"/>
                  <a:pt x="0" y="65"/>
                  <a:pt x="0" y="64"/>
                </a:cubicBezTo>
                <a:cubicBezTo>
                  <a:pt x="0" y="2"/>
                  <a:pt x="0" y="2"/>
                  <a:pt x="0" y="2"/>
                </a:cubicBezTo>
                <a:cubicBezTo>
                  <a:pt x="0" y="1"/>
                  <a:pt x="1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44" y="0"/>
                  <a:pt x="45" y="1"/>
                  <a:pt x="45" y="2"/>
                </a:cubicBezTo>
                <a:cubicBezTo>
                  <a:pt x="45" y="6"/>
                  <a:pt x="45" y="6"/>
                  <a:pt x="45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5"/>
                  <a:pt x="39" y="5"/>
                  <a:pt x="39" y="5"/>
                </a:cubicBezTo>
                <a:cubicBezTo>
                  <a:pt x="6" y="5"/>
                  <a:pt x="6" y="5"/>
                  <a:pt x="6" y="5"/>
                </a:cubicBezTo>
                <a:close/>
                <a:moveTo>
                  <a:pt x="33" y="10"/>
                </a:moveTo>
                <a:cubicBezTo>
                  <a:pt x="32" y="10"/>
                  <a:pt x="31" y="11"/>
                  <a:pt x="30" y="12"/>
                </a:cubicBezTo>
                <a:cubicBezTo>
                  <a:pt x="29" y="13"/>
                  <a:pt x="28" y="14"/>
                  <a:pt x="28" y="15"/>
                </a:cubicBezTo>
                <a:cubicBezTo>
                  <a:pt x="28" y="16"/>
                  <a:pt x="28" y="16"/>
                  <a:pt x="28" y="16"/>
                </a:cubicBezTo>
                <a:cubicBezTo>
                  <a:pt x="29" y="16"/>
                  <a:pt x="30" y="16"/>
                  <a:pt x="31" y="17"/>
                </a:cubicBezTo>
                <a:cubicBezTo>
                  <a:pt x="31" y="15"/>
                  <a:pt x="31" y="15"/>
                  <a:pt x="31" y="15"/>
                </a:cubicBezTo>
                <a:cubicBezTo>
                  <a:pt x="31" y="14"/>
                  <a:pt x="31" y="14"/>
                  <a:pt x="31" y="13"/>
                </a:cubicBezTo>
                <a:cubicBezTo>
                  <a:pt x="32" y="13"/>
                  <a:pt x="33" y="12"/>
                  <a:pt x="33" y="12"/>
                </a:cubicBezTo>
                <a:cubicBezTo>
                  <a:pt x="52" y="12"/>
                  <a:pt x="52" y="12"/>
                  <a:pt x="52" y="12"/>
                </a:cubicBezTo>
                <a:cubicBezTo>
                  <a:pt x="52" y="12"/>
                  <a:pt x="53" y="13"/>
                  <a:pt x="54" y="13"/>
                </a:cubicBezTo>
                <a:cubicBezTo>
                  <a:pt x="54" y="14"/>
                  <a:pt x="54" y="14"/>
                  <a:pt x="54" y="15"/>
                </a:cubicBezTo>
                <a:cubicBezTo>
                  <a:pt x="54" y="25"/>
                  <a:pt x="54" y="25"/>
                  <a:pt x="54" y="25"/>
                </a:cubicBezTo>
                <a:cubicBezTo>
                  <a:pt x="54" y="26"/>
                  <a:pt x="54" y="27"/>
                  <a:pt x="54" y="27"/>
                </a:cubicBezTo>
                <a:cubicBezTo>
                  <a:pt x="53" y="28"/>
                  <a:pt x="52" y="28"/>
                  <a:pt x="52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37" y="31"/>
                  <a:pt x="37" y="31"/>
                  <a:pt x="37" y="31"/>
                </a:cubicBezTo>
                <a:cubicBezTo>
                  <a:pt x="38" y="30"/>
                  <a:pt x="38" y="30"/>
                  <a:pt x="38" y="30"/>
                </a:cubicBezTo>
                <a:cubicBezTo>
                  <a:pt x="38" y="28"/>
                  <a:pt x="38" y="28"/>
                  <a:pt x="38" y="28"/>
                </a:cubicBezTo>
                <a:cubicBezTo>
                  <a:pt x="37" y="28"/>
                  <a:pt x="37" y="28"/>
                  <a:pt x="37" y="28"/>
                </a:cubicBezTo>
                <a:cubicBezTo>
                  <a:pt x="36" y="28"/>
                  <a:pt x="36" y="28"/>
                  <a:pt x="36" y="28"/>
                </a:cubicBezTo>
                <a:cubicBezTo>
                  <a:pt x="35" y="29"/>
                  <a:pt x="35" y="30"/>
                  <a:pt x="35" y="30"/>
                </a:cubicBezTo>
                <a:cubicBezTo>
                  <a:pt x="35" y="30"/>
                  <a:pt x="35" y="30"/>
                  <a:pt x="35" y="30"/>
                </a:cubicBezTo>
                <a:cubicBezTo>
                  <a:pt x="34" y="34"/>
                  <a:pt x="34" y="34"/>
                  <a:pt x="34" y="34"/>
                </a:cubicBezTo>
                <a:cubicBezTo>
                  <a:pt x="35" y="34"/>
                  <a:pt x="35" y="34"/>
                  <a:pt x="36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41" y="30"/>
                  <a:pt x="41" y="30"/>
                  <a:pt x="41" y="30"/>
                </a:cubicBezTo>
                <a:cubicBezTo>
                  <a:pt x="52" y="30"/>
                  <a:pt x="52" y="30"/>
                  <a:pt x="52" y="30"/>
                </a:cubicBezTo>
                <a:cubicBezTo>
                  <a:pt x="53" y="30"/>
                  <a:pt x="54" y="30"/>
                  <a:pt x="55" y="29"/>
                </a:cubicBezTo>
                <a:cubicBezTo>
                  <a:pt x="56" y="28"/>
                  <a:pt x="57" y="27"/>
                  <a:pt x="57" y="25"/>
                </a:cubicBezTo>
                <a:cubicBezTo>
                  <a:pt x="57" y="15"/>
                  <a:pt x="57" y="15"/>
                  <a:pt x="57" y="15"/>
                </a:cubicBezTo>
                <a:cubicBezTo>
                  <a:pt x="57" y="14"/>
                  <a:pt x="56" y="13"/>
                  <a:pt x="55" y="12"/>
                </a:cubicBezTo>
                <a:cubicBezTo>
                  <a:pt x="54" y="11"/>
                  <a:pt x="53" y="10"/>
                  <a:pt x="52" y="10"/>
                </a:cubicBezTo>
                <a:cubicBezTo>
                  <a:pt x="33" y="10"/>
                  <a:pt x="33" y="10"/>
                  <a:pt x="33" y="10"/>
                </a:cubicBezTo>
                <a:close/>
                <a:moveTo>
                  <a:pt x="48" y="18"/>
                </a:moveTo>
                <a:cubicBezTo>
                  <a:pt x="49" y="18"/>
                  <a:pt x="50" y="19"/>
                  <a:pt x="50" y="20"/>
                </a:cubicBezTo>
                <a:cubicBezTo>
                  <a:pt x="50" y="21"/>
                  <a:pt x="49" y="22"/>
                  <a:pt x="48" y="22"/>
                </a:cubicBezTo>
                <a:cubicBezTo>
                  <a:pt x="47" y="22"/>
                  <a:pt x="46" y="21"/>
                  <a:pt x="46" y="20"/>
                </a:cubicBezTo>
                <a:cubicBezTo>
                  <a:pt x="46" y="19"/>
                  <a:pt x="47" y="18"/>
                  <a:pt x="48" y="18"/>
                </a:cubicBezTo>
                <a:close/>
                <a:moveTo>
                  <a:pt x="43" y="18"/>
                </a:moveTo>
                <a:cubicBezTo>
                  <a:pt x="42" y="18"/>
                  <a:pt x="41" y="19"/>
                  <a:pt x="41" y="20"/>
                </a:cubicBezTo>
                <a:cubicBezTo>
                  <a:pt x="41" y="21"/>
                  <a:pt x="42" y="22"/>
                  <a:pt x="43" y="22"/>
                </a:cubicBezTo>
                <a:cubicBezTo>
                  <a:pt x="44" y="22"/>
                  <a:pt x="44" y="21"/>
                  <a:pt x="44" y="20"/>
                </a:cubicBezTo>
                <a:cubicBezTo>
                  <a:pt x="44" y="19"/>
                  <a:pt x="44" y="18"/>
                  <a:pt x="43" y="18"/>
                </a:cubicBezTo>
                <a:close/>
                <a:moveTo>
                  <a:pt x="37" y="18"/>
                </a:moveTo>
                <a:cubicBezTo>
                  <a:pt x="36" y="18"/>
                  <a:pt x="35" y="19"/>
                  <a:pt x="35" y="20"/>
                </a:cubicBezTo>
                <a:cubicBezTo>
                  <a:pt x="35" y="21"/>
                  <a:pt x="36" y="22"/>
                  <a:pt x="37" y="22"/>
                </a:cubicBezTo>
                <a:cubicBezTo>
                  <a:pt x="38" y="22"/>
                  <a:pt x="39" y="21"/>
                  <a:pt x="39" y="20"/>
                </a:cubicBezTo>
                <a:cubicBezTo>
                  <a:pt x="39" y="19"/>
                  <a:pt x="38" y="18"/>
                  <a:pt x="37" y="18"/>
                </a:cubicBezTo>
                <a:close/>
                <a:moveTo>
                  <a:pt x="26" y="18"/>
                </a:moveTo>
                <a:cubicBezTo>
                  <a:pt x="22" y="18"/>
                  <a:pt x="19" y="22"/>
                  <a:pt x="19" y="26"/>
                </a:cubicBezTo>
                <a:cubicBezTo>
                  <a:pt x="19" y="30"/>
                  <a:pt x="22" y="33"/>
                  <a:pt x="26" y="33"/>
                </a:cubicBezTo>
                <a:cubicBezTo>
                  <a:pt x="30" y="33"/>
                  <a:pt x="33" y="30"/>
                  <a:pt x="33" y="26"/>
                </a:cubicBezTo>
                <a:cubicBezTo>
                  <a:pt x="33" y="22"/>
                  <a:pt x="30" y="18"/>
                  <a:pt x="26" y="18"/>
                </a:cubicBezTo>
                <a:close/>
                <a:moveTo>
                  <a:pt x="39" y="49"/>
                </a:moveTo>
                <a:cubicBezTo>
                  <a:pt x="39" y="41"/>
                  <a:pt x="35" y="37"/>
                  <a:pt x="31" y="35"/>
                </a:cubicBezTo>
                <a:cubicBezTo>
                  <a:pt x="26" y="42"/>
                  <a:pt x="26" y="42"/>
                  <a:pt x="26" y="42"/>
                </a:cubicBezTo>
                <a:cubicBezTo>
                  <a:pt x="21" y="35"/>
                  <a:pt x="21" y="35"/>
                  <a:pt x="21" y="35"/>
                </a:cubicBezTo>
                <a:cubicBezTo>
                  <a:pt x="17" y="37"/>
                  <a:pt x="13" y="41"/>
                  <a:pt x="13" y="49"/>
                </a:cubicBezTo>
                <a:cubicBezTo>
                  <a:pt x="22" y="52"/>
                  <a:pt x="31" y="52"/>
                  <a:pt x="39" y="49"/>
                </a:cubicBezTo>
                <a:close/>
                <a:moveTo>
                  <a:pt x="18" y="59"/>
                </a:moveTo>
                <a:cubicBezTo>
                  <a:pt x="17" y="59"/>
                  <a:pt x="17" y="60"/>
                  <a:pt x="17" y="60"/>
                </a:cubicBezTo>
                <a:cubicBezTo>
                  <a:pt x="17" y="62"/>
                  <a:pt x="17" y="62"/>
                  <a:pt x="17" y="62"/>
                </a:cubicBezTo>
                <a:cubicBezTo>
                  <a:pt x="17" y="62"/>
                  <a:pt x="17" y="62"/>
                  <a:pt x="18" y="62"/>
                </a:cubicBezTo>
                <a:cubicBezTo>
                  <a:pt x="27" y="62"/>
                  <a:pt x="27" y="62"/>
                  <a:pt x="27" y="62"/>
                </a:cubicBezTo>
                <a:cubicBezTo>
                  <a:pt x="28" y="62"/>
                  <a:pt x="28" y="62"/>
                  <a:pt x="28" y="62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60"/>
                  <a:pt x="28" y="59"/>
                  <a:pt x="27" y="59"/>
                </a:cubicBezTo>
                <a:lnTo>
                  <a:pt x="18" y="59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178" name="组合 117"/>
          <p:cNvGrpSpPr/>
          <p:nvPr/>
        </p:nvGrpSpPr>
        <p:grpSpPr bwMode="auto">
          <a:xfrm>
            <a:off x="2278423" y="4354633"/>
            <a:ext cx="835740" cy="543167"/>
            <a:chOff x="0" y="0"/>
            <a:chExt cx="1635125" cy="1063625"/>
          </a:xfrm>
          <a:solidFill>
            <a:srgbClr val="FFC000"/>
          </a:solidFill>
        </p:grpSpPr>
        <p:sp>
          <p:nvSpPr>
            <p:cNvPr id="179" name="Line 18"/>
            <p:cNvSpPr>
              <a:spLocks noChangeShapeType="1"/>
            </p:cNvSpPr>
            <p:nvPr/>
          </p:nvSpPr>
          <p:spPr bwMode="auto">
            <a:xfrm>
              <a:off x="1535113" y="874713"/>
              <a:ext cx="1" cy="1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180" name="Line 19"/>
            <p:cNvSpPr>
              <a:spLocks noChangeShapeType="1"/>
            </p:cNvSpPr>
            <p:nvPr/>
          </p:nvSpPr>
          <p:spPr bwMode="auto">
            <a:xfrm>
              <a:off x="1535113" y="874713"/>
              <a:ext cx="1" cy="1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181" name="Freeform 20"/>
            <p:cNvSpPr>
              <a:spLocks noChangeArrowheads="1"/>
            </p:cNvSpPr>
            <p:nvPr/>
          </p:nvSpPr>
          <p:spPr bwMode="auto">
            <a:xfrm>
              <a:off x="233363" y="280988"/>
              <a:ext cx="1" cy="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w 1"/>
                <a:gd name="T5" fmla="*/ 0 h 1"/>
                <a:gd name="T6" fmla="*/ 0 w 1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1"/>
                <a:gd name="T14" fmla="*/ 1 w 1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182" name="Freeform 21"/>
            <p:cNvSpPr>
              <a:spLocks noChangeArrowheads="1"/>
            </p:cNvSpPr>
            <p:nvPr/>
          </p:nvSpPr>
          <p:spPr bwMode="auto">
            <a:xfrm>
              <a:off x="563563" y="463550"/>
              <a:ext cx="61912" cy="111125"/>
            </a:xfrm>
            <a:custGeom>
              <a:avLst/>
              <a:gdLst>
                <a:gd name="T0" fmla="*/ 0 w 22"/>
                <a:gd name="T1" fmla="*/ 0 h 40"/>
                <a:gd name="T2" fmla="*/ 0 w 22"/>
                <a:gd name="T3" fmla="*/ 38 h 40"/>
                <a:gd name="T4" fmla="*/ 22 w 22"/>
                <a:gd name="T5" fmla="*/ 38 h 40"/>
                <a:gd name="T6" fmla="*/ 22 w 22"/>
                <a:gd name="T7" fmla="*/ 40 h 40"/>
                <a:gd name="T8" fmla="*/ 22 w 22"/>
                <a:gd name="T9" fmla="*/ 0 h 40"/>
                <a:gd name="T10" fmla="*/ 0 w 22"/>
                <a:gd name="T11" fmla="*/ 0 h 4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2"/>
                <a:gd name="T19" fmla="*/ 0 h 40"/>
                <a:gd name="T20" fmla="*/ 22 w 22"/>
                <a:gd name="T21" fmla="*/ 40 h 4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2" h="40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2" y="38"/>
                    <a:pt x="19" y="38"/>
                    <a:pt x="22" y="38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7" y="1"/>
                    <a:pt x="3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183" name="Freeform 22"/>
            <p:cNvSpPr>
              <a:spLocks noChangeArrowheads="1"/>
            </p:cNvSpPr>
            <p:nvPr/>
          </p:nvSpPr>
          <p:spPr bwMode="auto">
            <a:xfrm>
              <a:off x="563563" y="0"/>
              <a:ext cx="1071562" cy="781050"/>
            </a:xfrm>
            <a:custGeom>
              <a:avLst/>
              <a:gdLst>
                <a:gd name="T0" fmla="*/ 357 w 386"/>
                <a:gd name="T1" fmla="*/ 0 h 281"/>
                <a:gd name="T2" fmla="*/ 28 w 386"/>
                <a:gd name="T3" fmla="*/ 0 h 281"/>
                <a:gd name="T4" fmla="*/ 0 w 386"/>
                <a:gd name="T5" fmla="*/ 29 h 281"/>
                <a:gd name="T6" fmla="*/ 0 w 386"/>
                <a:gd name="T7" fmla="*/ 161 h 281"/>
                <a:gd name="T8" fmla="*/ 22 w 386"/>
                <a:gd name="T9" fmla="*/ 161 h 281"/>
                <a:gd name="T10" fmla="*/ 22 w 386"/>
                <a:gd name="T11" fmla="*/ 43 h 281"/>
                <a:gd name="T12" fmla="*/ 47 w 386"/>
                <a:gd name="T13" fmla="*/ 19 h 281"/>
                <a:gd name="T14" fmla="*/ 339 w 386"/>
                <a:gd name="T15" fmla="*/ 19 h 281"/>
                <a:gd name="T16" fmla="*/ 365 w 386"/>
                <a:gd name="T17" fmla="*/ 43 h 281"/>
                <a:gd name="T18" fmla="*/ 365 w 386"/>
                <a:gd name="T19" fmla="*/ 232 h 281"/>
                <a:gd name="T20" fmla="*/ 339 w 386"/>
                <a:gd name="T21" fmla="*/ 256 h 281"/>
                <a:gd name="T22" fmla="*/ 47 w 386"/>
                <a:gd name="T23" fmla="*/ 256 h 281"/>
                <a:gd name="T24" fmla="*/ 22 w 386"/>
                <a:gd name="T25" fmla="*/ 232 h 281"/>
                <a:gd name="T26" fmla="*/ 22 w 386"/>
                <a:gd name="T27" fmla="*/ 211 h 281"/>
                <a:gd name="T28" fmla="*/ 0 w 386"/>
                <a:gd name="T29" fmla="*/ 212 h 281"/>
                <a:gd name="T30" fmla="*/ 0 w 386"/>
                <a:gd name="T31" fmla="*/ 252 h 281"/>
                <a:gd name="T32" fmla="*/ 28 w 386"/>
                <a:gd name="T33" fmla="*/ 281 h 281"/>
                <a:gd name="T34" fmla="*/ 357 w 386"/>
                <a:gd name="T35" fmla="*/ 281 h 281"/>
                <a:gd name="T36" fmla="*/ 386 w 386"/>
                <a:gd name="T37" fmla="*/ 252 h 281"/>
                <a:gd name="T38" fmla="*/ 386 w 386"/>
                <a:gd name="T39" fmla="*/ 29 h 281"/>
                <a:gd name="T40" fmla="*/ 357 w 386"/>
                <a:gd name="T41" fmla="*/ 0 h 28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86"/>
                <a:gd name="T64" fmla="*/ 0 h 281"/>
                <a:gd name="T65" fmla="*/ 386 w 386"/>
                <a:gd name="T66" fmla="*/ 281 h 281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86" h="281">
                  <a:moveTo>
                    <a:pt x="357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5" y="162"/>
                    <a:pt x="17" y="161"/>
                    <a:pt x="22" y="161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2" y="30"/>
                    <a:pt x="33" y="19"/>
                    <a:pt x="47" y="19"/>
                  </a:cubicBezTo>
                  <a:cubicBezTo>
                    <a:pt x="339" y="19"/>
                    <a:pt x="339" y="19"/>
                    <a:pt x="339" y="19"/>
                  </a:cubicBezTo>
                  <a:cubicBezTo>
                    <a:pt x="354" y="19"/>
                    <a:pt x="365" y="30"/>
                    <a:pt x="365" y="43"/>
                  </a:cubicBezTo>
                  <a:cubicBezTo>
                    <a:pt x="365" y="232"/>
                    <a:pt x="365" y="232"/>
                    <a:pt x="365" y="232"/>
                  </a:cubicBezTo>
                  <a:cubicBezTo>
                    <a:pt x="365" y="245"/>
                    <a:pt x="354" y="256"/>
                    <a:pt x="339" y="256"/>
                  </a:cubicBezTo>
                  <a:cubicBezTo>
                    <a:pt x="47" y="256"/>
                    <a:pt x="47" y="256"/>
                    <a:pt x="47" y="256"/>
                  </a:cubicBezTo>
                  <a:cubicBezTo>
                    <a:pt x="33" y="256"/>
                    <a:pt x="22" y="245"/>
                    <a:pt x="22" y="232"/>
                  </a:cubicBezTo>
                  <a:cubicBezTo>
                    <a:pt x="22" y="211"/>
                    <a:pt x="22" y="211"/>
                    <a:pt x="22" y="211"/>
                  </a:cubicBezTo>
                  <a:cubicBezTo>
                    <a:pt x="19" y="211"/>
                    <a:pt x="7" y="212"/>
                    <a:pt x="0" y="212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0" y="268"/>
                    <a:pt x="13" y="281"/>
                    <a:pt x="28" y="281"/>
                  </a:cubicBezTo>
                  <a:cubicBezTo>
                    <a:pt x="357" y="281"/>
                    <a:pt x="357" y="281"/>
                    <a:pt x="357" y="281"/>
                  </a:cubicBezTo>
                  <a:cubicBezTo>
                    <a:pt x="373" y="281"/>
                    <a:pt x="386" y="268"/>
                    <a:pt x="386" y="252"/>
                  </a:cubicBezTo>
                  <a:cubicBezTo>
                    <a:pt x="386" y="29"/>
                    <a:pt x="386" y="29"/>
                    <a:pt x="386" y="29"/>
                  </a:cubicBezTo>
                  <a:cubicBezTo>
                    <a:pt x="386" y="13"/>
                    <a:pt x="373" y="0"/>
                    <a:pt x="35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184" name="Freeform 23"/>
            <p:cNvSpPr>
              <a:spLocks noChangeArrowheads="1"/>
            </p:cNvSpPr>
            <p:nvPr/>
          </p:nvSpPr>
          <p:spPr bwMode="auto">
            <a:xfrm>
              <a:off x="0" y="58738"/>
              <a:ext cx="989012" cy="1004887"/>
            </a:xfrm>
            <a:custGeom>
              <a:avLst/>
              <a:gdLst>
                <a:gd name="T0" fmla="*/ 25 w 356"/>
                <a:gd name="T1" fmla="*/ 355 h 362"/>
                <a:gd name="T2" fmla="*/ 138 w 356"/>
                <a:gd name="T3" fmla="*/ 362 h 362"/>
                <a:gd name="T4" fmla="*/ 146 w 356"/>
                <a:gd name="T5" fmla="*/ 302 h 362"/>
                <a:gd name="T6" fmla="*/ 171 w 356"/>
                <a:gd name="T7" fmla="*/ 327 h 362"/>
                <a:gd name="T8" fmla="*/ 172 w 356"/>
                <a:gd name="T9" fmla="*/ 244 h 362"/>
                <a:gd name="T10" fmla="*/ 242 w 356"/>
                <a:gd name="T11" fmla="*/ 182 h 362"/>
                <a:gd name="T12" fmla="*/ 296 w 356"/>
                <a:gd name="T13" fmla="*/ 167 h 362"/>
                <a:gd name="T14" fmla="*/ 305 w 356"/>
                <a:gd name="T15" fmla="*/ 155 h 362"/>
                <a:gd name="T16" fmla="*/ 347 w 356"/>
                <a:gd name="T17" fmla="*/ 140 h 362"/>
                <a:gd name="T18" fmla="*/ 353 w 356"/>
                <a:gd name="T19" fmla="*/ 132 h 362"/>
                <a:gd name="T20" fmla="*/ 347 w 356"/>
                <a:gd name="T21" fmla="*/ 122 h 362"/>
                <a:gd name="T22" fmla="*/ 318 w 356"/>
                <a:gd name="T23" fmla="*/ 128 h 362"/>
                <a:gd name="T24" fmla="*/ 320 w 356"/>
                <a:gd name="T25" fmla="*/ 117 h 362"/>
                <a:gd name="T26" fmla="*/ 305 w 356"/>
                <a:gd name="T27" fmla="*/ 124 h 362"/>
                <a:gd name="T28" fmla="*/ 214 w 356"/>
                <a:gd name="T29" fmla="*/ 147 h 362"/>
                <a:gd name="T30" fmla="*/ 188 w 356"/>
                <a:gd name="T31" fmla="*/ 137 h 362"/>
                <a:gd name="T32" fmla="*/ 169 w 356"/>
                <a:gd name="T33" fmla="*/ 128 h 362"/>
                <a:gd name="T34" fmla="*/ 120 w 356"/>
                <a:gd name="T35" fmla="*/ 99 h 362"/>
                <a:gd name="T36" fmla="*/ 123 w 356"/>
                <a:gd name="T37" fmla="*/ 120 h 362"/>
                <a:gd name="T38" fmla="*/ 140 w 356"/>
                <a:gd name="T39" fmla="*/ 193 h 362"/>
                <a:gd name="T40" fmla="*/ 143 w 356"/>
                <a:gd name="T41" fmla="*/ 211 h 362"/>
                <a:gd name="T42" fmla="*/ 146 w 356"/>
                <a:gd name="T43" fmla="*/ 235 h 362"/>
                <a:gd name="T44" fmla="*/ 146 w 356"/>
                <a:gd name="T45" fmla="*/ 249 h 362"/>
                <a:gd name="T46" fmla="*/ 146 w 356"/>
                <a:gd name="T47" fmla="*/ 261 h 362"/>
                <a:gd name="T48" fmla="*/ 118 w 356"/>
                <a:gd name="T49" fmla="*/ 273 h 362"/>
                <a:gd name="T50" fmla="*/ 123 w 356"/>
                <a:gd name="T51" fmla="*/ 266 h 362"/>
                <a:gd name="T52" fmla="*/ 131 w 356"/>
                <a:gd name="T53" fmla="*/ 197 h 362"/>
                <a:gd name="T54" fmla="*/ 119 w 356"/>
                <a:gd name="T55" fmla="*/ 121 h 362"/>
                <a:gd name="T56" fmla="*/ 120 w 356"/>
                <a:gd name="T57" fmla="*/ 99 h 362"/>
                <a:gd name="T58" fmla="*/ 124 w 356"/>
                <a:gd name="T59" fmla="*/ 92 h 362"/>
                <a:gd name="T60" fmla="*/ 146 w 356"/>
                <a:gd name="T61" fmla="*/ 39 h 362"/>
                <a:gd name="T62" fmla="*/ 86 w 356"/>
                <a:gd name="T63" fmla="*/ 42 h 362"/>
                <a:gd name="T64" fmla="*/ 85 w 356"/>
                <a:gd name="T65" fmla="*/ 64 h 362"/>
                <a:gd name="T66" fmla="*/ 87 w 356"/>
                <a:gd name="T67" fmla="*/ 78 h 362"/>
                <a:gd name="T68" fmla="*/ 84 w 356"/>
                <a:gd name="T69" fmla="*/ 80 h 362"/>
                <a:gd name="T70" fmla="*/ 101 w 356"/>
                <a:gd name="T71" fmla="*/ 115 h 362"/>
                <a:gd name="T72" fmla="*/ 110 w 356"/>
                <a:gd name="T73" fmla="*/ 171 h 362"/>
                <a:gd name="T74" fmla="*/ 81 w 356"/>
                <a:gd name="T75" fmla="*/ 83 h 362"/>
                <a:gd name="T76" fmla="*/ 84 w 356"/>
                <a:gd name="T77" fmla="*/ 80 h 362"/>
                <a:gd name="T78" fmla="*/ 70 w 356"/>
                <a:gd name="T79" fmla="*/ 94 h 362"/>
                <a:gd name="T80" fmla="*/ 19 w 356"/>
                <a:gd name="T81" fmla="*/ 120 h 362"/>
                <a:gd name="T82" fmla="*/ 9 w 356"/>
                <a:gd name="T83" fmla="*/ 165 h 362"/>
                <a:gd name="T84" fmla="*/ 8 w 356"/>
                <a:gd name="T85" fmla="*/ 327 h 36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56"/>
                <a:gd name="T130" fmla="*/ 0 h 362"/>
                <a:gd name="T131" fmla="*/ 356 w 356"/>
                <a:gd name="T132" fmla="*/ 362 h 36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56" h="362">
                  <a:moveTo>
                    <a:pt x="16" y="327"/>
                  </a:moveTo>
                  <a:cubicBezTo>
                    <a:pt x="15" y="352"/>
                    <a:pt x="25" y="355"/>
                    <a:pt x="25" y="355"/>
                  </a:cubicBezTo>
                  <a:cubicBezTo>
                    <a:pt x="26" y="357"/>
                    <a:pt x="30" y="360"/>
                    <a:pt x="33" y="362"/>
                  </a:cubicBezTo>
                  <a:cubicBezTo>
                    <a:pt x="138" y="362"/>
                    <a:pt x="138" y="362"/>
                    <a:pt x="138" y="362"/>
                  </a:cubicBezTo>
                  <a:cubicBezTo>
                    <a:pt x="138" y="358"/>
                    <a:pt x="139" y="356"/>
                    <a:pt x="139" y="354"/>
                  </a:cubicBezTo>
                  <a:cubicBezTo>
                    <a:pt x="141" y="346"/>
                    <a:pt x="146" y="302"/>
                    <a:pt x="146" y="302"/>
                  </a:cubicBezTo>
                  <a:cubicBezTo>
                    <a:pt x="146" y="299"/>
                    <a:pt x="154" y="301"/>
                    <a:pt x="154" y="301"/>
                  </a:cubicBezTo>
                  <a:cubicBezTo>
                    <a:pt x="154" y="307"/>
                    <a:pt x="171" y="327"/>
                    <a:pt x="171" y="327"/>
                  </a:cubicBezTo>
                  <a:cubicBezTo>
                    <a:pt x="184" y="338"/>
                    <a:pt x="180" y="326"/>
                    <a:pt x="180" y="326"/>
                  </a:cubicBezTo>
                  <a:cubicBezTo>
                    <a:pt x="178" y="324"/>
                    <a:pt x="172" y="244"/>
                    <a:pt x="172" y="244"/>
                  </a:cubicBezTo>
                  <a:cubicBezTo>
                    <a:pt x="170" y="240"/>
                    <a:pt x="171" y="178"/>
                    <a:pt x="171" y="178"/>
                  </a:cubicBezTo>
                  <a:cubicBezTo>
                    <a:pt x="185" y="188"/>
                    <a:pt x="242" y="182"/>
                    <a:pt x="242" y="182"/>
                  </a:cubicBezTo>
                  <a:cubicBezTo>
                    <a:pt x="255" y="180"/>
                    <a:pt x="296" y="173"/>
                    <a:pt x="296" y="173"/>
                  </a:cubicBezTo>
                  <a:cubicBezTo>
                    <a:pt x="296" y="167"/>
                    <a:pt x="296" y="167"/>
                    <a:pt x="296" y="167"/>
                  </a:cubicBezTo>
                  <a:cubicBezTo>
                    <a:pt x="307" y="166"/>
                    <a:pt x="307" y="166"/>
                    <a:pt x="307" y="166"/>
                  </a:cubicBezTo>
                  <a:cubicBezTo>
                    <a:pt x="305" y="155"/>
                    <a:pt x="305" y="155"/>
                    <a:pt x="305" y="155"/>
                  </a:cubicBezTo>
                  <a:cubicBezTo>
                    <a:pt x="323" y="158"/>
                    <a:pt x="344" y="144"/>
                    <a:pt x="344" y="144"/>
                  </a:cubicBezTo>
                  <a:cubicBezTo>
                    <a:pt x="348" y="142"/>
                    <a:pt x="347" y="140"/>
                    <a:pt x="347" y="140"/>
                  </a:cubicBezTo>
                  <a:cubicBezTo>
                    <a:pt x="352" y="136"/>
                    <a:pt x="352" y="136"/>
                    <a:pt x="352" y="136"/>
                  </a:cubicBezTo>
                  <a:cubicBezTo>
                    <a:pt x="356" y="133"/>
                    <a:pt x="353" y="132"/>
                    <a:pt x="353" y="132"/>
                  </a:cubicBezTo>
                  <a:cubicBezTo>
                    <a:pt x="356" y="128"/>
                    <a:pt x="351" y="125"/>
                    <a:pt x="351" y="125"/>
                  </a:cubicBezTo>
                  <a:cubicBezTo>
                    <a:pt x="351" y="122"/>
                    <a:pt x="347" y="122"/>
                    <a:pt x="347" y="122"/>
                  </a:cubicBezTo>
                  <a:cubicBezTo>
                    <a:pt x="347" y="122"/>
                    <a:pt x="339" y="124"/>
                    <a:pt x="333" y="126"/>
                  </a:cubicBezTo>
                  <a:cubicBezTo>
                    <a:pt x="327" y="128"/>
                    <a:pt x="318" y="128"/>
                    <a:pt x="318" y="128"/>
                  </a:cubicBezTo>
                  <a:cubicBezTo>
                    <a:pt x="312" y="127"/>
                    <a:pt x="315" y="123"/>
                    <a:pt x="315" y="123"/>
                  </a:cubicBezTo>
                  <a:cubicBezTo>
                    <a:pt x="317" y="122"/>
                    <a:pt x="320" y="117"/>
                    <a:pt x="320" y="117"/>
                  </a:cubicBezTo>
                  <a:cubicBezTo>
                    <a:pt x="320" y="112"/>
                    <a:pt x="315" y="113"/>
                    <a:pt x="313" y="116"/>
                  </a:cubicBezTo>
                  <a:cubicBezTo>
                    <a:pt x="311" y="118"/>
                    <a:pt x="308" y="119"/>
                    <a:pt x="305" y="124"/>
                  </a:cubicBezTo>
                  <a:cubicBezTo>
                    <a:pt x="302" y="129"/>
                    <a:pt x="298" y="135"/>
                    <a:pt x="298" y="135"/>
                  </a:cubicBezTo>
                  <a:cubicBezTo>
                    <a:pt x="285" y="143"/>
                    <a:pt x="218" y="147"/>
                    <a:pt x="214" y="147"/>
                  </a:cubicBezTo>
                  <a:cubicBezTo>
                    <a:pt x="211" y="148"/>
                    <a:pt x="205" y="146"/>
                    <a:pt x="202" y="146"/>
                  </a:cubicBezTo>
                  <a:cubicBezTo>
                    <a:pt x="199" y="146"/>
                    <a:pt x="192" y="141"/>
                    <a:pt x="188" y="137"/>
                  </a:cubicBezTo>
                  <a:cubicBezTo>
                    <a:pt x="183" y="134"/>
                    <a:pt x="179" y="139"/>
                    <a:pt x="176" y="136"/>
                  </a:cubicBezTo>
                  <a:cubicBezTo>
                    <a:pt x="173" y="132"/>
                    <a:pt x="173" y="130"/>
                    <a:pt x="169" y="128"/>
                  </a:cubicBezTo>
                  <a:cubicBezTo>
                    <a:pt x="166" y="125"/>
                    <a:pt x="162" y="117"/>
                    <a:pt x="162" y="117"/>
                  </a:cubicBezTo>
                  <a:cubicBezTo>
                    <a:pt x="155" y="103"/>
                    <a:pt x="120" y="99"/>
                    <a:pt x="120" y="99"/>
                  </a:cubicBezTo>
                  <a:cubicBezTo>
                    <a:pt x="122" y="100"/>
                    <a:pt x="122" y="100"/>
                    <a:pt x="122" y="100"/>
                  </a:cubicBezTo>
                  <a:cubicBezTo>
                    <a:pt x="120" y="101"/>
                    <a:pt x="123" y="113"/>
                    <a:pt x="123" y="120"/>
                  </a:cubicBezTo>
                  <a:cubicBezTo>
                    <a:pt x="123" y="127"/>
                    <a:pt x="131" y="145"/>
                    <a:pt x="136" y="156"/>
                  </a:cubicBezTo>
                  <a:cubicBezTo>
                    <a:pt x="141" y="166"/>
                    <a:pt x="140" y="189"/>
                    <a:pt x="140" y="193"/>
                  </a:cubicBezTo>
                  <a:cubicBezTo>
                    <a:pt x="141" y="197"/>
                    <a:pt x="141" y="195"/>
                    <a:pt x="142" y="198"/>
                  </a:cubicBezTo>
                  <a:cubicBezTo>
                    <a:pt x="142" y="201"/>
                    <a:pt x="143" y="207"/>
                    <a:pt x="143" y="211"/>
                  </a:cubicBezTo>
                  <a:cubicBezTo>
                    <a:pt x="144" y="215"/>
                    <a:pt x="146" y="222"/>
                    <a:pt x="147" y="225"/>
                  </a:cubicBezTo>
                  <a:cubicBezTo>
                    <a:pt x="147" y="227"/>
                    <a:pt x="146" y="233"/>
                    <a:pt x="146" y="235"/>
                  </a:cubicBezTo>
                  <a:cubicBezTo>
                    <a:pt x="145" y="238"/>
                    <a:pt x="145" y="239"/>
                    <a:pt x="146" y="241"/>
                  </a:cubicBezTo>
                  <a:cubicBezTo>
                    <a:pt x="147" y="244"/>
                    <a:pt x="146" y="247"/>
                    <a:pt x="146" y="249"/>
                  </a:cubicBezTo>
                  <a:cubicBezTo>
                    <a:pt x="146" y="252"/>
                    <a:pt x="148" y="252"/>
                    <a:pt x="148" y="254"/>
                  </a:cubicBezTo>
                  <a:cubicBezTo>
                    <a:pt x="149" y="257"/>
                    <a:pt x="148" y="259"/>
                    <a:pt x="146" y="261"/>
                  </a:cubicBezTo>
                  <a:cubicBezTo>
                    <a:pt x="144" y="263"/>
                    <a:pt x="148" y="267"/>
                    <a:pt x="148" y="267"/>
                  </a:cubicBezTo>
                  <a:cubicBezTo>
                    <a:pt x="144" y="274"/>
                    <a:pt x="118" y="273"/>
                    <a:pt x="118" y="273"/>
                  </a:cubicBezTo>
                  <a:cubicBezTo>
                    <a:pt x="118" y="262"/>
                    <a:pt x="118" y="262"/>
                    <a:pt x="118" y="262"/>
                  </a:cubicBezTo>
                  <a:cubicBezTo>
                    <a:pt x="123" y="266"/>
                    <a:pt x="123" y="266"/>
                    <a:pt x="123" y="266"/>
                  </a:cubicBezTo>
                  <a:cubicBezTo>
                    <a:pt x="129" y="254"/>
                    <a:pt x="129" y="254"/>
                    <a:pt x="129" y="254"/>
                  </a:cubicBezTo>
                  <a:cubicBezTo>
                    <a:pt x="129" y="254"/>
                    <a:pt x="131" y="216"/>
                    <a:pt x="131" y="197"/>
                  </a:cubicBezTo>
                  <a:cubicBezTo>
                    <a:pt x="130" y="179"/>
                    <a:pt x="121" y="138"/>
                    <a:pt x="121" y="138"/>
                  </a:cubicBezTo>
                  <a:cubicBezTo>
                    <a:pt x="119" y="131"/>
                    <a:pt x="119" y="121"/>
                    <a:pt x="119" y="121"/>
                  </a:cubicBezTo>
                  <a:cubicBezTo>
                    <a:pt x="124" y="108"/>
                    <a:pt x="113" y="106"/>
                    <a:pt x="113" y="106"/>
                  </a:cubicBezTo>
                  <a:cubicBezTo>
                    <a:pt x="120" y="99"/>
                    <a:pt x="120" y="99"/>
                    <a:pt x="120" y="99"/>
                  </a:cubicBezTo>
                  <a:cubicBezTo>
                    <a:pt x="119" y="93"/>
                    <a:pt x="119" y="93"/>
                    <a:pt x="119" y="93"/>
                  </a:cubicBezTo>
                  <a:cubicBezTo>
                    <a:pt x="121" y="94"/>
                    <a:pt x="124" y="92"/>
                    <a:pt x="124" y="92"/>
                  </a:cubicBezTo>
                  <a:cubicBezTo>
                    <a:pt x="142" y="77"/>
                    <a:pt x="141" y="57"/>
                    <a:pt x="141" y="57"/>
                  </a:cubicBezTo>
                  <a:cubicBezTo>
                    <a:pt x="144" y="55"/>
                    <a:pt x="146" y="39"/>
                    <a:pt x="146" y="39"/>
                  </a:cubicBezTo>
                  <a:cubicBezTo>
                    <a:pt x="142" y="0"/>
                    <a:pt x="103" y="15"/>
                    <a:pt x="103" y="15"/>
                  </a:cubicBezTo>
                  <a:cubicBezTo>
                    <a:pt x="89" y="17"/>
                    <a:pt x="86" y="42"/>
                    <a:pt x="86" y="42"/>
                  </a:cubicBezTo>
                  <a:cubicBezTo>
                    <a:pt x="81" y="47"/>
                    <a:pt x="88" y="64"/>
                    <a:pt x="88" y="64"/>
                  </a:cubicBezTo>
                  <a:cubicBezTo>
                    <a:pt x="87" y="65"/>
                    <a:pt x="85" y="64"/>
                    <a:pt x="85" y="64"/>
                  </a:cubicBezTo>
                  <a:cubicBezTo>
                    <a:pt x="84" y="66"/>
                    <a:pt x="88" y="67"/>
                    <a:pt x="88" y="67"/>
                  </a:cubicBezTo>
                  <a:cubicBezTo>
                    <a:pt x="89" y="67"/>
                    <a:pt x="87" y="78"/>
                    <a:pt x="87" y="78"/>
                  </a:cubicBezTo>
                  <a:cubicBezTo>
                    <a:pt x="86" y="78"/>
                    <a:pt x="85" y="79"/>
                    <a:pt x="84" y="80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4" y="81"/>
                    <a:pt x="83" y="85"/>
                    <a:pt x="110" y="106"/>
                  </a:cubicBezTo>
                  <a:cubicBezTo>
                    <a:pt x="110" y="106"/>
                    <a:pt x="99" y="113"/>
                    <a:pt x="101" y="115"/>
                  </a:cubicBezTo>
                  <a:cubicBezTo>
                    <a:pt x="101" y="115"/>
                    <a:pt x="105" y="123"/>
                    <a:pt x="108" y="123"/>
                  </a:cubicBezTo>
                  <a:cubicBezTo>
                    <a:pt x="108" y="123"/>
                    <a:pt x="108" y="164"/>
                    <a:pt x="110" y="171"/>
                  </a:cubicBezTo>
                  <a:cubicBezTo>
                    <a:pt x="110" y="171"/>
                    <a:pt x="91" y="103"/>
                    <a:pt x="80" y="92"/>
                  </a:cubicBezTo>
                  <a:cubicBezTo>
                    <a:pt x="80" y="92"/>
                    <a:pt x="79" y="85"/>
                    <a:pt x="81" y="83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2" y="81"/>
                    <a:pt x="81" y="83"/>
                    <a:pt x="81" y="83"/>
                  </a:cubicBezTo>
                  <a:cubicBezTo>
                    <a:pt x="79" y="83"/>
                    <a:pt x="73" y="91"/>
                    <a:pt x="70" y="94"/>
                  </a:cubicBezTo>
                  <a:cubicBezTo>
                    <a:pt x="67" y="98"/>
                    <a:pt x="57" y="101"/>
                    <a:pt x="37" y="105"/>
                  </a:cubicBezTo>
                  <a:cubicBezTo>
                    <a:pt x="17" y="109"/>
                    <a:pt x="19" y="119"/>
                    <a:pt x="19" y="120"/>
                  </a:cubicBezTo>
                  <a:cubicBezTo>
                    <a:pt x="19" y="121"/>
                    <a:pt x="16" y="144"/>
                    <a:pt x="14" y="147"/>
                  </a:cubicBezTo>
                  <a:cubicBezTo>
                    <a:pt x="13" y="151"/>
                    <a:pt x="8" y="150"/>
                    <a:pt x="9" y="165"/>
                  </a:cubicBezTo>
                  <a:cubicBezTo>
                    <a:pt x="10" y="180"/>
                    <a:pt x="5" y="202"/>
                    <a:pt x="2" y="218"/>
                  </a:cubicBezTo>
                  <a:cubicBezTo>
                    <a:pt x="0" y="233"/>
                    <a:pt x="8" y="327"/>
                    <a:pt x="8" y="327"/>
                  </a:cubicBezTo>
                  <a:lnTo>
                    <a:pt x="16" y="3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185" name="Freeform 24"/>
            <p:cNvSpPr>
              <a:spLocks noEditPoints="1" noChangeArrowheads="1"/>
            </p:cNvSpPr>
            <p:nvPr/>
          </p:nvSpPr>
          <p:spPr bwMode="auto">
            <a:xfrm>
              <a:off x="650875" y="74613"/>
              <a:ext cx="901700" cy="611187"/>
            </a:xfrm>
            <a:custGeom>
              <a:avLst/>
              <a:gdLst>
                <a:gd name="T0" fmla="*/ 301 w 325"/>
                <a:gd name="T1" fmla="*/ 0 h 220"/>
                <a:gd name="T2" fmla="*/ 24 w 325"/>
                <a:gd name="T3" fmla="*/ 0 h 220"/>
                <a:gd name="T4" fmla="*/ 0 w 325"/>
                <a:gd name="T5" fmla="*/ 23 h 220"/>
                <a:gd name="T6" fmla="*/ 0 w 325"/>
                <a:gd name="T7" fmla="*/ 133 h 220"/>
                <a:gd name="T8" fmla="*/ 57 w 325"/>
                <a:gd name="T9" fmla="*/ 122 h 220"/>
                <a:gd name="T10" fmla="*/ 67 w 325"/>
                <a:gd name="T11" fmla="*/ 107 h 220"/>
                <a:gd name="T12" fmla="*/ 77 w 325"/>
                <a:gd name="T13" fmla="*/ 101 h 220"/>
                <a:gd name="T14" fmla="*/ 90 w 325"/>
                <a:gd name="T15" fmla="*/ 110 h 220"/>
                <a:gd name="T16" fmla="*/ 102 w 325"/>
                <a:gd name="T17" fmla="*/ 113 h 220"/>
                <a:gd name="T18" fmla="*/ 124 w 325"/>
                <a:gd name="T19" fmla="*/ 117 h 220"/>
                <a:gd name="T20" fmla="*/ 121 w 325"/>
                <a:gd name="T21" fmla="*/ 137 h 220"/>
                <a:gd name="T22" fmla="*/ 106 w 325"/>
                <a:gd name="T23" fmla="*/ 149 h 220"/>
                <a:gd name="T24" fmla="*/ 79 w 325"/>
                <a:gd name="T25" fmla="*/ 156 h 220"/>
                <a:gd name="T26" fmla="*/ 80 w 325"/>
                <a:gd name="T27" fmla="*/ 164 h 220"/>
                <a:gd name="T28" fmla="*/ 67 w 325"/>
                <a:gd name="T29" fmla="*/ 166 h 220"/>
                <a:gd name="T30" fmla="*/ 68 w 325"/>
                <a:gd name="T31" fmla="*/ 173 h 220"/>
                <a:gd name="T32" fmla="*/ 0 w 325"/>
                <a:gd name="T33" fmla="*/ 183 h 220"/>
                <a:gd name="T34" fmla="*/ 0 w 325"/>
                <a:gd name="T35" fmla="*/ 191 h 220"/>
                <a:gd name="T36" fmla="*/ 0 w 325"/>
                <a:gd name="T37" fmla="*/ 198 h 220"/>
                <a:gd name="T38" fmla="*/ 24 w 325"/>
                <a:gd name="T39" fmla="*/ 220 h 220"/>
                <a:gd name="T40" fmla="*/ 301 w 325"/>
                <a:gd name="T41" fmla="*/ 220 h 220"/>
                <a:gd name="T42" fmla="*/ 325 w 325"/>
                <a:gd name="T43" fmla="*/ 198 h 220"/>
                <a:gd name="T44" fmla="*/ 325 w 325"/>
                <a:gd name="T45" fmla="*/ 23 h 220"/>
                <a:gd name="T46" fmla="*/ 301 w 325"/>
                <a:gd name="T47" fmla="*/ 0 h 220"/>
                <a:gd name="T48" fmla="*/ 172 w 325"/>
                <a:gd name="T49" fmla="*/ 95 h 220"/>
                <a:gd name="T50" fmla="*/ 191 w 325"/>
                <a:gd name="T51" fmla="*/ 79 h 220"/>
                <a:gd name="T52" fmla="*/ 182 w 325"/>
                <a:gd name="T53" fmla="*/ 68 h 220"/>
                <a:gd name="T54" fmla="*/ 251 w 325"/>
                <a:gd name="T55" fmla="*/ 31 h 220"/>
                <a:gd name="T56" fmla="*/ 242 w 325"/>
                <a:gd name="T57" fmla="*/ 24 h 220"/>
                <a:gd name="T58" fmla="*/ 264 w 325"/>
                <a:gd name="T59" fmla="*/ 16 h 220"/>
                <a:gd name="T60" fmla="*/ 264 w 325"/>
                <a:gd name="T61" fmla="*/ 48 h 220"/>
                <a:gd name="T62" fmla="*/ 257 w 325"/>
                <a:gd name="T63" fmla="*/ 37 h 220"/>
                <a:gd name="T64" fmla="*/ 172 w 325"/>
                <a:gd name="T65" fmla="*/ 95 h 220"/>
                <a:gd name="T66" fmla="*/ 201 w 325"/>
                <a:gd name="T67" fmla="*/ 205 h 220"/>
                <a:gd name="T68" fmla="*/ 177 w 325"/>
                <a:gd name="T69" fmla="*/ 205 h 220"/>
                <a:gd name="T70" fmla="*/ 177 w 325"/>
                <a:gd name="T71" fmla="*/ 120 h 220"/>
                <a:gd name="T72" fmla="*/ 201 w 325"/>
                <a:gd name="T73" fmla="*/ 120 h 220"/>
                <a:gd name="T74" fmla="*/ 201 w 325"/>
                <a:gd name="T75" fmla="*/ 205 h 220"/>
                <a:gd name="T76" fmla="*/ 238 w 325"/>
                <a:gd name="T77" fmla="*/ 205 h 220"/>
                <a:gd name="T78" fmla="*/ 214 w 325"/>
                <a:gd name="T79" fmla="*/ 205 h 220"/>
                <a:gd name="T80" fmla="*/ 214 w 325"/>
                <a:gd name="T81" fmla="*/ 98 h 220"/>
                <a:gd name="T82" fmla="*/ 238 w 325"/>
                <a:gd name="T83" fmla="*/ 98 h 220"/>
                <a:gd name="T84" fmla="*/ 238 w 325"/>
                <a:gd name="T85" fmla="*/ 205 h 220"/>
                <a:gd name="T86" fmla="*/ 275 w 325"/>
                <a:gd name="T87" fmla="*/ 205 h 220"/>
                <a:gd name="T88" fmla="*/ 251 w 325"/>
                <a:gd name="T89" fmla="*/ 205 h 220"/>
                <a:gd name="T90" fmla="*/ 251 w 325"/>
                <a:gd name="T91" fmla="*/ 66 h 220"/>
                <a:gd name="T92" fmla="*/ 275 w 325"/>
                <a:gd name="T93" fmla="*/ 66 h 220"/>
                <a:gd name="T94" fmla="*/ 275 w 325"/>
                <a:gd name="T95" fmla="*/ 205 h 22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325"/>
                <a:gd name="T145" fmla="*/ 0 h 220"/>
                <a:gd name="T146" fmla="*/ 325 w 325"/>
                <a:gd name="T147" fmla="*/ 220 h 220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325" h="220">
                  <a:moveTo>
                    <a:pt x="301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0"/>
                    <a:pt x="0" y="23"/>
                  </a:cubicBezTo>
                  <a:cubicBezTo>
                    <a:pt x="0" y="133"/>
                    <a:pt x="0" y="133"/>
                    <a:pt x="0" y="133"/>
                  </a:cubicBezTo>
                  <a:cubicBezTo>
                    <a:pt x="14" y="132"/>
                    <a:pt x="47" y="129"/>
                    <a:pt x="57" y="122"/>
                  </a:cubicBezTo>
                  <a:cubicBezTo>
                    <a:pt x="57" y="122"/>
                    <a:pt x="64" y="110"/>
                    <a:pt x="67" y="107"/>
                  </a:cubicBezTo>
                  <a:cubicBezTo>
                    <a:pt x="67" y="107"/>
                    <a:pt x="68" y="107"/>
                    <a:pt x="77" y="101"/>
                  </a:cubicBezTo>
                  <a:cubicBezTo>
                    <a:pt x="77" y="101"/>
                    <a:pt x="91" y="96"/>
                    <a:pt x="90" y="110"/>
                  </a:cubicBezTo>
                  <a:cubicBezTo>
                    <a:pt x="90" y="110"/>
                    <a:pt x="86" y="122"/>
                    <a:pt x="102" y="113"/>
                  </a:cubicBezTo>
                  <a:cubicBezTo>
                    <a:pt x="102" y="113"/>
                    <a:pt x="118" y="105"/>
                    <a:pt x="124" y="117"/>
                  </a:cubicBezTo>
                  <a:cubicBezTo>
                    <a:pt x="124" y="117"/>
                    <a:pt x="134" y="131"/>
                    <a:pt x="121" y="137"/>
                  </a:cubicBezTo>
                  <a:cubicBezTo>
                    <a:pt x="121" y="137"/>
                    <a:pt x="116" y="144"/>
                    <a:pt x="106" y="149"/>
                  </a:cubicBezTo>
                  <a:cubicBezTo>
                    <a:pt x="106" y="149"/>
                    <a:pt x="90" y="155"/>
                    <a:pt x="79" y="156"/>
                  </a:cubicBezTo>
                  <a:cubicBezTo>
                    <a:pt x="80" y="164"/>
                    <a:pt x="80" y="164"/>
                    <a:pt x="80" y="164"/>
                  </a:cubicBezTo>
                  <a:cubicBezTo>
                    <a:pt x="67" y="166"/>
                    <a:pt x="67" y="166"/>
                    <a:pt x="67" y="166"/>
                  </a:cubicBezTo>
                  <a:cubicBezTo>
                    <a:pt x="68" y="173"/>
                    <a:pt x="68" y="173"/>
                    <a:pt x="68" y="173"/>
                  </a:cubicBezTo>
                  <a:cubicBezTo>
                    <a:pt x="68" y="173"/>
                    <a:pt x="8" y="183"/>
                    <a:pt x="0" y="183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0" y="210"/>
                    <a:pt x="11" y="220"/>
                    <a:pt x="24" y="220"/>
                  </a:cubicBezTo>
                  <a:cubicBezTo>
                    <a:pt x="301" y="220"/>
                    <a:pt x="301" y="220"/>
                    <a:pt x="301" y="220"/>
                  </a:cubicBezTo>
                  <a:cubicBezTo>
                    <a:pt x="314" y="220"/>
                    <a:pt x="325" y="210"/>
                    <a:pt x="325" y="198"/>
                  </a:cubicBezTo>
                  <a:cubicBezTo>
                    <a:pt x="325" y="23"/>
                    <a:pt x="325" y="23"/>
                    <a:pt x="325" y="23"/>
                  </a:cubicBezTo>
                  <a:cubicBezTo>
                    <a:pt x="325" y="10"/>
                    <a:pt x="314" y="0"/>
                    <a:pt x="301" y="0"/>
                  </a:cubicBezTo>
                  <a:close/>
                  <a:moveTo>
                    <a:pt x="172" y="95"/>
                  </a:moveTo>
                  <a:cubicBezTo>
                    <a:pt x="191" y="79"/>
                    <a:pt x="191" y="79"/>
                    <a:pt x="191" y="79"/>
                  </a:cubicBezTo>
                  <a:cubicBezTo>
                    <a:pt x="182" y="68"/>
                    <a:pt x="182" y="68"/>
                    <a:pt x="182" y="68"/>
                  </a:cubicBezTo>
                  <a:cubicBezTo>
                    <a:pt x="223" y="71"/>
                    <a:pt x="251" y="31"/>
                    <a:pt x="251" y="31"/>
                  </a:cubicBezTo>
                  <a:cubicBezTo>
                    <a:pt x="242" y="24"/>
                    <a:pt x="242" y="24"/>
                    <a:pt x="242" y="24"/>
                  </a:cubicBezTo>
                  <a:cubicBezTo>
                    <a:pt x="264" y="16"/>
                    <a:pt x="264" y="16"/>
                    <a:pt x="264" y="16"/>
                  </a:cubicBezTo>
                  <a:cubicBezTo>
                    <a:pt x="264" y="48"/>
                    <a:pt x="264" y="48"/>
                    <a:pt x="264" y="48"/>
                  </a:cubicBezTo>
                  <a:cubicBezTo>
                    <a:pt x="257" y="37"/>
                    <a:pt x="257" y="37"/>
                    <a:pt x="257" y="37"/>
                  </a:cubicBezTo>
                  <a:cubicBezTo>
                    <a:pt x="230" y="100"/>
                    <a:pt x="172" y="95"/>
                    <a:pt x="172" y="95"/>
                  </a:cubicBezTo>
                  <a:close/>
                  <a:moveTo>
                    <a:pt x="201" y="205"/>
                  </a:moveTo>
                  <a:cubicBezTo>
                    <a:pt x="177" y="205"/>
                    <a:pt x="177" y="205"/>
                    <a:pt x="177" y="205"/>
                  </a:cubicBezTo>
                  <a:cubicBezTo>
                    <a:pt x="177" y="120"/>
                    <a:pt x="177" y="120"/>
                    <a:pt x="177" y="120"/>
                  </a:cubicBezTo>
                  <a:cubicBezTo>
                    <a:pt x="201" y="120"/>
                    <a:pt x="201" y="120"/>
                    <a:pt x="201" y="120"/>
                  </a:cubicBezTo>
                  <a:lnTo>
                    <a:pt x="201" y="205"/>
                  </a:lnTo>
                  <a:close/>
                  <a:moveTo>
                    <a:pt x="238" y="205"/>
                  </a:moveTo>
                  <a:cubicBezTo>
                    <a:pt x="214" y="205"/>
                    <a:pt x="214" y="205"/>
                    <a:pt x="214" y="205"/>
                  </a:cubicBezTo>
                  <a:cubicBezTo>
                    <a:pt x="214" y="98"/>
                    <a:pt x="214" y="98"/>
                    <a:pt x="214" y="98"/>
                  </a:cubicBezTo>
                  <a:cubicBezTo>
                    <a:pt x="238" y="98"/>
                    <a:pt x="238" y="98"/>
                    <a:pt x="238" y="98"/>
                  </a:cubicBezTo>
                  <a:lnTo>
                    <a:pt x="238" y="205"/>
                  </a:lnTo>
                  <a:close/>
                  <a:moveTo>
                    <a:pt x="275" y="205"/>
                  </a:moveTo>
                  <a:cubicBezTo>
                    <a:pt x="251" y="205"/>
                    <a:pt x="251" y="205"/>
                    <a:pt x="251" y="205"/>
                  </a:cubicBezTo>
                  <a:cubicBezTo>
                    <a:pt x="251" y="66"/>
                    <a:pt x="251" y="66"/>
                    <a:pt x="251" y="66"/>
                  </a:cubicBezTo>
                  <a:cubicBezTo>
                    <a:pt x="275" y="66"/>
                    <a:pt x="275" y="66"/>
                    <a:pt x="275" y="66"/>
                  </a:cubicBezTo>
                  <a:lnTo>
                    <a:pt x="275" y="2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</p:grpSp>
      <p:grpSp>
        <p:nvGrpSpPr>
          <p:cNvPr id="186" name="组合 112"/>
          <p:cNvGrpSpPr/>
          <p:nvPr/>
        </p:nvGrpSpPr>
        <p:grpSpPr bwMode="auto">
          <a:xfrm>
            <a:off x="2389359" y="3093340"/>
            <a:ext cx="644933" cy="665285"/>
            <a:chOff x="0" y="0"/>
            <a:chExt cx="1260475" cy="1303337"/>
          </a:xfrm>
          <a:solidFill>
            <a:srgbClr val="FFC000"/>
          </a:solidFill>
        </p:grpSpPr>
        <p:sp>
          <p:nvSpPr>
            <p:cNvPr id="187" name="Line 5"/>
            <p:cNvSpPr>
              <a:spLocks noChangeShapeType="1"/>
            </p:cNvSpPr>
            <p:nvPr/>
          </p:nvSpPr>
          <p:spPr bwMode="auto">
            <a:xfrm>
              <a:off x="74612" y="674687"/>
              <a:ext cx="1" cy="1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188" name="Line 6"/>
            <p:cNvSpPr>
              <a:spLocks noChangeShapeType="1"/>
            </p:cNvSpPr>
            <p:nvPr/>
          </p:nvSpPr>
          <p:spPr bwMode="auto">
            <a:xfrm>
              <a:off x="74612" y="674687"/>
              <a:ext cx="1" cy="1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189" name="Freeform 25"/>
            <p:cNvSpPr>
              <a:spLocks noChangeArrowheads="1"/>
            </p:cNvSpPr>
            <p:nvPr/>
          </p:nvSpPr>
          <p:spPr bwMode="auto">
            <a:xfrm>
              <a:off x="444500" y="1003300"/>
              <a:ext cx="122237" cy="212725"/>
            </a:xfrm>
            <a:custGeom>
              <a:avLst/>
              <a:gdLst>
                <a:gd name="T0" fmla="*/ 24 w 44"/>
                <a:gd name="T1" fmla="*/ 0 h 77"/>
                <a:gd name="T2" fmla="*/ 44 w 44"/>
                <a:gd name="T3" fmla="*/ 23 h 77"/>
                <a:gd name="T4" fmla="*/ 40 w 44"/>
                <a:gd name="T5" fmla="*/ 64 h 77"/>
                <a:gd name="T6" fmla="*/ 20 w 44"/>
                <a:gd name="T7" fmla="*/ 77 h 77"/>
                <a:gd name="T8" fmla="*/ 0 w 44"/>
                <a:gd name="T9" fmla="*/ 43 h 77"/>
                <a:gd name="T10" fmla="*/ 24 w 44"/>
                <a:gd name="T11" fmla="*/ 0 h 7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4"/>
                <a:gd name="T19" fmla="*/ 0 h 77"/>
                <a:gd name="T20" fmla="*/ 44 w 44"/>
                <a:gd name="T21" fmla="*/ 77 h 7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4" h="77">
                  <a:moveTo>
                    <a:pt x="24" y="0"/>
                  </a:moveTo>
                  <a:cubicBezTo>
                    <a:pt x="44" y="23"/>
                    <a:pt x="44" y="23"/>
                    <a:pt x="44" y="23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40" y="64"/>
                    <a:pt x="21" y="77"/>
                    <a:pt x="20" y="77"/>
                  </a:cubicBezTo>
                  <a:cubicBezTo>
                    <a:pt x="20" y="77"/>
                    <a:pt x="0" y="43"/>
                    <a:pt x="0" y="43"/>
                  </a:cubicBezTo>
                  <a:lnTo>
                    <a:pt x="2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190" name="Freeform 26"/>
            <p:cNvSpPr>
              <a:spLocks noChangeArrowheads="1"/>
            </p:cNvSpPr>
            <p:nvPr/>
          </p:nvSpPr>
          <p:spPr bwMode="auto">
            <a:xfrm>
              <a:off x="238125" y="360362"/>
              <a:ext cx="203200" cy="303212"/>
            </a:xfrm>
            <a:custGeom>
              <a:avLst/>
              <a:gdLst>
                <a:gd name="T0" fmla="*/ 0 w 73"/>
                <a:gd name="T1" fmla="*/ 17 h 109"/>
                <a:gd name="T2" fmla="*/ 3 w 73"/>
                <a:gd name="T3" fmla="*/ 0 h 109"/>
                <a:gd name="T4" fmla="*/ 59 w 73"/>
                <a:gd name="T5" fmla="*/ 42 h 109"/>
                <a:gd name="T6" fmla="*/ 67 w 73"/>
                <a:gd name="T7" fmla="*/ 62 h 109"/>
                <a:gd name="T8" fmla="*/ 73 w 73"/>
                <a:gd name="T9" fmla="*/ 109 h 109"/>
                <a:gd name="T10" fmla="*/ 9 w 73"/>
                <a:gd name="T11" fmla="*/ 79 h 109"/>
                <a:gd name="T12" fmla="*/ 0 w 73"/>
                <a:gd name="T13" fmla="*/ 17 h 10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3"/>
                <a:gd name="T22" fmla="*/ 0 h 109"/>
                <a:gd name="T23" fmla="*/ 73 w 73"/>
                <a:gd name="T24" fmla="*/ 109 h 10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3" h="109">
                  <a:moveTo>
                    <a:pt x="0" y="17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48" y="17"/>
                    <a:pt x="59" y="42"/>
                  </a:cubicBezTo>
                  <a:cubicBezTo>
                    <a:pt x="59" y="42"/>
                    <a:pt x="65" y="52"/>
                    <a:pt x="67" y="62"/>
                  </a:cubicBezTo>
                  <a:cubicBezTo>
                    <a:pt x="73" y="109"/>
                    <a:pt x="73" y="109"/>
                    <a:pt x="73" y="109"/>
                  </a:cubicBezTo>
                  <a:cubicBezTo>
                    <a:pt x="9" y="79"/>
                    <a:pt x="9" y="79"/>
                    <a:pt x="9" y="79"/>
                  </a:cubicBezTo>
                  <a:lnTo>
                    <a:pt x="0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191" name="Freeform 27"/>
            <p:cNvSpPr>
              <a:spLocks noEditPoints="1" noChangeArrowheads="1"/>
            </p:cNvSpPr>
            <p:nvPr/>
          </p:nvSpPr>
          <p:spPr bwMode="auto">
            <a:xfrm>
              <a:off x="0" y="0"/>
              <a:ext cx="1260475" cy="1303337"/>
            </a:xfrm>
            <a:custGeom>
              <a:avLst/>
              <a:gdLst>
                <a:gd name="T0" fmla="*/ 433 w 454"/>
                <a:gd name="T1" fmla="*/ 56 h 469"/>
                <a:gd name="T2" fmla="*/ 324 w 454"/>
                <a:gd name="T3" fmla="*/ 92 h 469"/>
                <a:gd name="T4" fmla="*/ 249 w 454"/>
                <a:gd name="T5" fmla="*/ 87 h 469"/>
                <a:gd name="T6" fmla="*/ 243 w 454"/>
                <a:gd name="T7" fmla="*/ 147 h 469"/>
                <a:gd name="T8" fmla="*/ 262 w 454"/>
                <a:gd name="T9" fmla="*/ 152 h 469"/>
                <a:gd name="T10" fmla="*/ 260 w 454"/>
                <a:gd name="T11" fmla="*/ 170 h 469"/>
                <a:gd name="T12" fmla="*/ 262 w 454"/>
                <a:gd name="T13" fmla="*/ 219 h 469"/>
                <a:gd name="T14" fmla="*/ 218 w 454"/>
                <a:gd name="T15" fmla="*/ 275 h 469"/>
                <a:gd name="T16" fmla="*/ 194 w 454"/>
                <a:gd name="T17" fmla="*/ 284 h 469"/>
                <a:gd name="T18" fmla="*/ 168 w 454"/>
                <a:gd name="T19" fmla="*/ 228 h 469"/>
                <a:gd name="T20" fmla="*/ 145 w 454"/>
                <a:gd name="T21" fmla="*/ 172 h 469"/>
                <a:gd name="T22" fmla="*/ 157 w 454"/>
                <a:gd name="T23" fmla="*/ 153 h 469"/>
                <a:gd name="T24" fmla="*/ 179 w 454"/>
                <a:gd name="T25" fmla="*/ 123 h 469"/>
                <a:gd name="T26" fmla="*/ 182 w 454"/>
                <a:gd name="T27" fmla="*/ 109 h 469"/>
                <a:gd name="T28" fmla="*/ 174 w 454"/>
                <a:gd name="T29" fmla="*/ 82 h 469"/>
                <a:gd name="T30" fmla="*/ 167 w 454"/>
                <a:gd name="T31" fmla="*/ 55 h 469"/>
                <a:gd name="T32" fmla="*/ 71 w 454"/>
                <a:gd name="T33" fmla="*/ 56 h 469"/>
                <a:gd name="T34" fmla="*/ 86 w 454"/>
                <a:gd name="T35" fmla="*/ 129 h 469"/>
                <a:gd name="T36" fmla="*/ 146 w 454"/>
                <a:gd name="T37" fmla="*/ 182 h 469"/>
                <a:gd name="T38" fmla="*/ 147 w 454"/>
                <a:gd name="T39" fmla="*/ 197 h 469"/>
                <a:gd name="T40" fmla="*/ 154 w 454"/>
                <a:gd name="T41" fmla="*/ 223 h 469"/>
                <a:gd name="T42" fmla="*/ 89 w 454"/>
                <a:gd name="T43" fmla="*/ 134 h 469"/>
                <a:gd name="T44" fmla="*/ 78 w 454"/>
                <a:gd name="T45" fmla="*/ 158 h 469"/>
                <a:gd name="T46" fmla="*/ 17 w 454"/>
                <a:gd name="T47" fmla="*/ 243 h 469"/>
                <a:gd name="T48" fmla="*/ 11 w 454"/>
                <a:gd name="T49" fmla="*/ 288 h 469"/>
                <a:gd name="T50" fmla="*/ 8 w 454"/>
                <a:gd name="T51" fmla="*/ 341 h 469"/>
                <a:gd name="T52" fmla="*/ 5 w 454"/>
                <a:gd name="T53" fmla="*/ 388 h 469"/>
                <a:gd name="T54" fmla="*/ 5 w 454"/>
                <a:gd name="T55" fmla="*/ 453 h 469"/>
                <a:gd name="T56" fmla="*/ 234 w 454"/>
                <a:gd name="T57" fmla="*/ 469 h 469"/>
                <a:gd name="T58" fmla="*/ 221 w 454"/>
                <a:gd name="T59" fmla="*/ 372 h 469"/>
                <a:gd name="T60" fmla="*/ 293 w 454"/>
                <a:gd name="T61" fmla="*/ 296 h 469"/>
                <a:gd name="T62" fmla="*/ 287 w 454"/>
                <a:gd name="T63" fmla="*/ 276 h 469"/>
                <a:gd name="T64" fmla="*/ 296 w 454"/>
                <a:gd name="T65" fmla="*/ 237 h 469"/>
                <a:gd name="T66" fmla="*/ 325 w 454"/>
                <a:gd name="T67" fmla="*/ 186 h 469"/>
                <a:gd name="T68" fmla="*/ 291 w 454"/>
                <a:gd name="T69" fmla="*/ 155 h 469"/>
                <a:gd name="T70" fmla="*/ 317 w 454"/>
                <a:gd name="T71" fmla="*/ 152 h 469"/>
                <a:gd name="T72" fmla="*/ 324 w 454"/>
                <a:gd name="T73" fmla="*/ 142 h 469"/>
                <a:gd name="T74" fmla="*/ 441 w 454"/>
                <a:gd name="T75" fmla="*/ 193 h 469"/>
                <a:gd name="T76" fmla="*/ 441 w 454"/>
                <a:gd name="T77" fmla="*/ 43 h 469"/>
                <a:gd name="T78" fmla="*/ 146 w 454"/>
                <a:gd name="T79" fmla="*/ 174 h 469"/>
                <a:gd name="T80" fmla="*/ 148 w 454"/>
                <a:gd name="T81" fmla="*/ 183 h 469"/>
                <a:gd name="T82" fmla="*/ 185 w 454"/>
                <a:gd name="T83" fmla="*/ 418 h 469"/>
                <a:gd name="T84" fmla="*/ 187 w 454"/>
                <a:gd name="T85" fmla="*/ 371 h 469"/>
                <a:gd name="T86" fmla="*/ 191 w 454"/>
                <a:gd name="T87" fmla="*/ 408 h 469"/>
                <a:gd name="T88" fmla="*/ 191 w 454"/>
                <a:gd name="T89" fmla="*/ 417 h 469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454"/>
                <a:gd name="T136" fmla="*/ 0 h 469"/>
                <a:gd name="T137" fmla="*/ 454 w 454"/>
                <a:gd name="T138" fmla="*/ 469 h 469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454" h="469">
                  <a:moveTo>
                    <a:pt x="441" y="43"/>
                  </a:moveTo>
                  <a:cubicBezTo>
                    <a:pt x="438" y="43"/>
                    <a:pt x="435" y="48"/>
                    <a:pt x="433" y="56"/>
                  </a:cubicBezTo>
                  <a:cubicBezTo>
                    <a:pt x="404" y="78"/>
                    <a:pt x="345" y="89"/>
                    <a:pt x="324" y="93"/>
                  </a:cubicBezTo>
                  <a:cubicBezTo>
                    <a:pt x="324" y="92"/>
                    <a:pt x="324" y="92"/>
                    <a:pt x="324" y="92"/>
                  </a:cubicBezTo>
                  <a:cubicBezTo>
                    <a:pt x="324" y="90"/>
                    <a:pt x="321" y="87"/>
                    <a:pt x="317" y="87"/>
                  </a:cubicBezTo>
                  <a:cubicBezTo>
                    <a:pt x="249" y="87"/>
                    <a:pt x="249" y="87"/>
                    <a:pt x="249" y="87"/>
                  </a:cubicBezTo>
                  <a:cubicBezTo>
                    <a:pt x="246" y="87"/>
                    <a:pt x="243" y="90"/>
                    <a:pt x="243" y="92"/>
                  </a:cubicBezTo>
                  <a:cubicBezTo>
                    <a:pt x="243" y="147"/>
                    <a:pt x="243" y="147"/>
                    <a:pt x="243" y="147"/>
                  </a:cubicBezTo>
                  <a:cubicBezTo>
                    <a:pt x="243" y="150"/>
                    <a:pt x="246" y="152"/>
                    <a:pt x="249" y="152"/>
                  </a:cubicBezTo>
                  <a:cubicBezTo>
                    <a:pt x="262" y="152"/>
                    <a:pt x="262" y="152"/>
                    <a:pt x="262" y="152"/>
                  </a:cubicBezTo>
                  <a:cubicBezTo>
                    <a:pt x="266" y="163"/>
                    <a:pt x="266" y="163"/>
                    <a:pt x="266" y="163"/>
                  </a:cubicBezTo>
                  <a:cubicBezTo>
                    <a:pt x="260" y="170"/>
                    <a:pt x="260" y="170"/>
                    <a:pt x="260" y="170"/>
                  </a:cubicBezTo>
                  <a:cubicBezTo>
                    <a:pt x="252" y="179"/>
                    <a:pt x="264" y="210"/>
                    <a:pt x="264" y="210"/>
                  </a:cubicBezTo>
                  <a:cubicBezTo>
                    <a:pt x="262" y="219"/>
                    <a:pt x="262" y="219"/>
                    <a:pt x="262" y="219"/>
                  </a:cubicBezTo>
                  <a:cubicBezTo>
                    <a:pt x="256" y="219"/>
                    <a:pt x="244" y="242"/>
                    <a:pt x="244" y="242"/>
                  </a:cubicBezTo>
                  <a:cubicBezTo>
                    <a:pt x="233" y="248"/>
                    <a:pt x="227" y="272"/>
                    <a:pt x="218" y="275"/>
                  </a:cubicBezTo>
                  <a:cubicBezTo>
                    <a:pt x="212" y="277"/>
                    <a:pt x="205" y="287"/>
                    <a:pt x="198" y="295"/>
                  </a:cubicBezTo>
                  <a:cubicBezTo>
                    <a:pt x="197" y="290"/>
                    <a:pt x="196" y="286"/>
                    <a:pt x="194" y="284"/>
                  </a:cubicBezTo>
                  <a:cubicBezTo>
                    <a:pt x="190" y="275"/>
                    <a:pt x="186" y="267"/>
                    <a:pt x="183" y="259"/>
                  </a:cubicBezTo>
                  <a:cubicBezTo>
                    <a:pt x="180" y="252"/>
                    <a:pt x="173" y="232"/>
                    <a:pt x="168" y="228"/>
                  </a:cubicBezTo>
                  <a:cubicBezTo>
                    <a:pt x="163" y="224"/>
                    <a:pt x="161" y="206"/>
                    <a:pt x="156" y="195"/>
                  </a:cubicBezTo>
                  <a:cubicBezTo>
                    <a:pt x="151" y="184"/>
                    <a:pt x="149" y="175"/>
                    <a:pt x="145" y="172"/>
                  </a:cubicBezTo>
                  <a:cubicBezTo>
                    <a:pt x="145" y="172"/>
                    <a:pt x="150" y="166"/>
                    <a:pt x="150" y="160"/>
                  </a:cubicBezTo>
                  <a:cubicBezTo>
                    <a:pt x="150" y="160"/>
                    <a:pt x="151" y="152"/>
                    <a:pt x="157" y="153"/>
                  </a:cubicBezTo>
                  <a:cubicBezTo>
                    <a:pt x="157" y="153"/>
                    <a:pt x="187" y="150"/>
                    <a:pt x="178" y="134"/>
                  </a:cubicBezTo>
                  <a:cubicBezTo>
                    <a:pt x="178" y="134"/>
                    <a:pt x="184" y="125"/>
                    <a:pt x="179" y="123"/>
                  </a:cubicBezTo>
                  <a:cubicBezTo>
                    <a:pt x="179" y="123"/>
                    <a:pt x="184" y="121"/>
                    <a:pt x="181" y="117"/>
                  </a:cubicBezTo>
                  <a:cubicBezTo>
                    <a:pt x="181" y="117"/>
                    <a:pt x="177" y="109"/>
                    <a:pt x="182" y="109"/>
                  </a:cubicBezTo>
                  <a:cubicBezTo>
                    <a:pt x="182" y="109"/>
                    <a:pt x="195" y="103"/>
                    <a:pt x="183" y="95"/>
                  </a:cubicBezTo>
                  <a:cubicBezTo>
                    <a:pt x="183" y="95"/>
                    <a:pt x="171" y="87"/>
                    <a:pt x="174" y="82"/>
                  </a:cubicBezTo>
                  <a:cubicBezTo>
                    <a:pt x="174" y="82"/>
                    <a:pt x="178" y="77"/>
                    <a:pt x="174" y="72"/>
                  </a:cubicBezTo>
                  <a:cubicBezTo>
                    <a:pt x="174" y="72"/>
                    <a:pt x="168" y="60"/>
                    <a:pt x="167" y="55"/>
                  </a:cubicBezTo>
                  <a:cubicBezTo>
                    <a:pt x="167" y="55"/>
                    <a:pt x="182" y="42"/>
                    <a:pt x="165" y="33"/>
                  </a:cubicBezTo>
                  <a:cubicBezTo>
                    <a:pt x="165" y="33"/>
                    <a:pt x="96" y="0"/>
                    <a:pt x="71" y="56"/>
                  </a:cubicBezTo>
                  <a:cubicBezTo>
                    <a:pt x="71" y="56"/>
                    <a:pt x="62" y="83"/>
                    <a:pt x="81" y="117"/>
                  </a:cubicBezTo>
                  <a:cubicBezTo>
                    <a:pt x="81" y="117"/>
                    <a:pt x="87" y="126"/>
                    <a:pt x="86" y="129"/>
                  </a:cubicBezTo>
                  <a:cubicBezTo>
                    <a:pt x="86" y="129"/>
                    <a:pt x="86" y="134"/>
                    <a:pt x="89" y="134"/>
                  </a:cubicBezTo>
                  <a:cubicBezTo>
                    <a:pt x="89" y="134"/>
                    <a:pt x="133" y="144"/>
                    <a:pt x="146" y="182"/>
                  </a:cubicBezTo>
                  <a:cubicBezTo>
                    <a:pt x="146" y="182"/>
                    <a:pt x="148" y="190"/>
                    <a:pt x="143" y="196"/>
                  </a:cubicBezTo>
                  <a:cubicBezTo>
                    <a:pt x="147" y="197"/>
                    <a:pt x="147" y="197"/>
                    <a:pt x="147" y="197"/>
                  </a:cubicBezTo>
                  <a:cubicBezTo>
                    <a:pt x="147" y="197"/>
                    <a:pt x="144" y="201"/>
                    <a:pt x="152" y="215"/>
                  </a:cubicBezTo>
                  <a:cubicBezTo>
                    <a:pt x="154" y="223"/>
                    <a:pt x="154" y="223"/>
                    <a:pt x="154" y="223"/>
                  </a:cubicBezTo>
                  <a:cubicBezTo>
                    <a:pt x="154" y="223"/>
                    <a:pt x="110" y="142"/>
                    <a:pt x="87" y="144"/>
                  </a:cubicBezTo>
                  <a:cubicBezTo>
                    <a:pt x="89" y="134"/>
                    <a:pt x="89" y="134"/>
                    <a:pt x="89" y="134"/>
                  </a:cubicBezTo>
                  <a:cubicBezTo>
                    <a:pt x="89" y="134"/>
                    <a:pt x="87" y="140"/>
                    <a:pt x="85" y="146"/>
                  </a:cubicBezTo>
                  <a:cubicBezTo>
                    <a:pt x="83" y="151"/>
                    <a:pt x="81" y="156"/>
                    <a:pt x="78" y="158"/>
                  </a:cubicBezTo>
                  <a:cubicBezTo>
                    <a:pt x="71" y="162"/>
                    <a:pt x="58" y="163"/>
                    <a:pt x="50" y="178"/>
                  </a:cubicBezTo>
                  <a:cubicBezTo>
                    <a:pt x="41" y="194"/>
                    <a:pt x="20" y="226"/>
                    <a:pt x="17" y="243"/>
                  </a:cubicBezTo>
                  <a:cubicBezTo>
                    <a:pt x="13" y="260"/>
                    <a:pt x="16" y="257"/>
                    <a:pt x="16" y="269"/>
                  </a:cubicBezTo>
                  <a:cubicBezTo>
                    <a:pt x="16" y="281"/>
                    <a:pt x="16" y="278"/>
                    <a:pt x="11" y="288"/>
                  </a:cubicBezTo>
                  <a:cubicBezTo>
                    <a:pt x="6" y="298"/>
                    <a:pt x="5" y="315"/>
                    <a:pt x="7" y="325"/>
                  </a:cubicBezTo>
                  <a:cubicBezTo>
                    <a:pt x="9" y="336"/>
                    <a:pt x="13" y="330"/>
                    <a:pt x="8" y="341"/>
                  </a:cubicBezTo>
                  <a:cubicBezTo>
                    <a:pt x="2" y="351"/>
                    <a:pt x="2" y="357"/>
                    <a:pt x="2" y="365"/>
                  </a:cubicBezTo>
                  <a:cubicBezTo>
                    <a:pt x="2" y="374"/>
                    <a:pt x="6" y="380"/>
                    <a:pt x="5" y="388"/>
                  </a:cubicBezTo>
                  <a:cubicBezTo>
                    <a:pt x="4" y="396"/>
                    <a:pt x="0" y="409"/>
                    <a:pt x="3" y="425"/>
                  </a:cubicBezTo>
                  <a:cubicBezTo>
                    <a:pt x="5" y="441"/>
                    <a:pt x="7" y="445"/>
                    <a:pt x="5" y="453"/>
                  </a:cubicBezTo>
                  <a:cubicBezTo>
                    <a:pt x="4" y="455"/>
                    <a:pt x="3" y="461"/>
                    <a:pt x="1" y="469"/>
                  </a:cubicBezTo>
                  <a:cubicBezTo>
                    <a:pt x="234" y="469"/>
                    <a:pt x="234" y="469"/>
                    <a:pt x="234" y="469"/>
                  </a:cubicBezTo>
                  <a:cubicBezTo>
                    <a:pt x="232" y="451"/>
                    <a:pt x="231" y="437"/>
                    <a:pt x="231" y="437"/>
                  </a:cubicBezTo>
                  <a:cubicBezTo>
                    <a:pt x="231" y="437"/>
                    <a:pt x="222" y="378"/>
                    <a:pt x="221" y="372"/>
                  </a:cubicBezTo>
                  <a:cubicBezTo>
                    <a:pt x="220" y="371"/>
                    <a:pt x="220" y="370"/>
                    <a:pt x="220" y="369"/>
                  </a:cubicBezTo>
                  <a:cubicBezTo>
                    <a:pt x="293" y="296"/>
                    <a:pt x="293" y="296"/>
                    <a:pt x="293" y="296"/>
                  </a:cubicBezTo>
                  <a:cubicBezTo>
                    <a:pt x="293" y="296"/>
                    <a:pt x="280" y="304"/>
                    <a:pt x="289" y="296"/>
                  </a:cubicBezTo>
                  <a:cubicBezTo>
                    <a:pt x="298" y="288"/>
                    <a:pt x="287" y="276"/>
                    <a:pt x="287" y="276"/>
                  </a:cubicBezTo>
                  <a:cubicBezTo>
                    <a:pt x="296" y="263"/>
                    <a:pt x="296" y="263"/>
                    <a:pt x="296" y="263"/>
                  </a:cubicBezTo>
                  <a:cubicBezTo>
                    <a:pt x="309" y="251"/>
                    <a:pt x="296" y="237"/>
                    <a:pt x="296" y="237"/>
                  </a:cubicBezTo>
                  <a:cubicBezTo>
                    <a:pt x="296" y="232"/>
                    <a:pt x="309" y="221"/>
                    <a:pt x="313" y="215"/>
                  </a:cubicBezTo>
                  <a:cubicBezTo>
                    <a:pt x="316" y="209"/>
                    <a:pt x="325" y="186"/>
                    <a:pt x="325" y="186"/>
                  </a:cubicBezTo>
                  <a:cubicBezTo>
                    <a:pt x="324" y="175"/>
                    <a:pt x="296" y="158"/>
                    <a:pt x="296" y="158"/>
                  </a:cubicBezTo>
                  <a:cubicBezTo>
                    <a:pt x="295" y="156"/>
                    <a:pt x="293" y="155"/>
                    <a:pt x="291" y="155"/>
                  </a:cubicBezTo>
                  <a:cubicBezTo>
                    <a:pt x="291" y="154"/>
                    <a:pt x="291" y="153"/>
                    <a:pt x="292" y="152"/>
                  </a:cubicBezTo>
                  <a:cubicBezTo>
                    <a:pt x="317" y="152"/>
                    <a:pt x="317" y="152"/>
                    <a:pt x="317" y="152"/>
                  </a:cubicBezTo>
                  <a:cubicBezTo>
                    <a:pt x="321" y="152"/>
                    <a:pt x="324" y="150"/>
                    <a:pt x="324" y="147"/>
                  </a:cubicBezTo>
                  <a:cubicBezTo>
                    <a:pt x="324" y="142"/>
                    <a:pt x="324" y="142"/>
                    <a:pt x="324" y="142"/>
                  </a:cubicBezTo>
                  <a:cubicBezTo>
                    <a:pt x="353" y="143"/>
                    <a:pt x="416" y="173"/>
                    <a:pt x="434" y="182"/>
                  </a:cubicBezTo>
                  <a:cubicBezTo>
                    <a:pt x="436" y="189"/>
                    <a:pt x="438" y="193"/>
                    <a:pt x="441" y="193"/>
                  </a:cubicBezTo>
                  <a:cubicBezTo>
                    <a:pt x="448" y="193"/>
                    <a:pt x="454" y="160"/>
                    <a:pt x="454" y="118"/>
                  </a:cubicBezTo>
                  <a:cubicBezTo>
                    <a:pt x="454" y="77"/>
                    <a:pt x="448" y="43"/>
                    <a:pt x="441" y="43"/>
                  </a:cubicBezTo>
                  <a:close/>
                  <a:moveTo>
                    <a:pt x="148" y="183"/>
                  </a:moveTo>
                  <a:cubicBezTo>
                    <a:pt x="146" y="174"/>
                    <a:pt x="146" y="174"/>
                    <a:pt x="146" y="174"/>
                  </a:cubicBezTo>
                  <a:cubicBezTo>
                    <a:pt x="148" y="176"/>
                    <a:pt x="153" y="190"/>
                    <a:pt x="153" y="190"/>
                  </a:cubicBezTo>
                  <a:lnTo>
                    <a:pt x="148" y="183"/>
                  </a:lnTo>
                  <a:close/>
                  <a:moveTo>
                    <a:pt x="191" y="417"/>
                  </a:moveTo>
                  <a:cubicBezTo>
                    <a:pt x="185" y="418"/>
                    <a:pt x="185" y="418"/>
                    <a:pt x="185" y="418"/>
                  </a:cubicBezTo>
                  <a:cubicBezTo>
                    <a:pt x="185" y="418"/>
                    <a:pt x="187" y="374"/>
                    <a:pt x="185" y="369"/>
                  </a:cubicBezTo>
                  <a:cubicBezTo>
                    <a:pt x="187" y="371"/>
                    <a:pt x="187" y="371"/>
                    <a:pt x="187" y="371"/>
                  </a:cubicBezTo>
                  <a:cubicBezTo>
                    <a:pt x="187" y="371"/>
                    <a:pt x="194" y="377"/>
                    <a:pt x="191" y="389"/>
                  </a:cubicBezTo>
                  <a:cubicBezTo>
                    <a:pt x="191" y="389"/>
                    <a:pt x="189" y="403"/>
                    <a:pt x="191" y="408"/>
                  </a:cubicBezTo>
                  <a:cubicBezTo>
                    <a:pt x="193" y="412"/>
                    <a:pt x="192" y="409"/>
                    <a:pt x="192" y="409"/>
                  </a:cubicBezTo>
                  <a:cubicBezTo>
                    <a:pt x="192" y="409"/>
                    <a:pt x="193" y="414"/>
                    <a:pt x="191" y="4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</p:grpSp>
      <p:grpSp>
        <p:nvGrpSpPr>
          <p:cNvPr id="192" name="组合 118"/>
          <p:cNvGrpSpPr/>
          <p:nvPr/>
        </p:nvGrpSpPr>
        <p:grpSpPr bwMode="auto">
          <a:xfrm>
            <a:off x="2340602" y="5321419"/>
            <a:ext cx="670374" cy="588962"/>
            <a:chOff x="0" y="0"/>
            <a:chExt cx="1312862" cy="1152524"/>
          </a:xfrm>
          <a:solidFill>
            <a:srgbClr val="FFC000"/>
          </a:solidFill>
        </p:grpSpPr>
        <p:sp>
          <p:nvSpPr>
            <p:cNvPr id="193" name="Freeform 75"/>
            <p:cNvSpPr>
              <a:spLocks noEditPoints="1" noChangeArrowheads="1"/>
            </p:cNvSpPr>
            <p:nvPr/>
          </p:nvSpPr>
          <p:spPr bwMode="auto">
            <a:xfrm>
              <a:off x="247650" y="0"/>
              <a:ext cx="819150" cy="677862"/>
            </a:xfrm>
            <a:custGeom>
              <a:avLst/>
              <a:gdLst>
                <a:gd name="T0" fmla="*/ 271 w 295"/>
                <a:gd name="T1" fmla="*/ 244 h 244"/>
                <a:gd name="T2" fmla="*/ 23 w 295"/>
                <a:gd name="T3" fmla="*/ 244 h 244"/>
                <a:gd name="T4" fmla="*/ 0 w 295"/>
                <a:gd name="T5" fmla="*/ 220 h 244"/>
                <a:gd name="T6" fmla="*/ 0 w 295"/>
                <a:gd name="T7" fmla="*/ 24 h 244"/>
                <a:gd name="T8" fmla="*/ 23 w 295"/>
                <a:gd name="T9" fmla="*/ 0 h 244"/>
                <a:gd name="T10" fmla="*/ 271 w 295"/>
                <a:gd name="T11" fmla="*/ 0 h 244"/>
                <a:gd name="T12" fmla="*/ 295 w 295"/>
                <a:gd name="T13" fmla="*/ 24 h 244"/>
                <a:gd name="T14" fmla="*/ 295 w 295"/>
                <a:gd name="T15" fmla="*/ 220 h 244"/>
                <a:gd name="T16" fmla="*/ 271 w 295"/>
                <a:gd name="T17" fmla="*/ 244 h 244"/>
                <a:gd name="T18" fmla="*/ 23 w 295"/>
                <a:gd name="T19" fmla="*/ 13 h 244"/>
                <a:gd name="T20" fmla="*/ 12 w 295"/>
                <a:gd name="T21" fmla="*/ 24 h 244"/>
                <a:gd name="T22" fmla="*/ 12 w 295"/>
                <a:gd name="T23" fmla="*/ 220 h 244"/>
                <a:gd name="T24" fmla="*/ 23 w 295"/>
                <a:gd name="T25" fmla="*/ 232 h 244"/>
                <a:gd name="T26" fmla="*/ 271 w 295"/>
                <a:gd name="T27" fmla="*/ 232 h 244"/>
                <a:gd name="T28" fmla="*/ 282 w 295"/>
                <a:gd name="T29" fmla="*/ 220 h 244"/>
                <a:gd name="T30" fmla="*/ 282 w 295"/>
                <a:gd name="T31" fmla="*/ 24 h 244"/>
                <a:gd name="T32" fmla="*/ 271 w 295"/>
                <a:gd name="T33" fmla="*/ 13 h 244"/>
                <a:gd name="T34" fmla="*/ 23 w 295"/>
                <a:gd name="T35" fmla="*/ 13 h 24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95"/>
                <a:gd name="T55" fmla="*/ 0 h 244"/>
                <a:gd name="T56" fmla="*/ 295 w 295"/>
                <a:gd name="T57" fmla="*/ 244 h 24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95" h="244">
                  <a:moveTo>
                    <a:pt x="271" y="244"/>
                  </a:moveTo>
                  <a:cubicBezTo>
                    <a:pt x="23" y="244"/>
                    <a:pt x="23" y="244"/>
                    <a:pt x="23" y="244"/>
                  </a:cubicBezTo>
                  <a:cubicBezTo>
                    <a:pt x="10" y="244"/>
                    <a:pt x="0" y="234"/>
                    <a:pt x="0" y="22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11"/>
                    <a:pt x="10" y="0"/>
                    <a:pt x="23" y="0"/>
                  </a:cubicBezTo>
                  <a:cubicBezTo>
                    <a:pt x="271" y="0"/>
                    <a:pt x="271" y="0"/>
                    <a:pt x="271" y="0"/>
                  </a:cubicBezTo>
                  <a:cubicBezTo>
                    <a:pt x="284" y="0"/>
                    <a:pt x="295" y="11"/>
                    <a:pt x="295" y="24"/>
                  </a:cubicBezTo>
                  <a:cubicBezTo>
                    <a:pt x="295" y="220"/>
                    <a:pt x="295" y="220"/>
                    <a:pt x="295" y="220"/>
                  </a:cubicBezTo>
                  <a:cubicBezTo>
                    <a:pt x="295" y="234"/>
                    <a:pt x="284" y="244"/>
                    <a:pt x="271" y="244"/>
                  </a:cubicBezTo>
                  <a:close/>
                  <a:moveTo>
                    <a:pt x="23" y="13"/>
                  </a:moveTo>
                  <a:cubicBezTo>
                    <a:pt x="17" y="13"/>
                    <a:pt x="12" y="18"/>
                    <a:pt x="12" y="24"/>
                  </a:cubicBezTo>
                  <a:cubicBezTo>
                    <a:pt x="12" y="220"/>
                    <a:pt x="12" y="220"/>
                    <a:pt x="12" y="220"/>
                  </a:cubicBezTo>
                  <a:cubicBezTo>
                    <a:pt x="12" y="227"/>
                    <a:pt x="17" y="232"/>
                    <a:pt x="23" y="232"/>
                  </a:cubicBezTo>
                  <a:cubicBezTo>
                    <a:pt x="271" y="232"/>
                    <a:pt x="271" y="232"/>
                    <a:pt x="271" y="232"/>
                  </a:cubicBezTo>
                  <a:cubicBezTo>
                    <a:pt x="277" y="232"/>
                    <a:pt x="282" y="227"/>
                    <a:pt x="282" y="220"/>
                  </a:cubicBezTo>
                  <a:cubicBezTo>
                    <a:pt x="282" y="24"/>
                    <a:pt x="282" y="24"/>
                    <a:pt x="282" y="24"/>
                  </a:cubicBezTo>
                  <a:cubicBezTo>
                    <a:pt x="282" y="18"/>
                    <a:pt x="277" y="13"/>
                    <a:pt x="271" y="13"/>
                  </a:cubicBezTo>
                  <a:lnTo>
                    <a:pt x="23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194" name="Freeform 76"/>
            <p:cNvSpPr>
              <a:spLocks noEditPoints="1" noChangeArrowheads="1"/>
            </p:cNvSpPr>
            <p:nvPr/>
          </p:nvSpPr>
          <p:spPr bwMode="auto">
            <a:xfrm>
              <a:off x="319088" y="49212"/>
              <a:ext cx="696912" cy="609600"/>
            </a:xfrm>
            <a:custGeom>
              <a:avLst/>
              <a:gdLst>
                <a:gd name="T0" fmla="*/ 238 w 251"/>
                <a:gd name="T1" fmla="*/ 170 h 219"/>
                <a:gd name="T2" fmla="*/ 189 w 251"/>
                <a:gd name="T3" fmla="*/ 148 h 219"/>
                <a:gd name="T4" fmla="*/ 170 w 251"/>
                <a:gd name="T5" fmla="*/ 124 h 219"/>
                <a:gd name="T6" fmla="*/ 172 w 251"/>
                <a:gd name="T7" fmla="*/ 102 h 219"/>
                <a:gd name="T8" fmla="*/ 172 w 251"/>
                <a:gd name="T9" fmla="*/ 102 h 219"/>
                <a:gd name="T10" fmla="*/ 173 w 251"/>
                <a:gd name="T11" fmla="*/ 101 h 219"/>
                <a:gd name="T12" fmla="*/ 175 w 251"/>
                <a:gd name="T13" fmla="*/ 100 h 219"/>
                <a:gd name="T14" fmla="*/ 177 w 251"/>
                <a:gd name="T15" fmla="*/ 98 h 219"/>
                <a:gd name="T16" fmla="*/ 179 w 251"/>
                <a:gd name="T17" fmla="*/ 96 h 219"/>
                <a:gd name="T18" fmla="*/ 180 w 251"/>
                <a:gd name="T19" fmla="*/ 95 h 219"/>
                <a:gd name="T20" fmla="*/ 181 w 251"/>
                <a:gd name="T21" fmla="*/ 93 h 219"/>
                <a:gd name="T22" fmla="*/ 182 w 251"/>
                <a:gd name="T23" fmla="*/ 92 h 219"/>
                <a:gd name="T24" fmla="*/ 200 w 251"/>
                <a:gd name="T25" fmla="*/ 65 h 219"/>
                <a:gd name="T26" fmla="*/ 141 w 251"/>
                <a:gd name="T27" fmla="*/ 0 h 219"/>
                <a:gd name="T28" fmla="*/ 80 w 251"/>
                <a:gd name="T29" fmla="*/ 61 h 219"/>
                <a:gd name="T30" fmla="*/ 107 w 251"/>
                <a:gd name="T31" fmla="*/ 90 h 219"/>
                <a:gd name="T32" fmla="*/ 108 w 251"/>
                <a:gd name="T33" fmla="*/ 113 h 219"/>
                <a:gd name="T34" fmla="*/ 124 w 251"/>
                <a:gd name="T35" fmla="*/ 143 h 219"/>
                <a:gd name="T36" fmla="*/ 136 w 251"/>
                <a:gd name="T37" fmla="*/ 172 h 219"/>
                <a:gd name="T38" fmla="*/ 108 w 251"/>
                <a:gd name="T39" fmla="*/ 113 h 219"/>
                <a:gd name="T40" fmla="*/ 24 w 251"/>
                <a:gd name="T41" fmla="*/ 152 h 219"/>
                <a:gd name="T42" fmla="*/ 4 w 251"/>
                <a:gd name="T43" fmla="*/ 213 h 219"/>
                <a:gd name="T44" fmla="*/ 251 w 251"/>
                <a:gd name="T45" fmla="*/ 219 h 219"/>
                <a:gd name="T46" fmla="*/ 175 w 251"/>
                <a:gd name="T47" fmla="*/ 95 h 219"/>
                <a:gd name="T48" fmla="*/ 176 w 251"/>
                <a:gd name="T49" fmla="*/ 94 h 219"/>
                <a:gd name="T50" fmla="*/ 177 w 251"/>
                <a:gd name="T51" fmla="*/ 94 h 219"/>
                <a:gd name="T52" fmla="*/ 179 w 251"/>
                <a:gd name="T53" fmla="*/ 89 h 219"/>
                <a:gd name="T54" fmla="*/ 179 w 251"/>
                <a:gd name="T55" fmla="*/ 89 h 219"/>
                <a:gd name="T56" fmla="*/ 178 w 251"/>
                <a:gd name="T57" fmla="*/ 92 h 219"/>
                <a:gd name="T58" fmla="*/ 178 w 251"/>
                <a:gd name="T59" fmla="*/ 92 h 219"/>
                <a:gd name="T60" fmla="*/ 178 w 251"/>
                <a:gd name="T61" fmla="*/ 92 h 219"/>
                <a:gd name="T62" fmla="*/ 174 w 251"/>
                <a:gd name="T63" fmla="*/ 97 h 219"/>
                <a:gd name="T64" fmla="*/ 104 w 251"/>
                <a:gd name="T65" fmla="*/ 40 h 219"/>
                <a:gd name="T66" fmla="*/ 141 w 251"/>
                <a:gd name="T67" fmla="*/ 4 h 219"/>
                <a:gd name="T68" fmla="*/ 144 w 251"/>
                <a:gd name="T69" fmla="*/ 10 h 219"/>
                <a:gd name="T70" fmla="*/ 143 w 251"/>
                <a:gd name="T71" fmla="*/ 105 h 219"/>
                <a:gd name="T72" fmla="*/ 160 w 251"/>
                <a:gd name="T73" fmla="*/ 102 h 219"/>
                <a:gd name="T74" fmla="*/ 174 w 251"/>
                <a:gd name="T75" fmla="*/ 97 h 219"/>
                <a:gd name="T76" fmla="*/ 171 w 251"/>
                <a:gd name="T77" fmla="*/ 103 h 219"/>
                <a:gd name="T78" fmla="*/ 160 w 251"/>
                <a:gd name="T79" fmla="*/ 106 h 219"/>
                <a:gd name="T80" fmla="*/ 143 w 251"/>
                <a:gd name="T81" fmla="*/ 105 h 219"/>
                <a:gd name="T82" fmla="*/ 164 w 251"/>
                <a:gd name="T83" fmla="*/ 192 h 219"/>
                <a:gd name="T84" fmla="*/ 158 w 251"/>
                <a:gd name="T85" fmla="*/ 145 h 219"/>
                <a:gd name="T86" fmla="*/ 171 w 251"/>
                <a:gd name="T87" fmla="*/ 125 h 21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51"/>
                <a:gd name="T133" fmla="*/ 0 h 219"/>
                <a:gd name="T134" fmla="*/ 251 w 251"/>
                <a:gd name="T135" fmla="*/ 219 h 21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51" h="219">
                  <a:moveTo>
                    <a:pt x="249" y="201"/>
                  </a:moveTo>
                  <a:cubicBezTo>
                    <a:pt x="247" y="195"/>
                    <a:pt x="248" y="174"/>
                    <a:pt x="238" y="170"/>
                  </a:cubicBezTo>
                  <a:cubicBezTo>
                    <a:pt x="238" y="170"/>
                    <a:pt x="220" y="159"/>
                    <a:pt x="213" y="158"/>
                  </a:cubicBezTo>
                  <a:cubicBezTo>
                    <a:pt x="206" y="156"/>
                    <a:pt x="193" y="151"/>
                    <a:pt x="189" y="148"/>
                  </a:cubicBezTo>
                  <a:cubicBezTo>
                    <a:pt x="185" y="145"/>
                    <a:pt x="177" y="142"/>
                    <a:pt x="177" y="142"/>
                  </a:cubicBezTo>
                  <a:cubicBezTo>
                    <a:pt x="177" y="142"/>
                    <a:pt x="173" y="124"/>
                    <a:pt x="170" y="124"/>
                  </a:cubicBezTo>
                  <a:cubicBezTo>
                    <a:pt x="170" y="124"/>
                    <a:pt x="170" y="106"/>
                    <a:pt x="172" y="102"/>
                  </a:cubicBezTo>
                  <a:cubicBezTo>
                    <a:pt x="172" y="102"/>
                    <a:pt x="172" y="102"/>
                    <a:pt x="172" y="102"/>
                  </a:cubicBezTo>
                  <a:cubicBezTo>
                    <a:pt x="172" y="102"/>
                    <a:pt x="172" y="102"/>
                    <a:pt x="172" y="102"/>
                  </a:cubicBezTo>
                  <a:cubicBezTo>
                    <a:pt x="172" y="102"/>
                    <a:pt x="172" y="102"/>
                    <a:pt x="172" y="102"/>
                  </a:cubicBezTo>
                  <a:cubicBezTo>
                    <a:pt x="173" y="102"/>
                    <a:pt x="173" y="101"/>
                    <a:pt x="173" y="101"/>
                  </a:cubicBezTo>
                  <a:cubicBezTo>
                    <a:pt x="173" y="101"/>
                    <a:pt x="173" y="101"/>
                    <a:pt x="173" y="101"/>
                  </a:cubicBezTo>
                  <a:cubicBezTo>
                    <a:pt x="174" y="101"/>
                    <a:pt x="174" y="100"/>
                    <a:pt x="175" y="100"/>
                  </a:cubicBezTo>
                  <a:cubicBezTo>
                    <a:pt x="175" y="100"/>
                    <a:pt x="175" y="100"/>
                    <a:pt x="175" y="100"/>
                  </a:cubicBezTo>
                  <a:cubicBezTo>
                    <a:pt x="176" y="99"/>
                    <a:pt x="176" y="99"/>
                    <a:pt x="176" y="99"/>
                  </a:cubicBezTo>
                  <a:cubicBezTo>
                    <a:pt x="177" y="98"/>
                    <a:pt x="177" y="98"/>
                    <a:pt x="177" y="98"/>
                  </a:cubicBezTo>
                  <a:cubicBezTo>
                    <a:pt x="178" y="98"/>
                    <a:pt x="178" y="97"/>
                    <a:pt x="178" y="97"/>
                  </a:cubicBezTo>
                  <a:cubicBezTo>
                    <a:pt x="178" y="97"/>
                    <a:pt x="179" y="97"/>
                    <a:pt x="179" y="96"/>
                  </a:cubicBezTo>
                  <a:cubicBezTo>
                    <a:pt x="179" y="96"/>
                    <a:pt x="179" y="96"/>
                    <a:pt x="180" y="96"/>
                  </a:cubicBezTo>
                  <a:cubicBezTo>
                    <a:pt x="180" y="95"/>
                    <a:pt x="180" y="95"/>
                    <a:pt x="180" y="95"/>
                  </a:cubicBezTo>
                  <a:cubicBezTo>
                    <a:pt x="180" y="95"/>
                    <a:pt x="181" y="94"/>
                    <a:pt x="181" y="94"/>
                  </a:cubicBezTo>
                  <a:cubicBezTo>
                    <a:pt x="181" y="94"/>
                    <a:pt x="181" y="94"/>
                    <a:pt x="181" y="93"/>
                  </a:cubicBezTo>
                  <a:cubicBezTo>
                    <a:pt x="182" y="93"/>
                    <a:pt x="182" y="93"/>
                    <a:pt x="182" y="92"/>
                  </a:cubicBezTo>
                  <a:cubicBezTo>
                    <a:pt x="182" y="92"/>
                    <a:pt x="182" y="92"/>
                    <a:pt x="182" y="92"/>
                  </a:cubicBezTo>
                  <a:cubicBezTo>
                    <a:pt x="183" y="91"/>
                    <a:pt x="183" y="91"/>
                    <a:pt x="183" y="90"/>
                  </a:cubicBezTo>
                  <a:cubicBezTo>
                    <a:pt x="183" y="90"/>
                    <a:pt x="195" y="92"/>
                    <a:pt x="200" y="65"/>
                  </a:cubicBezTo>
                  <a:cubicBezTo>
                    <a:pt x="205" y="43"/>
                    <a:pt x="190" y="38"/>
                    <a:pt x="190" y="38"/>
                  </a:cubicBezTo>
                  <a:cubicBezTo>
                    <a:pt x="190" y="38"/>
                    <a:pt x="185" y="0"/>
                    <a:pt x="141" y="0"/>
                  </a:cubicBezTo>
                  <a:cubicBezTo>
                    <a:pt x="97" y="0"/>
                    <a:pt x="93" y="38"/>
                    <a:pt x="93" y="38"/>
                  </a:cubicBezTo>
                  <a:cubicBezTo>
                    <a:pt x="93" y="38"/>
                    <a:pt x="79" y="43"/>
                    <a:pt x="80" y="61"/>
                  </a:cubicBezTo>
                  <a:cubicBezTo>
                    <a:pt x="80" y="90"/>
                    <a:pt x="99" y="94"/>
                    <a:pt x="99" y="94"/>
                  </a:cubicBezTo>
                  <a:cubicBezTo>
                    <a:pt x="103" y="94"/>
                    <a:pt x="106" y="92"/>
                    <a:pt x="107" y="90"/>
                  </a:cubicBezTo>
                  <a:cubicBezTo>
                    <a:pt x="108" y="91"/>
                    <a:pt x="108" y="92"/>
                    <a:pt x="109" y="93"/>
                  </a:cubicBezTo>
                  <a:cubicBezTo>
                    <a:pt x="109" y="93"/>
                    <a:pt x="112" y="105"/>
                    <a:pt x="108" y="113"/>
                  </a:cubicBezTo>
                  <a:cubicBezTo>
                    <a:pt x="108" y="113"/>
                    <a:pt x="128" y="137"/>
                    <a:pt x="136" y="138"/>
                  </a:cubicBezTo>
                  <a:cubicBezTo>
                    <a:pt x="136" y="138"/>
                    <a:pt x="125" y="141"/>
                    <a:pt x="124" y="143"/>
                  </a:cubicBezTo>
                  <a:cubicBezTo>
                    <a:pt x="124" y="143"/>
                    <a:pt x="137" y="158"/>
                    <a:pt x="139" y="159"/>
                  </a:cubicBezTo>
                  <a:cubicBezTo>
                    <a:pt x="139" y="159"/>
                    <a:pt x="139" y="168"/>
                    <a:pt x="136" y="172"/>
                  </a:cubicBezTo>
                  <a:cubicBezTo>
                    <a:pt x="136" y="172"/>
                    <a:pt x="127" y="196"/>
                    <a:pt x="128" y="202"/>
                  </a:cubicBezTo>
                  <a:cubicBezTo>
                    <a:pt x="128" y="202"/>
                    <a:pt x="96" y="132"/>
                    <a:pt x="108" y="113"/>
                  </a:cubicBezTo>
                  <a:cubicBezTo>
                    <a:pt x="108" y="113"/>
                    <a:pt x="99" y="126"/>
                    <a:pt x="87" y="132"/>
                  </a:cubicBezTo>
                  <a:cubicBezTo>
                    <a:pt x="87" y="132"/>
                    <a:pt x="30" y="146"/>
                    <a:pt x="24" y="152"/>
                  </a:cubicBezTo>
                  <a:cubicBezTo>
                    <a:pt x="24" y="152"/>
                    <a:pt x="12" y="156"/>
                    <a:pt x="12" y="171"/>
                  </a:cubicBezTo>
                  <a:cubicBezTo>
                    <a:pt x="12" y="171"/>
                    <a:pt x="8" y="207"/>
                    <a:pt x="4" y="213"/>
                  </a:cubicBezTo>
                  <a:cubicBezTo>
                    <a:pt x="3" y="215"/>
                    <a:pt x="1" y="217"/>
                    <a:pt x="0" y="219"/>
                  </a:cubicBezTo>
                  <a:cubicBezTo>
                    <a:pt x="251" y="219"/>
                    <a:pt x="251" y="219"/>
                    <a:pt x="251" y="219"/>
                  </a:cubicBezTo>
                  <a:cubicBezTo>
                    <a:pt x="251" y="212"/>
                    <a:pt x="250" y="206"/>
                    <a:pt x="249" y="201"/>
                  </a:cubicBezTo>
                  <a:close/>
                  <a:moveTo>
                    <a:pt x="175" y="95"/>
                  </a:moveTo>
                  <a:cubicBezTo>
                    <a:pt x="175" y="95"/>
                    <a:pt x="175" y="95"/>
                    <a:pt x="175" y="95"/>
                  </a:cubicBezTo>
                  <a:cubicBezTo>
                    <a:pt x="176" y="95"/>
                    <a:pt x="176" y="95"/>
                    <a:pt x="176" y="94"/>
                  </a:cubicBezTo>
                  <a:cubicBezTo>
                    <a:pt x="176" y="94"/>
                    <a:pt x="176" y="94"/>
                    <a:pt x="177" y="94"/>
                  </a:cubicBezTo>
                  <a:cubicBezTo>
                    <a:pt x="177" y="94"/>
                    <a:pt x="177" y="94"/>
                    <a:pt x="177" y="94"/>
                  </a:cubicBezTo>
                  <a:cubicBezTo>
                    <a:pt x="176" y="94"/>
                    <a:pt x="176" y="95"/>
                    <a:pt x="175" y="95"/>
                  </a:cubicBezTo>
                  <a:close/>
                  <a:moveTo>
                    <a:pt x="179" y="89"/>
                  </a:moveTo>
                  <a:cubicBezTo>
                    <a:pt x="179" y="89"/>
                    <a:pt x="179" y="90"/>
                    <a:pt x="179" y="90"/>
                  </a:cubicBezTo>
                  <a:cubicBezTo>
                    <a:pt x="178" y="89"/>
                    <a:pt x="177" y="89"/>
                    <a:pt x="179" y="89"/>
                  </a:cubicBezTo>
                  <a:close/>
                  <a:moveTo>
                    <a:pt x="179" y="90"/>
                  </a:moveTo>
                  <a:cubicBezTo>
                    <a:pt x="179" y="90"/>
                    <a:pt x="178" y="91"/>
                    <a:pt x="178" y="92"/>
                  </a:cubicBezTo>
                  <a:cubicBezTo>
                    <a:pt x="178" y="91"/>
                    <a:pt x="179" y="90"/>
                    <a:pt x="179" y="90"/>
                  </a:cubicBezTo>
                  <a:close/>
                  <a:moveTo>
                    <a:pt x="178" y="92"/>
                  </a:moveTo>
                  <a:cubicBezTo>
                    <a:pt x="178" y="93"/>
                    <a:pt x="177" y="93"/>
                    <a:pt x="177" y="94"/>
                  </a:cubicBezTo>
                  <a:cubicBezTo>
                    <a:pt x="177" y="93"/>
                    <a:pt x="178" y="93"/>
                    <a:pt x="178" y="92"/>
                  </a:cubicBezTo>
                  <a:close/>
                  <a:moveTo>
                    <a:pt x="175" y="95"/>
                  </a:moveTo>
                  <a:cubicBezTo>
                    <a:pt x="175" y="96"/>
                    <a:pt x="174" y="96"/>
                    <a:pt x="174" y="97"/>
                  </a:cubicBezTo>
                  <a:cubicBezTo>
                    <a:pt x="174" y="96"/>
                    <a:pt x="175" y="96"/>
                    <a:pt x="175" y="95"/>
                  </a:cubicBezTo>
                  <a:close/>
                  <a:moveTo>
                    <a:pt x="104" y="40"/>
                  </a:moveTo>
                  <a:cubicBezTo>
                    <a:pt x="101" y="39"/>
                    <a:pt x="99" y="39"/>
                    <a:pt x="99" y="39"/>
                  </a:cubicBezTo>
                  <a:cubicBezTo>
                    <a:pt x="99" y="31"/>
                    <a:pt x="117" y="4"/>
                    <a:pt x="141" y="4"/>
                  </a:cubicBezTo>
                  <a:cubicBezTo>
                    <a:pt x="151" y="4"/>
                    <a:pt x="160" y="9"/>
                    <a:pt x="167" y="15"/>
                  </a:cubicBezTo>
                  <a:cubicBezTo>
                    <a:pt x="161" y="12"/>
                    <a:pt x="154" y="10"/>
                    <a:pt x="144" y="10"/>
                  </a:cubicBezTo>
                  <a:cubicBezTo>
                    <a:pt x="144" y="10"/>
                    <a:pt x="110" y="5"/>
                    <a:pt x="104" y="40"/>
                  </a:cubicBezTo>
                  <a:close/>
                  <a:moveTo>
                    <a:pt x="143" y="105"/>
                  </a:moveTo>
                  <a:cubicBezTo>
                    <a:pt x="143" y="100"/>
                    <a:pt x="147" y="96"/>
                    <a:pt x="152" y="96"/>
                  </a:cubicBezTo>
                  <a:cubicBezTo>
                    <a:pt x="156" y="96"/>
                    <a:pt x="159" y="99"/>
                    <a:pt x="160" y="102"/>
                  </a:cubicBezTo>
                  <a:cubicBezTo>
                    <a:pt x="165" y="101"/>
                    <a:pt x="165" y="101"/>
                    <a:pt x="165" y="101"/>
                  </a:cubicBezTo>
                  <a:cubicBezTo>
                    <a:pt x="165" y="101"/>
                    <a:pt x="170" y="100"/>
                    <a:pt x="174" y="97"/>
                  </a:cubicBezTo>
                  <a:cubicBezTo>
                    <a:pt x="173" y="97"/>
                    <a:pt x="172" y="98"/>
                    <a:pt x="171" y="99"/>
                  </a:cubicBezTo>
                  <a:cubicBezTo>
                    <a:pt x="171" y="103"/>
                    <a:pt x="171" y="103"/>
                    <a:pt x="171" y="103"/>
                  </a:cubicBezTo>
                  <a:cubicBezTo>
                    <a:pt x="168" y="104"/>
                    <a:pt x="164" y="105"/>
                    <a:pt x="161" y="106"/>
                  </a:cubicBezTo>
                  <a:cubicBezTo>
                    <a:pt x="160" y="106"/>
                    <a:pt x="160" y="106"/>
                    <a:pt x="160" y="106"/>
                  </a:cubicBezTo>
                  <a:cubicBezTo>
                    <a:pt x="161" y="112"/>
                    <a:pt x="156" y="115"/>
                    <a:pt x="152" y="115"/>
                  </a:cubicBezTo>
                  <a:cubicBezTo>
                    <a:pt x="147" y="115"/>
                    <a:pt x="143" y="111"/>
                    <a:pt x="143" y="105"/>
                  </a:cubicBezTo>
                  <a:close/>
                  <a:moveTo>
                    <a:pt x="171" y="155"/>
                  </a:moveTo>
                  <a:cubicBezTo>
                    <a:pt x="168" y="164"/>
                    <a:pt x="166" y="188"/>
                    <a:pt x="164" y="192"/>
                  </a:cubicBezTo>
                  <a:cubicBezTo>
                    <a:pt x="164" y="192"/>
                    <a:pt x="158" y="162"/>
                    <a:pt x="153" y="156"/>
                  </a:cubicBezTo>
                  <a:cubicBezTo>
                    <a:pt x="153" y="156"/>
                    <a:pt x="154" y="144"/>
                    <a:pt x="158" y="145"/>
                  </a:cubicBezTo>
                  <a:cubicBezTo>
                    <a:pt x="158" y="145"/>
                    <a:pt x="155" y="139"/>
                    <a:pt x="151" y="140"/>
                  </a:cubicBezTo>
                  <a:cubicBezTo>
                    <a:pt x="151" y="140"/>
                    <a:pt x="172" y="128"/>
                    <a:pt x="171" y="125"/>
                  </a:cubicBezTo>
                  <a:cubicBezTo>
                    <a:pt x="171" y="125"/>
                    <a:pt x="177" y="138"/>
                    <a:pt x="171" y="1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195" name="Freeform 77"/>
            <p:cNvSpPr>
              <a:spLocks noEditPoints="1" noChangeArrowheads="1"/>
            </p:cNvSpPr>
            <p:nvPr/>
          </p:nvSpPr>
          <p:spPr bwMode="auto">
            <a:xfrm>
              <a:off x="0" y="696912"/>
              <a:ext cx="1312862" cy="455612"/>
            </a:xfrm>
            <a:custGeom>
              <a:avLst/>
              <a:gdLst>
                <a:gd name="T0" fmla="*/ 464 w 473"/>
                <a:gd name="T1" fmla="*/ 128 h 164"/>
                <a:gd name="T2" fmla="*/ 407 w 473"/>
                <a:gd name="T3" fmla="*/ 99 h 164"/>
                <a:gd name="T4" fmla="*/ 391 w 473"/>
                <a:gd name="T5" fmla="*/ 85 h 164"/>
                <a:gd name="T6" fmla="*/ 392 w 473"/>
                <a:gd name="T7" fmla="*/ 68 h 164"/>
                <a:gd name="T8" fmla="*/ 413 w 473"/>
                <a:gd name="T9" fmla="*/ 46 h 164"/>
                <a:gd name="T10" fmla="*/ 367 w 473"/>
                <a:gd name="T11" fmla="*/ 0 h 164"/>
                <a:gd name="T12" fmla="*/ 322 w 473"/>
                <a:gd name="T13" fmla="*/ 49 h 164"/>
                <a:gd name="T14" fmla="*/ 343 w 473"/>
                <a:gd name="T15" fmla="*/ 76 h 164"/>
                <a:gd name="T16" fmla="*/ 340 w 473"/>
                <a:gd name="T17" fmla="*/ 107 h 164"/>
                <a:gd name="T18" fmla="*/ 313 w 473"/>
                <a:gd name="T19" fmla="*/ 118 h 164"/>
                <a:gd name="T20" fmla="*/ 266 w 473"/>
                <a:gd name="T21" fmla="*/ 105 h 164"/>
                <a:gd name="T22" fmla="*/ 250 w 473"/>
                <a:gd name="T23" fmla="*/ 85 h 164"/>
                <a:gd name="T24" fmla="*/ 250 w 473"/>
                <a:gd name="T25" fmla="*/ 68 h 164"/>
                <a:gd name="T26" fmla="*/ 271 w 473"/>
                <a:gd name="T27" fmla="*/ 46 h 164"/>
                <a:gd name="T28" fmla="*/ 225 w 473"/>
                <a:gd name="T29" fmla="*/ 0 h 164"/>
                <a:gd name="T30" fmla="*/ 180 w 473"/>
                <a:gd name="T31" fmla="*/ 49 h 164"/>
                <a:gd name="T32" fmla="*/ 201 w 473"/>
                <a:gd name="T33" fmla="*/ 76 h 164"/>
                <a:gd name="T34" fmla="*/ 198 w 473"/>
                <a:gd name="T35" fmla="*/ 107 h 164"/>
                <a:gd name="T36" fmla="*/ 171 w 473"/>
                <a:gd name="T37" fmla="*/ 118 h 164"/>
                <a:gd name="T38" fmla="*/ 159 w 473"/>
                <a:gd name="T39" fmla="*/ 118 h 164"/>
                <a:gd name="T40" fmla="*/ 132 w 473"/>
                <a:gd name="T41" fmla="*/ 107 h 164"/>
                <a:gd name="T42" fmla="*/ 129 w 473"/>
                <a:gd name="T43" fmla="*/ 76 h 164"/>
                <a:gd name="T44" fmla="*/ 150 w 473"/>
                <a:gd name="T45" fmla="*/ 49 h 164"/>
                <a:gd name="T46" fmla="*/ 106 w 473"/>
                <a:gd name="T47" fmla="*/ 0 h 164"/>
                <a:gd name="T48" fmla="*/ 60 w 473"/>
                <a:gd name="T49" fmla="*/ 46 h 164"/>
                <a:gd name="T50" fmla="*/ 80 w 473"/>
                <a:gd name="T51" fmla="*/ 68 h 164"/>
                <a:gd name="T52" fmla="*/ 81 w 473"/>
                <a:gd name="T53" fmla="*/ 85 h 164"/>
                <a:gd name="T54" fmla="*/ 65 w 473"/>
                <a:gd name="T55" fmla="*/ 99 h 164"/>
                <a:gd name="T56" fmla="*/ 9 w 473"/>
                <a:gd name="T57" fmla="*/ 128 h 164"/>
                <a:gd name="T58" fmla="*/ 0 w 473"/>
                <a:gd name="T59" fmla="*/ 164 h 164"/>
                <a:gd name="T60" fmla="*/ 188 w 473"/>
                <a:gd name="T61" fmla="*/ 164 h 164"/>
                <a:gd name="T62" fmla="*/ 331 w 473"/>
                <a:gd name="T63" fmla="*/ 164 h 164"/>
                <a:gd name="T64" fmla="*/ 469 w 473"/>
                <a:gd name="T65" fmla="*/ 159 h 164"/>
                <a:gd name="T66" fmla="*/ 341 w 473"/>
                <a:gd name="T67" fmla="*/ 71 h 164"/>
                <a:gd name="T68" fmla="*/ 340 w 473"/>
                <a:gd name="T69" fmla="*/ 71 h 164"/>
                <a:gd name="T70" fmla="*/ 199 w 473"/>
                <a:gd name="T71" fmla="*/ 71 h 164"/>
                <a:gd name="T72" fmla="*/ 198 w 473"/>
                <a:gd name="T73" fmla="*/ 71 h 164"/>
                <a:gd name="T74" fmla="*/ 132 w 473"/>
                <a:gd name="T75" fmla="*/ 71 h 164"/>
                <a:gd name="T76" fmla="*/ 131 w 473"/>
                <a:gd name="T77" fmla="*/ 71 h 164"/>
                <a:gd name="T78" fmla="*/ 78 w 473"/>
                <a:gd name="T79" fmla="*/ 30 h 164"/>
                <a:gd name="T80" fmla="*/ 106 w 473"/>
                <a:gd name="T81" fmla="*/ 3 h 164"/>
                <a:gd name="T82" fmla="*/ 108 w 473"/>
                <a:gd name="T83" fmla="*/ 7 h 164"/>
                <a:gd name="T84" fmla="*/ 206 w 473"/>
                <a:gd name="T85" fmla="*/ 11 h 164"/>
                <a:gd name="T86" fmla="*/ 256 w 473"/>
                <a:gd name="T87" fmla="*/ 29 h 164"/>
                <a:gd name="T88" fmla="*/ 223 w 473"/>
                <a:gd name="T89" fmla="*/ 7 h 164"/>
                <a:gd name="T90" fmla="*/ 348 w 473"/>
                <a:gd name="T91" fmla="*/ 11 h 164"/>
                <a:gd name="T92" fmla="*/ 398 w 473"/>
                <a:gd name="T93" fmla="*/ 29 h 164"/>
                <a:gd name="T94" fmla="*/ 365 w 473"/>
                <a:gd name="T95" fmla="*/ 7 h 16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473"/>
                <a:gd name="T145" fmla="*/ 0 h 164"/>
                <a:gd name="T146" fmla="*/ 473 w 473"/>
                <a:gd name="T147" fmla="*/ 164 h 164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473" h="164">
                  <a:moveTo>
                    <a:pt x="469" y="159"/>
                  </a:moveTo>
                  <a:cubicBezTo>
                    <a:pt x="467" y="155"/>
                    <a:pt x="464" y="128"/>
                    <a:pt x="464" y="128"/>
                  </a:cubicBezTo>
                  <a:cubicBezTo>
                    <a:pt x="464" y="117"/>
                    <a:pt x="454" y="114"/>
                    <a:pt x="454" y="114"/>
                  </a:cubicBezTo>
                  <a:cubicBezTo>
                    <a:pt x="450" y="110"/>
                    <a:pt x="407" y="99"/>
                    <a:pt x="407" y="99"/>
                  </a:cubicBezTo>
                  <a:cubicBezTo>
                    <a:pt x="401" y="95"/>
                    <a:pt x="395" y="89"/>
                    <a:pt x="393" y="86"/>
                  </a:cubicBezTo>
                  <a:cubicBezTo>
                    <a:pt x="391" y="85"/>
                    <a:pt x="391" y="85"/>
                    <a:pt x="391" y="85"/>
                  </a:cubicBezTo>
                  <a:cubicBezTo>
                    <a:pt x="388" y="79"/>
                    <a:pt x="391" y="70"/>
                    <a:pt x="391" y="70"/>
                  </a:cubicBezTo>
                  <a:cubicBezTo>
                    <a:pt x="391" y="69"/>
                    <a:pt x="392" y="68"/>
                    <a:pt x="392" y="68"/>
                  </a:cubicBezTo>
                  <a:cubicBezTo>
                    <a:pt x="393" y="69"/>
                    <a:pt x="395" y="70"/>
                    <a:pt x="399" y="70"/>
                  </a:cubicBezTo>
                  <a:cubicBezTo>
                    <a:pt x="399" y="70"/>
                    <a:pt x="413" y="67"/>
                    <a:pt x="413" y="46"/>
                  </a:cubicBezTo>
                  <a:cubicBezTo>
                    <a:pt x="413" y="32"/>
                    <a:pt x="402" y="28"/>
                    <a:pt x="402" y="28"/>
                  </a:cubicBezTo>
                  <a:cubicBezTo>
                    <a:pt x="402" y="28"/>
                    <a:pt x="400" y="0"/>
                    <a:pt x="367" y="0"/>
                  </a:cubicBezTo>
                  <a:cubicBezTo>
                    <a:pt x="334" y="0"/>
                    <a:pt x="330" y="29"/>
                    <a:pt x="330" y="29"/>
                  </a:cubicBezTo>
                  <a:cubicBezTo>
                    <a:pt x="330" y="29"/>
                    <a:pt x="319" y="32"/>
                    <a:pt x="322" y="49"/>
                  </a:cubicBezTo>
                  <a:cubicBezTo>
                    <a:pt x="326" y="69"/>
                    <a:pt x="335" y="68"/>
                    <a:pt x="335" y="68"/>
                  </a:cubicBezTo>
                  <a:cubicBezTo>
                    <a:pt x="337" y="70"/>
                    <a:pt x="340" y="74"/>
                    <a:pt x="343" y="76"/>
                  </a:cubicBezTo>
                  <a:cubicBezTo>
                    <a:pt x="345" y="79"/>
                    <a:pt x="345" y="93"/>
                    <a:pt x="345" y="93"/>
                  </a:cubicBezTo>
                  <a:cubicBezTo>
                    <a:pt x="343" y="93"/>
                    <a:pt x="340" y="107"/>
                    <a:pt x="340" y="107"/>
                  </a:cubicBezTo>
                  <a:cubicBezTo>
                    <a:pt x="340" y="107"/>
                    <a:pt x="334" y="109"/>
                    <a:pt x="331" y="111"/>
                  </a:cubicBezTo>
                  <a:cubicBezTo>
                    <a:pt x="328" y="113"/>
                    <a:pt x="318" y="117"/>
                    <a:pt x="313" y="118"/>
                  </a:cubicBezTo>
                  <a:cubicBezTo>
                    <a:pt x="312" y="119"/>
                    <a:pt x="310" y="119"/>
                    <a:pt x="308" y="120"/>
                  </a:cubicBezTo>
                  <a:cubicBezTo>
                    <a:pt x="296" y="115"/>
                    <a:pt x="266" y="105"/>
                    <a:pt x="266" y="105"/>
                  </a:cubicBezTo>
                  <a:cubicBezTo>
                    <a:pt x="259" y="102"/>
                    <a:pt x="253" y="89"/>
                    <a:pt x="251" y="86"/>
                  </a:cubicBezTo>
                  <a:cubicBezTo>
                    <a:pt x="250" y="85"/>
                    <a:pt x="250" y="85"/>
                    <a:pt x="250" y="85"/>
                  </a:cubicBezTo>
                  <a:cubicBezTo>
                    <a:pt x="246" y="79"/>
                    <a:pt x="249" y="70"/>
                    <a:pt x="249" y="70"/>
                  </a:cubicBezTo>
                  <a:cubicBezTo>
                    <a:pt x="250" y="69"/>
                    <a:pt x="250" y="68"/>
                    <a:pt x="250" y="68"/>
                  </a:cubicBezTo>
                  <a:cubicBezTo>
                    <a:pt x="251" y="69"/>
                    <a:pt x="253" y="70"/>
                    <a:pt x="257" y="70"/>
                  </a:cubicBezTo>
                  <a:cubicBezTo>
                    <a:pt x="257" y="70"/>
                    <a:pt x="271" y="67"/>
                    <a:pt x="271" y="46"/>
                  </a:cubicBezTo>
                  <a:cubicBezTo>
                    <a:pt x="271" y="32"/>
                    <a:pt x="261" y="28"/>
                    <a:pt x="261" y="28"/>
                  </a:cubicBezTo>
                  <a:cubicBezTo>
                    <a:pt x="261" y="28"/>
                    <a:pt x="258" y="0"/>
                    <a:pt x="225" y="0"/>
                  </a:cubicBezTo>
                  <a:cubicBezTo>
                    <a:pt x="192" y="0"/>
                    <a:pt x="188" y="29"/>
                    <a:pt x="188" y="29"/>
                  </a:cubicBezTo>
                  <a:cubicBezTo>
                    <a:pt x="188" y="29"/>
                    <a:pt x="177" y="32"/>
                    <a:pt x="180" y="49"/>
                  </a:cubicBezTo>
                  <a:cubicBezTo>
                    <a:pt x="184" y="69"/>
                    <a:pt x="193" y="68"/>
                    <a:pt x="193" y="68"/>
                  </a:cubicBezTo>
                  <a:cubicBezTo>
                    <a:pt x="195" y="70"/>
                    <a:pt x="198" y="74"/>
                    <a:pt x="201" y="76"/>
                  </a:cubicBezTo>
                  <a:cubicBezTo>
                    <a:pt x="203" y="79"/>
                    <a:pt x="203" y="93"/>
                    <a:pt x="203" y="93"/>
                  </a:cubicBezTo>
                  <a:cubicBezTo>
                    <a:pt x="201" y="93"/>
                    <a:pt x="198" y="107"/>
                    <a:pt x="198" y="107"/>
                  </a:cubicBezTo>
                  <a:cubicBezTo>
                    <a:pt x="198" y="107"/>
                    <a:pt x="192" y="109"/>
                    <a:pt x="189" y="111"/>
                  </a:cubicBezTo>
                  <a:cubicBezTo>
                    <a:pt x="186" y="113"/>
                    <a:pt x="176" y="117"/>
                    <a:pt x="171" y="118"/>
                  </a:cubicBezTo>
                  <a:cubicBezTo>
                    <a:pt x="170" y="119"/>
                    <a:pt x="168" y="119"/>
                    <a:pt x="165" y="121"/>
                  </a:cubicBezTo>
                  <a:cubicBezTo>
                    <a:pt x="163" y="119"/>
                    <a:pt x="161" y="119"/>
                    <a:pt x="159" y="118"/>
                  </a:cubicBezTo>
                  <a:cubicBezTo>
                    <a:pt x="154" y="117"/>
                    <a:pt x="145" y="113"/>
                    <a:pt x="141" y="111"/>
                  </a:cubicBezTo>
                  <a:cubicBezTo>
                    <a:pt x="138" y="109"/>
                    <a:pt x="132" y="107"/>
                    <a:pt x="132" y="107"/>
                  </a:cubicBezTo>
                  <a:cubicBezTo>
                    <a:pt x="132" y="107"/>
                    <a:pt x="129" y="93"/>
                    <a:pt x="128" y="93"/>
                  </a:cubicBezTo>
                  <a:cubicBezTo>
                    <a:pt x="128" y="93"/>
                    <a:pt x="127" y="79"/>
                    <a:pt x="129" y="76"/>
                  </a:cubicBezTo>
                  <a:cubicBezTo>
                    <a:pt x="133" y="74"/>
                    <a:pt x="136" y="70"/>
                    <a:pt x="137" y="68"/>
                  </a:cubicBezTo>
                  <a:cubicBezTo>
                    <a:pt x="137" y="68"/>
                    <a:pt x="146" y="69"/>
                    <a:pt x="150" y="49"/>
                  </a:cubicBezTo>
                  <a:cubicBezTo>
                    <a:pt x="153" y="32"/>
                    <a:pt x="143" y="29"/>
                    <a:pt x="143" y="29"/>
                  </a:cubicBezTo>
                  <a:cubicBezTo>
                    <a:pt x="143" y="29"/>
                    <a:pt x="139" y="0"/>
                    <a:pt x="106" y="0"/>
                  </a:cubicBezTo>
                  <a:cubicBezTo>
                    <a:pt x="73" y="0"/>
                    <a:pt x="70" y="28"/>
                    <a:pt x="70" y="28"/>
                  </a:cubicBezTo>
                  <a:cubicBezTo>
                    <a:pt x="70" y="28"/>
                    <a:pt x="59" y="32"/>
                    <a:pt x="60" y="46"/>
                  </a:cubicBezTo>
                  <a:cubicBezTo>
                    <a:pt x="60" y="67"/>
                    <a:pt x="74" y="70"/>
                    <a:pt x="74" y="70"/>
                  </a:cubicBezTo>
                  <a:cubicBezTo>
                    <a:pt x="77" y="70"/>
                    <a:pt x="79" y="69"/>
                    <a:pt x="80" y="68"/>
                  </a:cubicBezTo>
                  <a:cubicBezTo>
                    <a:pt x="81" y="68"/>
                    <a:pt x="81" y="69"/>
                    <a:pt x="81" y="70"/>
                  </a:cubicBezTo>
                  <a:cubicBezTo>
                    <a:pt x="81" y="70"/>
                    <a:pt x="84" y="79"/>
                    <a:pt x="81" y="85"/>
                  </a:cubicBezTo>
                  <a:cubicBezTo>
                    <a:pt x="80" y="86"/>
                    <a:pt x="80" y="86"/>
                    <a:pt x="80" y="86"/>
                  </a:cubicBezTo>
                  <a:cubicBezTo>
                    <a:pt x="77" y="89"/>
                    <a:pt x="72" y="95"/>
                    <a:pt x="65" y="99"/>
                  </a:cubicBezTo>
                  <a:cubicBezTo>
                    <a:pt x="65" y="99"/>
                    <a:pt x="23" y="110"/>
                    <a:pt x="18" y="114"/>
                  </a:cubicBezTo>
                  <a:cubicBezTo>
                    <a:pt x="18" y="114"/>
                    <a:pt x="9" y="117"/>
                    <a:pt x="9" y="128"/>
                  </a:cubicBezTo>
                  <a:cubicBezTo>
                    <a:pt x="9" y="128"/>
                    <a:pt x="6" y="155"/>
                    <a:pt x="3" y="159"/>
                  </a:cubicBezTo>
                  <a:cubicBezTo>
                    <a:pt x="2" y="161"/>
                    <a:pt x="1" y="162"/>
                    <a:pt x="0" y="164"/>
                  </a:cubicBezTo>
                  <a:cubicBezTo>
                    <a:pt x="142" y="164"/>
                    <a:pt x="142" y="164"/>
                    <a:pt x="142" y="164"/>
                  </a:cubicBezTo>
                  <a:cubicBezTo>
                    <a:pt x="188" y="164"/>
                    <a:pt x="188" y="164"/>
                    <a:pt x="188" y="164"/>
                  </a:cubicBezTo>
                  <a:cubicBezTo>
                    <a:pt x="284" y="164"/>
                    <a:pt x="284" y="164"/>
                    <a:pt x="284" y="164"/>
                  </a:cubicBezTo>
                  <a:cubicBezTo>
                    <a:pt x="331" y="164"/>
                    <a:pt x="331" y="164"/>
                    <a:pt x="331" y="164"/>
                  </a:cubicBezTo>
                  <a:cubicBezTo>
                    <a:pt x="473" y="164"/>
                    <a:pt x="473" y="164"/>
                    <a:pt x="473" y="164"/>
                  </a:cubicBezTo>
                  <a:cubicBezTo>
                    <a:pt x="472" y="162"/>
                    <a:pt x="470" y="161"/>
                    <a:pt x="469" y="159"/>
                  </a:cubicBezTo>
                  <a:close/>
                  <a:moveTo>
                    <a:pt x="340" y="71"/>
                  </a:moveTo>
                  <a:cubicBezTo>
                    <a:pt x="341" y="71"/>
                    <a:pt x="341" y="71"/>
                    <a:pt x="341" y="71"/>
                  </a:cubicBezTo>
                  <a:cubicBezTo>
                    <a:pt x="341" y="71"/>
                    <a:pt x="341" y="71"/>
                    <a:pt x="341" y="71"/>
                  </a:cubicBezTo>
                  <a:cubicBezTo>
                    <a:pt x="341" y="71"/>
                    <a:pt x="341" y="71"/>
                    <a:pt x="340" y="71"/>
                  </a:cubicBezTo>
                  <a:close/>
                  <a:moveTo>
                    <a:pt x="198" y="71"/>
                  </a:moveTo>
                  <a:cubicBezTo>
                    <a:pt x="199" y="71"/>
                    <a:pt x="199" y="71"/>
                    <a:pt x="199" y="71"/>
                  </a:cubicBezTo>
                  <a:cubicBezTo>
                    <a:pt x="199" y="71"/>
                    <a:pt x="199" y="71"/>
                    <a:pt x="199" y="71"/>
                  </a:cubicBezTo>
                  <a:cubicBezTo>
                    <a:pt x="199" y="71"/>
                    <a:pt x="199" y="71"/>
                    <a:pt x="198" y="71"/>
                  </a:cubicBezTo>
                  <a:close/>
                  <a:moveTo>
                    <a:pt x="131" y="71"/>
                  </a:moveTo>
                  <a:cubicBezTo>
                    <a:pt x="131" y="71"/>
                    <a:pt x="132" y="71"/>
                    <a:pt x="132" y="71"/>
                  </a:cubicBezTo>
                  <a:cubicBezTo>
                    <a:pt x="132" y="71"/>
                    <a:pt x="132" y="71"/>
                    <a:pt x="131" y="71"/>
                  </a:cubicBezTo>
                  <a:cubicBezTo>
                    <a:pt x="131" y="71"/>
                    <a:pt x="131" y="71"/>
                    <a:pt x="131" y="71"/>
                  </a:cubicBezTo>
                  <a:close/>
                  <a:moveTo>
                    <a:pt x="108" y="7"/>
                  </a:moveTo>
                  <a:cubicBezTo>
                    <a:pt x="108" y="7"/>
                    <a:pt x="82" y="4"/>
                    <a:pt x="78" y="30"/>
                  </a:cubicBezTo>
                  <a:cubicBezTo>
                    <a:pt x="76" y="29"/>
                    <a:pt x="74" y="29"/>
                    <a:pt x="74" y="29"/>
                  </a:cubicBezTo>
                  <a:cubicBezTo>
                    <a:pt x="74" y="23"/>
                    <a:pt x="81" y="2"/>
                    <a:pt x="106" y="3"/>
                  </a:cubicBezTo>
                  <a:cubicBezTo>
                    <a:pt x="113" y="4"/>
                    <a:pt x="120" y="7"/>
                    <a:pt x="125" y="11"/>
                  </a:cubicBezTo>
                  <a:cubicBezTo>
                    <a:pt x="121" y="9"/>
                    <a:pt x="115" y="8"/>
                    <a:pt x="108" y="7"/>
                  </a:cubicBezTo>
                  <a:close/>
                  <a:moveTo>
                    <a:pt x="223" y="7"/>
                  </a:moveTo>
                  <a:cubicBezTo>
                    <a:pt x="215" y="8"/>
                    <a:pt x="210" y="9"/>
                    <a:pt x="206" y="11"/>
                  </a:cubicBezTo>
                  <a:cubicBezTo>
                    <a:pt x="211" y="7"/>
                    <a:pt x="217" y="3"/>
                    <a:pt x="225" y="3"/>
                  </a:cubicBezTo>
                  <a:cubicBezTo>
                    <a:pt x="243" y="3"/>
                    <a:pt x="256" y="23"/>
                    <a:pt x="256" y="29"/>
                  </a:cubicBezTo>
                  <a:cubicBezTo>
                    <a:pt x="256" y="29"/>
                    <a:pt x="255" y="29"/>
                    <a:pt x="253" y="30"/>
                  </a:cubicBezTo>
                  <a:cubicBezTo>
                    <a:pt x="248" y="4"/>
                    <a:pt x="223" y="7"/>
                    <a:pt x="223" y="7"/>
                  </a:cubicBezTo>
                  <a:close/>
                  <a:moveTo>
                    <a:pt x="365" y="7"/>
                  </a:moveTo>
                  <a:cubicBezTo>
                    <a:pt x="357" y="8"/>
                    <a:pt x="352" y="9"/>
                    <a:pt x="348" y="11"/>
                  </a:cubicBezTo>
                  <a:cubicBezTo>
                    <a:pt x="353" y="7"/>
                    <a:pt x="359" y="3"/>
                    <a:pt x="367" y="3"/>
                  </a:cubicBezTo>
                  <a:cubicBezTo>
                    <a:pt x="385" y="3"/>
                    <a:pt x="398" y="23"/>
                    <a:pt x="398" y="29"/>
                  </a:cubicBezTo>
                  <a:cubicBezTo>
                    <a:pt x="398" y="29"/>
                    <a:pt x="397" y="29"/>
                    <a:pt x="395" y="30"/>
                  </a:cubicBezTo>
                  <a:cubicBezTo>
                    <a:pt x="390" y="4"/>
                    <a:pt x="365" y="7"/>
                    <a:pt x="365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</p:grpSp>
      <p:sp>
        <p:nvSpPr>
          <p:cNvPr id="196" name="Freeform 51"/>
          <p:cNvSpPr>
            <a:spLocks noEditPoints="1" noChangeArrowheads="1"/>
          </p:cNvSpPr>
          <p:nvPr/>
        </p:nvSpPr>
        <p:spPr bwMode="auto">
          <a:xfrm>
            <a:off x="3260878" y="4222299"/>
            <a:ext cx="723800" cy="606770"/>
          </a:xfrm>
          <a:custGeom>
            <a:avLst/>
            <a:gdLst>
              <a:gd name="T0" fmla="*/ 496 w 510"/>
              <a:gd name="T1" fmla="*/ 256 h 428"/>
              <a:gd name="T2" fmla="*/ 465 w 510"/>
              <a:gd name="T3" fmla="*/ 229 h 428"/>
              <a:gd name="T4" fmla="*/ 438 w 510"/>
              <a:gd name="T5" fmla="*/ 188 h 428"/>
              <a:gd name="T6" fmla="*/ 504 w 510"/>
              <a:gd name="T7" fmla="*/ 62 h 428"/>
              <a:gd name="T8" fmla="*/ 377 w 510"/>
              <a:gd name="T9" fmla="*/ 18 h 428"/>
              <a:gd name="T10" fmla="*/ 304 w 510"/>
              <a:gd name="T11" fmla="*/ 57 h 428"/>
              <a:gd name="T12" fmla="*/ 338 w 510"/>
              <a:gd name="T13" fmla="*/ 152 h 428"/>
              <a:gd name="T14" fmla="*/ 352 w 510"/>
              <a:gd name="T15" fmla="*/ 203 h 428"/>
              <a:gd name="T16" fmla="*/ 313 w 510"/>
              <a:gd name="T17" fmla="*/ 253 h 428"/>
              <a:gd name="T18" fmla="*/ 299 w 510"/>
              <a:gd name="T19" fmla="*/ 238 h 428"/>
              <a:gd name="T20" fmla="*/ 272 w 510"/>
              <a:gd name="T21" fmla="*/ 172 h 428"/>
              <a:gd name="T22" fmla="*/ 218 w 510"/>
              <a:gd name="T23" fmla="*/ 118 h 428"/>
              <a:gd name="T24" fmla="*/ 222 w 510"/>
              <a:gd name="T25" fmla="*/ 81 h 428"/>
              <a:gd name="T26" fmla="*/ 189 w 510"/>
              <a:gd name="T27" fmla="*/ 32 h 428"/>
              <a:gd name="T28" fmla="*/ 140 w 510"/>
              <a:gd name="T29" fmla="*/ 76 h 428"/>
              <a:gd name="T30" fmla="*/ 150 w 510"/>
              <a:gd name="T31" fmla="*/ 122 h 428"/>
              <a:gd name="T32" fmla="*/ 127 w 510"/>
              <a:gd name="T33" fmla="*/ 155 h 428"/>
              <a:gd name="T34" fmla="*/ 50 w 510"/>
              <a:gd name="T35" fmla="*/ 200 h 428"/>
              <a:gd name="T36" fmla="*/ 29 w 510"/>
              <a:gd name="T37" fmla="*/ 425 h 428"/>
              <a:gd name="T38" fmla="*/ 269 w 510"/>
              <a:gd name="T39" fmla="*/ 428 h 428"/>
              <a:gd name="T40" fmla="*/ 268 w 510"/>
              <a:gd name="T41" fmla="*/ 299 h 428"/>
              <a:gd name="T42" fmla="*/ 305 w 510"/>
              <a:gd name="T43" fmla="*/ 326 h 428"/>
              <a:gd name="T44" fmla="*/ 340 w 510"/>
              <a:gd name="T45" fmla="*/ 303 h 428"/>
              <a:gd name="T46" fmla="*/ 396 w 510"/>
              <a:gd name="T47" fmla="*/ 230 h 428"/>
              <a:gd name="T48" fmla="*/ 404 w 510"/>
              <a:gd name="T49" fmla="*/ 224 h 428"/>
              <a:gd name="T50" fmla="*/ 389 w 510"/>
              <a:gd name="T51" fmla="*/ 251 h 428"/>
              <a:gd name="T52" fmla="*/ 380 w 510"/>
              <a:gd name="T53" fmla="*/ 318 h 428"/>
              <a:gd name="T54" fmla="*/ 446 w 510"/>
              <a:gd name="T55" fmla="*/ 321 h 428"/>
              <a:gd name="T56" fmla="*/ 489 w 510"/>
              <a:gd name="T57" fmla="*/ 65 h 428"/>
              <a:gd name="T58" fmla="*/ 458 w 510"/>
              <a:gd name="T59" fmla="*/ 38 h 428"/>
              <a:gd name="T60" fmla="*/ 290 w 510"/>
              <a:gd name="T61" fmla="*/ 111 h 428"/>
              <a:gd name="T62" fmla="*/ 333 w 510"/>
              <a:gd name="T63" fmla="*/ 138 h 428"/>
              <a:gd name="T64" fmla="*/ 219 w 510"/>
              <a:gd name="T65" fmla="*/ 395 h 428"/>
              <a:gd name="T66" fmla="*/ 119 w 510"/>
              <a:gd name="T67" fmla="*/ 383 h 428"/>
              <a:gd name="T68" fmla="*/ 145 w 510"/>
              <a:gd name="T69" fmla="*/ 176 h 428"/>
              <a:gd name="T70" fmla="*/ 169 w 510"/>
              <a:gd name="T71" fmla="*/ 187 h 428"/>
              <a:gd name="T72" fmla="*/ 167 w 510"/>
              <a:gd name="T73" fmla="*/ 368 h 428"/>
              <a:gd name="T74" fmla="*/ 190 w 510"/>
              <a:gd name="T75" fmla="*/ 210 h 428"/>
              <a:gd name="T76" fmla="*/ 205 w 510"/>
              <a:gd name="T77" fmla="*/ 156 h 428"/>
              <a:gd name="T78" fmla="*/ 213 w 510"/>
              <a:gd name="T79" fmla="*/ 289 h 428"/>
              <a:gd name="T80" fmla="*/ 345 w 510"/>
              <a:gd name="T81" fmla="*/ 94 h 428"/>
              <a:gd name="T82" fmla="*/ 420 w 510"/>
              <a:gd name="T83" fmla="*/ 49 h 428"/>
              <a:gd name="T84" fmla="*/ 429 w 510"/>
              <a:gd name="T85" fmla="*/ 85 h 428"/>
              <a:gd name="T86" fmla="*/ 442 w 510"/>
              <a:gd name="T87" fmla="*/ 299 h 428"/>
              <a:gd name="T88" fmla="*/ 460 w 510"/>
              <a:gd name="T89" fmla="*/ 270 h 428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510"/>
              <a:gd name="T136" fmla="*/ 0 h 428"/>
              <a:gd name="T137" fmla="*/ 510 w 510"/>
              <a:gd name="T138" fmla="*/ 428 h 428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510" h="428">
                <a:moveTo>
                  <a:pt x="508" y="293"/>
                </a:moveTo>
                <a:cubicBezTo>
                  <a:pt x="507" y="289"/>
                  <a:pt x="503" y="290"/>
                  <a:pt x="503" y="290"/>
                </a:cubicBezTo>
                <a:cubicBezTo>
                  <a:pt x="503" y="290"/>
                  <a:pt x="496" y="259"/>
                  <a:pt x="496" y="256"/>
                </a:cubicBezTo>
                <a:cubicBezTo>
                  <a:pt x="495" y="254"/>
                  <a:pt x="493" y="253"/>
                  <a:pt x="493" y="253"/>
                </a:cubicBezTo>
                <a:cubicBezTo>
                  <a:pt x="491" y="239"/>
                  <a:pt x="466" y="234"/>
                  <a:pt x="466" y="234"/>
                </a:cubicBezTo>
                <a:cubicBezTo>
                  <a:pt x="464" y="232"/>
                  <a:pt x="465" y="229"/>
                  <a:pt x="465" y="229"/>
                </a:cubicBezTo>
                <a:cubicBezTo>
                  <a:pt x="471" y="224"/>
                  <a:pt x="458" y="226"/>
                  <a:pt x="458" y="226"/>
                </a:cubicBezTo>
                <a:cubicBezTo>
                  <a:pt x="457" y="222"/>
                  <a:pt x="441" y="215"/>
                  <a:pt x="441" y="215"/>
                </a:cubicBezTo>
                <a:cubicBezTo>
                  <a:pt x="430" y="211"/>
                  <a:pt x="438" y="188"/>
                  <a:pt x="438" y="188"/>
                </a:cubicBezTo>
                <a:cubicBezTo>
                  <a:pt x="449" y="184"/>
                  <a:pt x="442" y="172"/>
                  <a:pt x="442" y="172"/>
                </a:cubicBezTo>
                <a:cubicBezTo>
                  <a:pt x="464" y="161"/>
                  <a:pt x="468" y="133"/>
                  <a:pt x="469" y="121"/>
                </a:cubicBezTo>
                <a:cubicBezTo>
                  <a:pt x="494" y="114"/>
                  <a:pt x="510" y="88"/>
                  <a:pt x="504" y="62"/>
                </a:cubicBezTo>
                <a:cubicBezTo>
                  <a:pt x="499" y="40"/>
                  <a:pt x="480" y="24"/>
                  <a:pt x="458" y="23"/>
                </a:cubicBezTo>
                <a:cubicBezTo>
                  <a:pt x="457" y="9"/>
                  <a:pt x="458" y="0"/>
                  <a:pt x="458" y="0"/>
                </a:cubicBezTo>
                <a:cubicBezTo>
                  <a:pt x="377" y="18"/>
                  <a:pt x="377" y="18"/>
                  <a:pt x="377" y="18"/>
                </a:cubicBezTo>
                <a:cubicBezTo>
                  <a:pt x="376" y="18"/>
                  <a:pt x="376" y="18"/>
                  <a:pt x="376" y="18"/>
                </a:cubicBezTo>
                <a:cubicBezTo>
                  <a:pt x="295" y="37"/>
                  <a:pt x="295" y="37"/>
                  <a:pt x="295" y="37"/>
                </a:cubicBezTo>
                <a:cubicBezTo>
                  <a:pt x="295" y="37"/>
                  <a:pt x="299" y="45"/>
                  <a:pt x="304" y="57"/>
                </a:cubicBezTo>
                <a:cubicBezTo>
                  <a:pt x="282" y="66"/>
                  <a:pt x="270" y="90"/>
                  <a:pt x="275" y="114"/>
                </a:cubicBezTo>
                <a:cubicBezTo>
                  <a:pt x="281" y="142"/>
                  <a:pt x="308" y="158"/>
                  <a:pt x="336" y="152"/>
                </a:cubicBezTo>
                <a:cubicBezTo>
                  <a:pt x="336" y="152"/>
                  <a:pt x="337" y="152"/>
                  <a:pt x="338" y="152"/>
                </a:cubicBezTo>
                <a:cubicBezTo>
                  <a:pt x="342" y="159"/>
                  <a:pt x="352" y="174"/>
                  <a:pt x="366" y="181"/>
                </a:cubicBezTo>
                <a:cubicBezTo>
                  <a:pt x="361" y="190"/>
                  <a:pt x="357" y="202"/>
                  <a:pt x="357" y="202"/>
                </a:cubicBezTo>
                <a:cubicBezTo>
                  <a:pt x="357" y="202"/>
                  <a:pt x="355" y="202"/>
                  <a:pt x="352" y="203"/>
                </a:cubicBezTo>
                <a:cubicBezTo>
                  <a:pt x="349" y="204"/>
                  <a:pt x="343" y="216"/>
                  <a:pt x="339" y="222"/>
                </a:cubicBezTo>
                <a:cubicBezTo>
                  <a:pt x="335" y="229"/>
                  <a:pt x="327" y="243"/>
                  <a:pt x="321" y="248"/>
                </a:cubicBezTo>
                <a:cubicBezTo>
                  <a:pt x="315" y="253"/>
                  <a:pt x="317" y="251"/>
                  <a:pt x="313" y="253"/>
                </a:cubicBezTo>
                <a:cubicBezTo>
                  <a:pt x="310" y="254"/>
                  <a:pt x="309" y="264"/>
                  <a:pt x="307" y="261"/>
                </a:cubicBezTo>
                <a:cubicBezTo>
                  <a:pt x="306" y="258"/>
                  <a:pt x="299" y="252"/>
                  <a:pt x="298" y="248"/>
                </a:cubicBezTo>
                <a:cubicBezTo>
                  <a:pt x="297" y="245"/>
                  <a:pt x="299" y="243"/>
                  <a:pt x="299" y="238"/>
                </a:cubicBezTo>
                <a:cubicBezTo>
                  <a:pt x="299" y="232"/>
                  <a:pt x="298" y="234"/>
                  <a:pt x="296" y="228"/>
                </a:cubicBezTo>
                <a:cubicBezTo>
                  <a:pt x="293" y="222"/>
                  <a:pt x="288" y="208"/>
                  <a:pt x="288" y="208"/>
                </a:cubicBezTo>
                <a:cubicBezTo>
                  <a:pt x="284" y="188"/>
                  <a:pt x="272" y="172"/>
                  <a:pt x="272" y="172"/>
                </a:cubicBezTo>
                <a:cubicBezTo>
                  <a:pt x="222" y="159"/>
                  <a:pt x="222" y="159"/>
                  <a:pt x="222" y="159"/>
                </a:cubicBezTo>
                <a:cubicBezTo>
                  <a:pt x="220" y="157"/>
                  <a:pt x="210" y="149"/>
                  <a:pt x="210" y="149"/>
                </a:cubicBezTo>
                <a:cubicBezTo>
                  <a:pt x="213" y="145"/>
                  <a:pt x="218" y="118"/>
                  <a:pt x="218" y="118"/>
                </a:cubicBezTo>
                <a:cubicBezTo>
                  <a:pt x="221" y="115"/>
                  <a:pt x="223" y="90"/>
                  <a:pt x="223" y="90"/>
                </a:cubicBezTo>
                <a:cubicBezTo>
                  <a:pt x="223" y="85"/>
                  <a:pt x="220" y="92"/>
                  <a:pt x="220" y="92"/>
                </a:cubicBezTo>
                <a:cubicBezTo>
                  <a:pt x="220" y="92"/>
                  <a:pt x="222" y="85"/>
                  <a:pt x="222" y="81"/>
                </a:cubicBezTo>
                <a:cubicBezTo>
                  <a:pt x="222" y="76"/>
                  <a:pt x="223" y="64"/>
                  <a:pt x="221" y="58"/>
                </a:cubicBezTo>
                <a:cubicBezTo>
                  <a:pt x="219" y="52"/>
                  <a:pt x="212" y="48"/>
                  <a:pt x="209" y="45"/>
                </a:cubicBezTo>
                <a:cubicBezTo>
                  <a:pt x="206" y="42"/>
                  <a:pt x="197" y="34"/>
                  <a:pt x="189" y="32"/>
                </a:cubicBezTo>
                <a:cubicBezTo>
                  <a:pt x="180" y="31"/>
                  <a:pt x="175" y="29"/>
                  <a:pt x="166" y="33"/>
                </a:cubicBezTo>
                <a:cubicBezTo>
                  <a:pt x="157" y="38"/>
                  <a:pt x="150" y="43"/>
                  <a:pt x="144" y="50"/>
                </a:cubicBezTo>
                <a:cubicBezTo>
                  <a:pt x="138" y="57"/>
                  <a:pt x="138" y="69"/>
                  <a:pt x="140" y="76"/>
                </a:cubicBezTo>
                <a:cubicBezTo>
                  <a:pt x="142" y="82"/>
                  <a:pt x="144" y="94"/>
                  <a:pt x="144" y="94"/>
                </a:cubicBezTo>
                <a:cubicBezTo>
                  <a:pt x="134" y="85"/>
                  <a:pt x="140" y="110"/>
                  <a:pt x="140" y="110"/>
                </a:cubicBezTo>
                <a:cubicBezTo>
                  <a:pt x="142" y="125"/>
                  <a:pt x="150" y="122"/>
                  <a:pt x="150" y="122"/>
                </a:cubicBezTo>
                <a:cubicBezTo>
                  <a:pt x="148" y="124"/>
                  <a:pt x="151" y="142"/>
                  <a:pt x="151" y="142"/>
                </a:cubicBezTo>
                <a:cubicBezTo>
                  <a:pt x="150" y="142"/>
                  <a:pt x="136" y="154"/>
                  <a:pt x="136" y="154"/>
                </a:cubicBezTo>
                <a:cubicBezTo>
                  <a:pt x="131" y="156"/>
                  <a:pt x="127" y="155"/>
                  <a:pt x="127" y="155"/>
                </a:cubicBezTo>
                <a:cubicBezTo>
                  <a:pt x="116" y="159"/>
                  <a:pt x="80" y="163"/>
                  <a:pt x="70" y="165"/>
                </a:cubicBezTo>
                <a:cubicBezTo>
                  <a:pt x="60" y="166"/>
                  <a:pt x="56" y="184"/>
                  <a:pt x="52" y="194"/>
                </a:cubicBezTo>
                <a:cubicBezTo>
                  <a:pt x="51" y="196"/>
                  <a:pt x="50" y="198"/>
                  <a:pt x="50" y="200"/>
                </a:cubicBezTo>
                <a:cubicBezTo>
                  <a:pt x="8" y="259"/>
                  <a:pt x="1" y="274"/>
                  <a:pt x="0" y="312"/>
                </a:cubicBezTo>
                <a:cubicBezTo>
                  <a:pt x="0" y="362"/>
                  <a:pt x="14" y="427"/>
                  <a:pt x="14" y="427"/>
                </a:cubicBezTo>
                <a:cubicBezTo>
                  <a:pt x="29" y="425"/>
                  <a:pt x="29" y="425"/>
                  <a:pt x="29" y="425"/>
                </a:cubicBezTo>
                <a:cubicBezTo>
                  <a:pt x="37" y="426"/>
                  <a:pt x="37" y="426"/>
                  <a:pt x="37" y="426"/>
                </a:cubicBezTo>
                <a:cubicBezTo>
                  <a:pt x="36" y="427"/>
                  <a:pt x="42" y="426"/>
                  <a:pt x="44" y="428"/>
                </a:cubicBezTo>
                <a:cubicBezTo>
                  <a:pt x="269" y="428"/>
                  <a:pt x="269" y="428"/>
                  <a:pt x="269" y="428"/>
                </a:cubicBezTo>
                <a:cubicBezTo>
                  <a:pt x="270" y="414"/>
                  <a:pt x="271" y="397"/>
                  <a:pt x="269" y="389"/>
                </a:cubicBezTo>
                <a:cubicBezTo>
                  <a:pt x="268" y="379"/>
                  <a:pt x="268" y="368"/>
                  <a:pt x="265" y="354"/>
                </a:cubicBezTo>
                <a:cubicBezTo>
                  <a:pt x="263" y="341"/>
                  <a:pt x="267" y="302"/>
                  <a:pt x="268" y="299"/>
                </a:cubicBezTo>
                <a:cubicBezTo>
                  <a:pt x="268" y="299"/>
                  <a:pt x="268" y="299"/>
                  <a:pt x="269" y="299"/>
                </a:cubicBezTo>
                <a:cubicBezTo>
                  <a:pt x="273" y="299"/>
                  <a:pt x="275" y="302"/>
                  <a:pt x="278" y="307"/>
                </a:cubicBezTo>
                <a:cubicBezTo>
                  <a:pt x="282" y="312"/>
                  <a:pt x="297" y="324"/>
                  <a:pt x="305" y="326"/>
                </a:cubicBezTo>
                <a:cubicBezTo>
                  <a:pt x="314" y="328"/>
                  <a:pt x="319" y="329"/>
                  <a:pt x="323" y="326"/>
                </a:cubicBezTo>
                <a:cubicBezTo>
                  <a:pt x="327" y="324"/>
                  <a:pt x="331" y="319"/>
                  <a:pt x="334" y="315"/>
                </a:cubicBezTo>
                <a:cubicBezTo>
                  <a:pt x="337" y="311"/>
                  <a:pt x="337" y="308"/>
                  <a:pt x="340" y="303"/>
                </a:cubicBezTo>
                <a:cubicBezTo>
                  <a:pt x="343" y="299"/>
                  <a:pt x="385" y="251"/>
                  <a:pt x="387" y="242"/>
                </a:cubicBezTo>
                <a:cubicBezTo>
                  <a:pt x="387" y="242"/>
                  <a:pt x="387" y="241"/>
                  <a:pt x="387" y="241"/>
                </a:cubicBezTo>
                <a:cubicBezTo>
                  <a:pt x="387" y="232"/>
                  <a:pt x="396" y="230"/>
                  <a:pt x="396" y="230"/>
                </a:cubicBezTo>
                <a:cubicBezTo>
                  <a:pt x="398" y="228"/>
                  <a:pt x="398" y="223"/>
                  <a:pt x="398" y="223"/>
                </a:cubicBezTo>
                <a:cubicBezTo>
                  <a:pt x="398" y="223"/>
                  <a:pt x="402" y="221"/>
                  <a:pt x="406" y="219"/>
                </a:cubicBezTo>
                <a:cubicBezTo>
                  <a:pt x="406" y="221"/>
                  <a:pt x="405" y="222"/>
                  <a:pt x="404" y="224"/>
                </a:cubicBezTo>
                <a:cubicBezTo>
                  <a:pt x="404" y="224"/>
                  <a:pt x="392" y="237"/>
                  <a:pt x="393" y="241"/>
                </a:cubicBezTo>
                <a:cubicBezTo>
                  <a:pt x="393" y="241"/>
                  <a:pt x="380" y="245"/>
                  <a:pt x="388" y="247"/>
                </a:cubicBezTo>
                <a:cubicBezTo>
                  <a:pt x="388" y="247"/>
                  <a:pt x="391" y="249"/>
                  <a:pt x="389" y="251"/>
                </a:cubicBezTo>
                <a:cubicBezTo>
                  <a:pt x="389" y="251"/>
                  <a:pt x="370" y="267"/>
                  <a:pt x="374" y="280"/>
                </a:cubicBezTo>
                <a:cubicBezTo>
                  <a:pt x="374" y="280"/>
                  <a:pt x="372" y="282"/>
                  <a:pt x="373" y="285"/>
                </a:cubicBezTo>
                <a:cubicBezTo>
                  <a:pt x="373" y="287"/>
                  <a:pt x="380" y="318"/>
                  <a:pt x="380" y="318"/>
                </a:cubicBezTo>
                <a:cubicBezTo>
                  <a:pt x="380" y="318"/>
                  <a:pt x="376" y="319"/>
                  <a:pt x="377" y="323"/>
                </a:cubicBezTo>
                <a:cubicBezTo>
                  <a:pt x="379" y="328"/>
                  <a:pt x="379" y="328"/>
                  <a:pt x="379" y="328"/>
                </a:cubicBezTo>
                <a:cubicBezTo>
                  <a:pt x="379" y="328"/>
                  <a:pt x="409" y="331"/>
                  <a:pt x="446" y="321"/>
                </a:cubicBezTo>
                <a:cubicBezTo>
                  <a:pt x="483" y="314"/>
                  <a:pt x="509" y="298"/>
                  <a:pt x="509" y="298"/>
                </a:cubicBezTo>
                <a:lnTo>
                  <a:pt x="508" y="293"/>
                </a:lnTo>
                <a:close/>
                <a:moveTo>
                  <a:pt x="489" y="65"/>
                </a:moveTo>
                <a:cubicBezTo>
                  <a:pt x="494" y="83"/>
                  <a:pt x="484" y="100"/>
                  <a:pt x="467" y="107"/>
                </a:cubicBezTo>
                <a:cubicBezTo>
                  <a:pt x="463" y="87"/>
                  <a:pt x="463" y="87"/>
                  <a:pt x="463" y="87"/>
                </a:cubicBezTo>
                <a:cubicBezTo>
                  <a:pt x="460" y="72"/>
                  <a:pt x="459" y="54"/>
                  <a:pt x="458" y="38"/>
                </a:cubicBezTo>
                <a:cubicBezTo>
                  <a:pt x="473" y="39"/>
                  <a:pt x="486" y="50"/>
                  <a:pt x="489" y="65"/>
                </a:cubicBezTo>
                <a:close/>
                <a:moveTo>
                  <a:pt x="332" y="138"/>
                </a:moveTo>
                <a:cubicBezTo>
                  <a:pt x="313" y="142"/>
                  <a:pt x="294" y="130"/>
                  <a:pt x="290" y="111"/>
                </a:cubicBezTo>
                <a:cubicBezTo>
                  <a:pt x="286" y="94"/>
                  <a:pt x="295" y="77"/>
                  <a:pt x="310" y="70"/>
                </a:cubicBezTo>
                <a:cubicBezTo>
                  <a:pt x="317" y="85"/>
                  <a:pt x="324" y="103"/>
                  <a:pt x="328" y="118"/>
                </a:cubicBezTo>
                <a:cubicBezTo>
                  <a:pt x="333" y="138"/>
                  <a:pt x="333" y="138"/>
                  <a:pt x="333" y="138"/>
                </a:cubicBezTo>
                <a:cubicBezTo>
                  <a:pt x="333" y="138"/>
                  <a:pt x="332" y="138"/>
                  <a:pt x="332" y="138"/>
                </a:cubicBezTo>
                <a:close/>
                <a:moveTo>
                  <a:pt x="220" y="380"/>
                </a:moveTo>
                <a:cubicBezTo>
                  <a:pt x="218" y="387"/>
                  <a:pt x="219" y="395"/>
                  <a:pt x="219" y="395"/>
                </a:cubicBezTo>
                <a:cubicBezTo>
                  <a:pt x="219" y="395"/>
                  <a:pt x="196" y="398"/>
                  <a:pt x="185" y="395"/>
                </a:cubicBezTo>
                <a:cubicBezTo>
                  <a:pt x="185" y="395"/>
                  <a:pt x="161" y="392"/>
                  <a:pt x="157" y="393"/>
                </a:cubicBezTo>
                <a:cubicBezTo>
                  <a:pt x="157" y="393"/>
                  <a:pt x="122" y="387"/>
                  <a:pt x="119" y="383"/>
                </a:cubicBezTo>
                <a:cubicBezTo>
                  <a:pt x="119" y="383"/>
                  <a:pt x="131" y="342"/>
                  <a:pt x="139" y="328"/>
                </a:cubicBezTo>
                <a:cubicBezTo>
                  <a:pt x="139" y="328"/>
                  <a:pt x="146" y="305"/>
                  <a:pt x="146" y="278"/>
                </a:cubicBezTo>
                <a:cubicBezTo>
                  <a:pt x="146" y="278"/>
                  <a:pt x="146" y="184"/>
                  <a:pt x="145" y="176"/>
                </a:cubicBezTo>
                <a:cubicBezTo>
                  <a:pt x="145" y="176"/>
                  <a:pt x="142" y="151"/>
                  <a:pt x="151" y="144"/>
                </a:cubicBezTo>
                <a:cubicBezTo>
                  <a:pt x="151" y="144"/>
                  <a:pt x="171" y="178"/>
                  <a:pt x="183" y="179"/>
                </a:cubicBezTo>
                <a:cubicBezTo>
                  <a:pt x="183" y="179"/>
                  <a:pt x="171" y="181"/>
                  <a:pt x="169" y="187"/>
                </a:cubicBezTo>
                <a:cubicBezTo>
                  <a:pt x="182" y="200"/>
                  <a:pt x="182" y="200"/>
                  <a:pt x="182" y="200"/>
                </a:cubicBezTo>
                <a:cubicBezTo>
                  <a:pt x="182" y="200"/>
                  <a:pt x="172" y="217"/>
                  <a:pt x="173" y="227"/>
                </a:cubicBezTo>
                <a:cubicBezTo>
                  <a:pt x="173" y="227"/>
                  <a:pt x="179" y="340"/>
                  <a:pt x="167" y="368"/>
                </a:cubicBezTo>
                <a:cubicBezTo>
                  <a:pt x="191" y="391"/>
                  <a:pt x="191" y="391"/>
                  <a:pt x="191" y="391"/>
                </a:cubicBezTo>
                <a:cubicBezTo>
                  <a:pt x="208" y="369"/>
                  <a:pt x="208" y="369"/>
                  <a:pt x="208" y="369"/>
                </a:cubicBezTo>
                <a:cubicBezTo>
                  <a:pt x="208" y="369"/>
                  <a:pt x="219" y="253"/>
                  <a:pt x="190" y="210"/>
                </a:cubicBezTo>
                <a:cubicBezTo>
                  <a:pt x="190" y="210"/>
                  <a:pt x="188" y="188"/>
                  <a:pt x="196" y="184"/>
                </a:cubicBezTo>
                <a:cubicBezTo>
                  <a:pt x="196" y="184"/>
                  <a:pt x="191" y="178"/>
                  <a:pt x="185" y="179"/>
                </a:cubicBezTo>
                <a:cubicBezTo>
                  <a:pt x="185" y="179"/>
                  <a:pt x="204" y="166"/>
                  <a:pt x="205" y="156"/>
                </a:cubicBezTo>
                <a:cubicBezTo>
                  <a:pt x="208" y="152"/>
                  <a:pt x="208" y="152"/>
                  <a:pt x="208" y="152"/>
                </a:cubicBezTo>
                <a:cubicBezTo>
                  <a:pt x="208" y="152"/>
                  <a:pt x="212" y="186"/>
                  <a:pt x="211" y="203"/>
                </a:cubicBezTo>
                <a:cubicBezTo>
                  <a:pt x="211" y="203"/>
                  <a:pt x="212" y="281"/>
                  <a:pt x="213" y="289"/>
                </a:cubicBezTo>
                <a:cubicBezTo>
                  <a:pt x="215" y="297"/>
                  <a:pt x="219" y="334"/>
                  <a:pt x="219" y="341"/>
                </a:cubicBezTo>
                <a:cubicBezTo>
                  <a:pt x="219" y="348"/>
                  <a:pt x="222" y="373"/>
                  <a:pt x="220" y="380"/>
                </a:cubicBezTo>
                <a:close/>
                <a:moveTo>
                  <a:pt x="345" y="94"/>
                </a:moveTo>
                <a:cubicBezTo>
                  <a:pt x="342" y="78"/>
                  <a:pt x="342" y="78"/>
                  <a:pt x="342" y="78"/>
                </a:cubicBezTo>
                <a:cubicBezTo>
                  <a:pt x="341" y="72"/>
                  <a:pt x="344" y="67"/>
                  <a:pt x="350" y="65"/>
                </a:cubicBezTo>
                <a:cubicBezTo>
                  <a:pt x="420" y="49"/>
                  <a:pt x="420" y="49"/>
                  <a:pt x="420" y="49"/>
                </a:cubicBezTo>
                <a:cubicBezTo>
                  <a:pt x="426" y="48"/>
                  <a:pt x="432" y="51"/>
                  <a:pt x="433" y="57"/>
                </a:cubicBezTo>
                <a:cubicBezTo>
                  <a:pt x="436" y="73"/>
                  <a:pt x="436" y="73"/>
                  <a:pt x="436" y="73"/>
                </a:cubicBezTo>
                <a:cubicBezTo>
                  <a:pt x="438" y="78"/>
                  <a:pt x="434" y="84"/>
                  <a:pt x="429" y="85"/>
                </a:cubicBezTo>
                <a:cubicBezTo>
                  <a:pt x="358" y="102"/>
                  <a:pt x="358" y="102"/>
                  <a:pt x="358" y="102"/>
                </a:cubicBezTo>
                <a:cubicBezTo>
                  <a:pt x="352" y="103"/>
                  <a:pt x="347" y="99"/>
                  <a:pt x="345" y="94"/>
                </a:cubicBezTo>
                <a:close/>
                <a:moveTo>
                  <a:pt x="442" y="299"/>
                </a:moveTo>
                <a:cubicBezTo>
                  <a:pt x="430" y="302"/>
                  <a:pt x="417" y="294"/>
                  <a:pt x="414" y="281"/>
                </a:cubicBezTo>
                <a:cubicBezTo>
                  <a:pt x="411" y="268"/>
                  <a:pt x="419" y="256"/>
                  <a:pt x="432" y="253"/>
                </a:cubicBezTo>
                <a:cubicBezTo>
                  <a:pt x="444" y="250"/>
                  <a:pt x="457" y="258"/>
                  <a:pt x="460" y="270"/>
                </a:cubicBezTo>
                <a:cubicBezTo>
                  <a:pt x="463" y="283"/>
                  <a:pt x="455" y="296"/>
                  <a:pt x="442" y="299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sym typeface="宋体" panose="02010600030101010101" pitchFamily="2" charset="-122"/>
            </a:endParaRPr>
          </a:p>
        </p:txBody>
      </p:sp>
      <p:grpSp>
        <p:nvGrpSpPr>
          <p:cNvPr id="197" name="组合 119"/>
          <p:cNvGrpSpPr/>
          <p:nvPr/>
        </p:nvGrpSpPr>
        <p:grpSpPr bwMode="auto">
          <a:xfrm>
            <a:off x="3282241" y="3109144"/>
            <a:ext cx="669101" cy="578785"/>
            <a:chOff x="0" y="0"/>
            <a:chExt cx="1309687" cy="1133475"/>
          </a:xfrm>
          <a:solidFill>
            <a:srgbClr val="FFC000"/>
          </a:solidFill>
        </p:grpSpPr>
        <p:sp>
          <p:nvSpPr>
            <p:cNvPr id="198" name="Freeform 64"/>
            <p:cNvSpPr>
              <a:spLocks noChangeArrowheads="1"/>
            </p:cNvSpPr>
            <p:nvPr/>
          </p:nvSpPr>
          <p:spPr bwMode="auto">
            <a:xfrm>
              <a:off x="85725" y="233363"/>
              <a:ext cx="107950" cy="180975"/>
            </a:xfrm>
            <a:custGeom>
              <a:avLst/>
              <a:gdLst>
                <a:gd name="T0" fmla="*/ 0 w 39"/>
                <a:gd name="T1" fmla="*/ 65 h 65"/>
                <a:gd name="T2" fmla="*/ 5 w 39"/>
                <a:gd name="T3" fmla="*/ 60 h 65"/>
                <a:gd name="T4" fmla="*/ 15 w 39"/>
                <a:gd name="T5" fmla="*/ 44 h 65"/>
                <a:gd name="T6" fmla="*/ 34 w 39"/>
                <a:gd name="T7" fmla="*/ 32 h 65"/>
                <a:gd name="T8" fmla="*/ 39 w 39"/>
                <a:gd name="T9" fmla="*/ 29 h 65"/>
                <a:gd name="T10" fmla="*/ 32 w 39"/>
                <a:gd name="T11" fmla="*/ 0 h 65"/>
                <a:gd name="T12" fmla="*/ 0 w 39"/>
                <a:gd name="T13" fmla="*/ 65 h 6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9"/>
                <a:gd name="T22" fmla="*/ 0 h 65"/>
                <a:gd name="T23" fmla="*/ 39 w 39"/>
                <a:gd name="T24" fmla="*/ 65 h 6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9" h="65">
                  <a:moveTo>
                    <a:pt x="0" y="65"/>
                  </a:moveTo>
                  <a:cubicBezTo>
                    <a:pt x="2" y="63"/>
                    <a:pt x="4" y="61"/>
                    <a:pt x="5" y="60"/>
                  </a:cubicBezTo>
                  <a:cubicBezTo>
                    <a:pt x="5" y="60"/>
                    <a:pt x="14" y="49"/>
                    <a:pt x="15" y="44"/>
                  </a:cubicBezTo>
                  <a:cubicBezTo>
                    <a:pt x="15" y="44"/>
                    <a:pt x="24" y="28"/>
                    <a:pt x="34" y="32"/>
                  </a:cubicBezTo>
                  <a:cubicBezTo>
                    <a:pt x="34" y="32"/>
                    <a:pt x="37" y="31"/>
                    <a:pt x="39" y="29"/>
                  </a:cubicBezTo>
                  <a:cubicBezTo>
                    <a:pt x="39" y="29"/>
                    <a:pt x="31" y="18"/>
                    <a:pt x="32" y="0"/>
                  </a:cubicBezTo>
                  <a:cubicBezTo>
                    <a:pt x="18" y="19"/>
                    <a:pt x="7" y="41"/>
                    <a:pt x="0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199" name="Freeform 65"/>
            <p:cNvSpPr>
              <a:spLocks noChangeArrowheads="1"/>
            </p:cNvSpPr>
            <p:nvPr/>
          </p:nvSpPr>
          <p:spPr bwMode="auto">
            <a:xfrm>
              <a:off x="327025" y="0"/>
              <a:ext cx="874712" cy="519112"/>
            </a:xfrm>
            <a:custGeom>
              <a:avLst/>
              <a:gdLst>
                <a:gd name="T0" fmla="*/ 111 w 315"/>
                <a:gd name="T1" fmla="*/ 43 h 187"/>
                <a:gd name="T2" fmla="*/ 238 w 315"/>
                <a:gd name="T3" fmla="*/ 105 h 187"/>
                <a:gd name="T4" fmla="*/ 279 w 315"/>
                <a:gd name="T5" fmla="*/ 142 h 187"/>
                <a:gd name="T6" fmla="*/ 270 w 315"/>
                <a:gd name="T7" fmla="*/ 175 h 187"/>
                <a:gd name="T8" fmla="*/ 271 w 315"/>
                <a:gd name="T9" fmla="*/ 185 h 187"/>
                <a:gd name="T10" fmla="*/ 315 w 315"/>
                <a:gd name="T11" fmla="*/ 187 h 187"/>
                <a:gd name="T12" fmla="*/ 111 w 315"/>
                <a:gd name="T13" fmla="*/ 0 h 187"/>
                <a:gd name="T14" fmla="*/ 0 w 315"/>
                <a:gd name="T15" fmla="*/ 33 h 187"/>
                <a:gd name="T16" fmla="*/ 46 w 315"/>
                <a:gd name="T17" fmla="*/ 57 h 187"/>
                <a:gd name="T18" fmla="*/ 111 w 315"/>
                <a:gd name="T19" fmla="*/ 43 h 18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15"/>
                <a:gd name="T31" fmla="*/ 0 h 187"/>
                <a:gd name="T32" fmla="*/ 315 w 315"/>
                <a:gd name="T33" fmla="*/ 187 h 18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15" h="187">
                  <a:moveTo>
                    <a:pt x="111" y="43"/>
                  </a:moveTo>
                  <a:cubicBezTo>
                    <a:pt x="163" y="43"/>
                    <a:pt x="209" y="68"/>
                    <a:pt x="238" y="105"/>
                  </a:cubicBezTo>
                  <a:cubicBezTo>
                    <a:pt x="245" y="105"/>
                    <a:pt x="272" y="106"/>
                    <a:pt x="279" y="142"/>
                  </a:cubicBezTo>
                  <a:cubicBezTo>
                    <a:pt x="279" y="142"/>
                    <a:pt x="282" y="159"/>
                    <a:pt x="270" y="175"/>
                  </a:cubicBezTo>
                  <a:cubicBezTo>
                    <a:pt x="270" y="178"/>
                    <a:pt x="271" y="182"/>
                    <a:pt x="271" y="185"/>
                  </a:cubicBezTo>
                  <a:cubicBezTo>
                    <a:pt x="277" y="186"/>
                    <a:pt x="300" y="184"/>
                    <a:pt x="315" y="187"/>
                  </a:cubicBezTo>
                  <a:cubicBezTo>
                    <a:pt x="307" y="83"/>
                    <a:pt x="219" y="0"/>
                    <a:pt x="111" y="0"/>
                  </a:cubicBezTo>
                  <a:cubicBezTo>
                    <a:pt x="70" y="0"/>
                    <a:pt x="32" y="12"/>
                    <a:pt x="0" y="33"/>
                  </a:cubicBezTo>
                  <a:cubicBezTo>
                    <a:pt x="10" y="34"/>
                    <a:pt x="28" y="39"/>
                    <a:pt x="46" y="57"/>
                  </a:cubicBezTo>
                  <a:cubicBezTo>
                    <a:pt x="66" y="48"/>
                    <a:pt x="88" y="43"/>
                    <a:pt x="11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00" name="Freeform 66"/>
            <p:cNvSpPr>
              <a:spLocks noChangeArrowheads="1"/>
            </p:cNvSpPr>
            <p:nvPr/>
          </p:nvSpPr>
          <p:spPr bwMode="auto">
            <a:xfrm>
              <a:off x="0" y="107950"/>
              <a:ext cx="1309687" cy="1025525"/>
            </a:xfrm>
            <a:custGeom>
              <a:avLst/>
              <a:gdLst>
                <a:gd name="T0" fmla="*/ 465 w 472"/>
                <a:gd name="T1" fmla="*/ 313 h 369"/>
                <a:gd name="T2" fmla="*/ 456 w 472"/>
                <a:gd name="T3" fmla="*/ 260 h 369"/>
                <a:gd name="T4" fmla="*/ 450 w 472"/>
                <a:gd name="T5" fmla="*/ 213 h 369"/>
                <a:gd name="T6" fmla="*/ 429 w 472"/>
                <a:gd name="T7" fmla="*/ 156 h 369"/>
                <a:gd name="T8" fmla="*/ 382 w 472"/>
                <a:gd name="T9" fmla="*/ 152 h 369"/>
                <a:gd name="T10" fmla="*/ 387 w 472"/>
                <a:gd name="T11" fmla="*/ 107 h 369"/>
                <a:gd name="T12" fmla="*/ 319 w 472"/>
                <a:gd name="T13" fmla="*/ 101 h 369"/>
                <a:gd name="T14" fmla="*/ 326 w 472"/>
                <a:gd name="T15" fmla="*/ 150 h 369"/>
                <a:gd name="T16" fmla="*/ 344 w 472"/>
                <a:gd name="T17" fmla="*/ 177 h 369"/>
                <a:gd name="T18" fmla="*/ 307 w 472"/>
                <a:gd name="T19" fmla="*/ 224 h 369"/>
                <a:gd name="T20" fmla="*/ 293 w 472"/>
                <a:gd name="T21" fmla="*/ 263 h 369"/>
                <a:gd name="T22" fmla="*/ 254 w 472"/>
                <a:gd name="T23" fmla="*/ 251 h 369"/>
                <a:gd name="T24" fmla="*/ 216 w 472"/>
                <a:gd name="T25" fmla="*/ 212 h 369"/>
                <a:gd name="T26" fmla="*/ 164 w 472"/>
                <a:gd name="T27" fmla="*/ 148 h 369"/>
                <a:gd name="T28" fmla="*/ 151 w 472"/>
                <a:gd name="T29" fmla="*/ 122 h 369"/>
                <a:gd name="T30" fmla="*/ 145 w 472"/>
                <a:gd name="T31" fmla="*/ 101 h 369"/>
                <a:gd name="T32" fmla="*/ 146 w 472"/>
                <a:gd name="T33" fmla="*/ 86 h 369"/>
                <a:gd name="T34" fmla="*/ 150 w 472"/>
                <a:gd name="T35" fmla="*/ 60 h 369"/>
                <a:gd name="T36" fmla="*/ 142 w 472"/>
                <a:gd name="T37" fmla="*/ 17 h 369"/>
                <a:gd name="T38" fmla="*/ 82 w 472"/>
                <a:gd name="T39" fmla="*/ 76 h 369"/>
                <a:gd name="T40" fmla="*/ 57 w 472"/>
                <a:gd name="T41" fmla="*/ 93 h 369"/>
                <a:gd name="T42" fmla="*/ 27 w 472"/>
                <a:gd name="T43" fmla="*/ 152 h 369"/>
                <a:gd name="T44" fmla="*/ 8 w 472"/>
                <a:gd name="T45" fmla="*/ 271 h 369"/>
                <a:gd name="T46" fmla="*/ 0 w 472"/>
                <a:gd name="T47" fmla="*/ 311 h 369"/>
                <a:gd name="T48" fmla="*/ 44 w 472"/>
                <a:gd name="T49" fmla="*/ 324 h 369"/>
                <a:gd name="T50" fmla="*/ 51 w 472"/>
                <a:gd name="T51" fmla="*/ 354 h 369"/>
                <a:gd name="T52" fmla="*/ 137 w 472"/>
                <a:gd name="T53" fmla="*/ 369 h 369"/>
                <a:gd name="T54" fmla="*/ 141 w 472"/>
                <a:gd name="T55" fmla="*/ 299 h 369"/>
                <a:gd name="T56" fmla="*/ 143 w 472"/>
                <a:gd name="T57" fmla="*/ 261 h 369"/>
                <a:gd name="T58" fmla="*/ 149 w 472"/>
                <a:gd name="T59" fmla="*/ 219 h 369"/>
                <a:gd name="T60" fmla="*/ 159 w 472"/>
                <a:gd name="T61" fmla="*/ 215 h 369"/>
                <a:gd name="T62" fmla="*/ 197 w 472"/>
                <a:gd name="T63" fmla="*/ 248 h 369"/>
                <a:gd name="T64" fmla="*/ 218 w 472"/>
                <a:gd name="T65" fmla="*/ 253 h 369"/>
                <a:gd name="T66" fmla="*/ 224 w 472"/>
                <a:gd name="T67" fmla="*/ 266 h 369"/>
                <a:gd name="T68" fmla="*/ 239 w 472"/>
                <a:gd name="T69" fmla="*/ 283 h 369"/>
                <a:gd name="T70" fmla="*/ 292 w 472"/>
                <a:gd name="T71" fmla="*/ 304 h 369"/>
                <a:gd name="T72" fmla="*/ 332 w 472"/>
                <a:gd name="T73" fmla="*/ 310 h 369"/>
                <a:gd name="T74" fmla="*/ 331 w 472"/>
                <a:gd name="T75" fmla="*/ 369 h 369"/>
                <a:gd name="T76" fmla="*/ 463 w 472"/>
                <a:gd name="T77" fmla="*/ 355 h 369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472"/>
                <a:gd name="T118" fmla="*/ 0 h 369"/>
                <a:gd name="T119" fmla="*/ 472 w 472"/>
                <a:gd name="T120" fmla="*/ 369 h 369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472" h="369">
                  <a:moveTo>
                    <a:pt x="470" y="352"/>
                  </a:moveTo>
                  <a:cubicBezTo>
                    <a:pt x="469" y="348"/>
                    <a:pt x="466" y="319"/>
                    <a:pt x="465" y="313"/>
                  </a:cubicBezTo>
                  <a:cubicBezTo>
                    <a:pt x="465" y="306"/>
                    <a:pt x="464" y="292"/>
                    <a:pt x="463" y="286"/>
                  </a:cubicBezTo>
                  <a:cubicBezTo>
                    <a:pt x="461" y="280"/>
                    <a:pt x="457" y="266"/>
                    <a:pt x="456" y="260"/>
                  </a:cubicBezTo>
                  <a:cubicBezTo>
                    <a:pt x="456" y="255"/>
                    <a:pt x="452" y="242"/>
                    <a:pt x="452" y="237"/>
                  </a:cubicBezTo>
                  <a:cubicBezTo>
                    <a:pt x="452" y="232"/>
                    <a:pt x="453" y="221"/>
                    <a:pt x="450" y="213"/>
                  </a:cubicBezTo>
                  <a:cubicBezTo>
                    <a:pt x="448" y="204"/>
                    <a:pt x="442" y="176"/>
                    <a:pt x="440" y="167"/>
                  </a:cubicBezTo>
                  <a:cubicBezTo>
                    <a:pt x="438" y="157"/>
                    <a:pt x="429" y="156"/>
                    <a:pt x="429" y="156"/>
                  </a:cubicBezTo>
                  <a:cubicBezTo>
                    <a:pt x="392" y="156"/>
                    <a:pt x="392" y="156"/>
                    <a:pt x="392" y="156"/>
                  </a:cubicBezTo>
                  <a:cubicBezTo>
                    <a:pt x="392" y="156"/>
                    <a:pt x="386" y="154"/>
                    <a:pt x="382" y="152"/>
                  </a:cubicBezTo>
                  <a:cubicBezTo>
                    <a:pt x="377" y="149"/>
                    <a:pt x="378" y="142"/>
                    <a:pt x="378" y="142"/>
                  </a:cubicBezTo>
                  <a:cubicBezTo>
                    <a:pt x="384" y="136"/>
                    <a:pt x="387" y="107"/>
                    <a:pt x="387" y="107"/>
                  </a:cubicBezTo>
                  <a:cubicBezTo>
                    <a:pt x="383" y="74"/>
                    <a:pt x="353" y="77"/>
                    <a:pt x="353" y="77"/>
                  </a:cubicBezTo>
                  <a:cubicBezTo>
                    <a:pt x="315" y="73"/>
                    <a:pt x="319" y="101"/>
                    <a:pt x="319" y="101"/>
                  </a:cubicBezTo>
                  <a:cubicBezTo>
                    <a:pt x="314" y="106"/>
                    <a:pt x="320" y="123"/>
                    <a:pt x="320" y="123"/>
                  </a:cubicBezTo>
                  <a:cubicBezTo>
                    <a:pt x="316" y="137"/>
                    <a:pt x="326" y="150"/>
                    <a:pt x="326" y="150"/>
                  </a:cubicBezTo>
                  <a:cubicBezTo>
                    <a:pt x="325" y="154"/>
                    <a:pt x="338" y="159"/>
                    <a:pt x="342" y="159"/>
                  </a:cubicBezTo>
                  <a:cubicBezTo>
                    <a:pt x="345" y="159"/>
                    <a:pt x="344" y="177"/>
                    <a:pt x="344" y="177"/>
                  </a:cubicBezTo>
                  <a:cubicBezTo>
                    <a:pt x="344" y="177"/>
                    <a:pt x="319" y="195"/>
                    <a:pt x="313" y="199"/>
                  </a:cubicBezTo>
                  <a:cubicBezTo>
                    <a:pt x="306" y="203"/>
                    <a:pt x="307" y="218"/>
                    <a:pt x="307" y="224"/>
                  </a:cubicBezTo>
                  <a:cubicBezTo>
                    <a:pt x="306" y="229"/>
                    <a:pt x="307" y="238"/>
                    <a:pt x="304" y="242"/>
                  </a:cubicBezTo>
                  <a:cubicBezTo>
                    <a:pt x="301" y="245"/>
                    <a:pt x="296" y="259"/>
                    <a:pt x="293" y="263"/>
                  </a:cubicBezTo>
                  <a:cubicBezTo>
                    <a:pt x="290" y="266"/>
                    <a:pt x="289" y="269"/>
                    <a:pt x="285" y="269"/>
                  </a:cubicBezTo>
                  <a:cubicBezTo>
                    <a:pt x="281" y="269"/>
                    <a:pt x="254" y="251"/>
                    <a:pt x="254" y="251"/>
                  </a:cubicBezTo>
                  <a:cubicBezTo>
                    <a:pt x="249" y="240"/>
                    <a:pt x="239" y="240"/>
                    <a:pt x="237" y="237"/>
                  </a:cubicBezTo>
                  <a:cubicBezTo>
                    <a:pt x="234" y="233"/>
                    <a:pt x="224" y="218"/>
                    <a:pt x="216" y="212"/>
                  </a:cubicBezTo>
                  <a:cubicBezTo>
                    <a:pt x="208" y="207"/>
                    <a:pt x="193" y="192"/>
                    <a:pt x="188" y="182"/>
                  </a:cubicBezTo>
                  <a:cubicBezTo>
                    <a:pt x="182" y="172"/>
                    <a:pt x="167" y="152"/>
                    <a:pt x="164" y="148"/>
                  </a:cubicBezTo>
                  <a:cubicBezTo>
                    <a:pt x="161" y="144"/>
                    <a:pt x="160" y="145"/>
                    <a:pt x="157" y="142"/>
                  </a:cubicBezTo>
                  <a:cubicBezTo>
                    <a:pt x="155" y="139"/>
                    <a:pt x="151" y="127"/>
                    <a:pt x="151" y="122"/>
                  </a:cubicBezTo>
                  <a:cubicBezTo>
                    <a:pt x="150" y="118"/>
                    <a:pt x="151" y="114"/>
                    <a:pt x="150" y="112"/>
                  </a:cubicBezTo>
                  <a:cubicBezTo>
                    <a:pt x="149" y="109"/>
                    <a:pt x="145" y="101"/>
                    <a:pt x="145" y="101"/>
                  </a:cubicBezTo>
                  <a:cubicBezTo>
                    <a:pt x="147" y="98"/>
                    <a:pt x="145" y="93"/>
                    <a:pt x="145" y="93"/>
                  </a:cubicBezTo>
                  <a:cubicBezTo>
                    <a:pt x="149" y="92"/>
                    <a:pt x="146" y="86"/>
                    <a:pt x="146" y="86"/>
                  </a:cubicBezTo>
                  <a:cubicBezTo>
                    <a:pt x="149" y="85"/>
                    <a:pt x="150" y="80"/>
                    <a:pt x="150" y="80"/>
                  </a:cubicBezTo>
                  <a:cubicBezTo>
                    <a:pt x="162" y="78"/>
                    <a:pt x="150" y="60"/>
                    <a:pt x="150" y="60"/>
                  </a:cubicBezTo>
                  <a:cubicBezTo>
                    <a:pt x="154" y="51"/>
                    <a:pt x="150" y="31"/>
                    <a:pt x="150" y="31"/>
                  </a:cubicBezTo>
                  <a:cubicBezTo>
                    <a:pt x="151" y="27"/>
                    <a:pt x="161" y="35"/>
                    <a:pt x="142" y="17"/>
                  </a:cubicBezTo>
                  <a:cubicBezTo>
                    <a:pt x="124" y="0"/>
                    <a:pt x="92" y="1"/>
                    <a:pt x="79" y="20"/>
                  </a:cubicBezTo>
                  <a:cubicBezTo>
                    <a:pt x="65" y="39"/>
                    <a:pt x="82" y="76"/>
                    <a:pt x="82" y="76"/>
                  </a:cubicBezTo>
                  <a:cubicBezTo>
                    <a:pt x="83" y="83"/>
                    <a:pt x="69" y="91"/>
                    <a:pt x="69" y="91"/>
                  </a:cubicBezTo>
                  <a:cubicBezTo>
                    <a:pt x="63" y="88"/>
                    <a:pt x="62" y="90"/>
                    <a:pt x="57" y="93"/>
                  </a:cubicBezTo>
                  <a:cubicBezTo>
                    <a:pt x="52" y="97"/>
                    <a:pt x="51" y="109"/>
                    <a:pt x="44" y="115"/>
                  </a:cubicBezTo>
                  <a:cubicBezTo>
                    <a:pt x="36" y="121"/>
                    <a:pt x="30" y="145"/>
                    <a:pt x="27" y="152"/>
                  </a:cubicBezTo>
                  <a:cubicBezTo>
                    <a:pt x="24" y="158"/>
                    <a:pt x="13" y="212"/>
                    <a:pt x="10" y="220"/>
                  </a:cubicBezTo>
                  <a:cubicBezTo>
                    <a:pt x="8" y="228"/>
                    <a:pt x="8" y="258"/>
                    <a:pt x="8" y="271"/>
                  </a:cubicBezTo>
                  <a:cubicBezTo>
                    <a:pt x="8" y="284"/>
                    <a:pt x="5" y="294"/>
                    <a:pt x="4" y="304"/>
                  </a:cubicBezTo>
                  <a:cubicBezTo>
                    <a:pt x="3" y="315"/>
                    <a:pt x="0" y="311"/>
                    <a:pt x="0" y="311"/>
                  </a:cubicBezTo>
                  <a:cubicBezTo>
                    <a:pt x="2" y="320"/>
                    <a:pt x="35" y="331"/>
                    <a:pt x="35" y="331"/>
                  </a:cubicBezTo>
                  <a:cubicBezTo>
                    <a:pt x="35" y="328"/>
                    <a:pt x="44" y="324"/>
                    <a:pt x="44" y="324"/>
                  </a:cubicBezTo>
                  <a:cubicBezTo>
                    <a:pt x="44" y="324"/>
                    <a:pt x="46" y="322"/>
                    <a:pt x="44" y="327"/>
                  </a:cubicBezTo>
                  <a:cubicBezTo>
                    <a:pt x="42" y="332"/>
                    <a:pt x="49" y="348"/>
                    <a:pt x="51" y="354"/>
                  </a:cubicBezTo>
                  <a:cubicBezTo>
                    <a:pt x="52" y="359"/>
                    <a:pt x="55" y="362"/>
                    <a:pt x="57" y="369"/>
                  </a:cubicBezTo>
                  <a:cubicBezTo>
                    <a:pt x="137" y="369"/>
                    <a:pt x="137" y="369"/>
                    <a:pt x="137" y="369"/>
                  </a:cubicBezTo>
                  <a:cubicBezTo>
                    <a:pt x="138" y="358"/>
                    <a:pt x="136" y="327"/>
                    <a:pt x="136" y="320"/>
                  </a:cubicBezTo>
                  <a:cubicBezTo>
                    <a:pt x="136" y="313"/>
                    <a:pt x="137" y="300"/>
                    <a:pt x="141" y="299"/>
                  </a:cubicBezTo>
                  <a:cubicBezTo>
                    <a:pt x="144" y="297"/>
                    <a:pt x="145" y="290"/>
                    <a:pt x="146" y="285"/>
                  </a:cubicBezTo>
                  <a:cubicBezTo>
                    <a:pt x="146" y="281"/>
                    <a:pt x="145" y="269"/>
                    <a:pt x="143" y="261"/>
                  </a:cubicBezTo>
                  <a:cubicBezTo>
                    <a:pt x="141" y="253"/>
                    <a:pt x="146" y="244"/>
                    <a:pt x="146" y="237"/>
                  </a:cubicBezTo>
                  <a:cubicBezTo>
                    <a:pt x="146" y="229"/>
                    <a:pt x="149" y="224"/>
                    <a:pt x="149" y="219"/>
                  </a:cubicBezTo>
                  <a:cubicBezTo>
                    <a:pt x="149" y="215"/>
                    <a:pt x="149" y="208"/>
                    <a:pt x="151" y="209"/>
                  </a:cubicBezTo>
                  <a:cubicBezTo>
                    <a:pt x="152" y="209"/>
                    <a:pt x="156" y="211"/>
                    <a:pt x="159" y="215"/>
                  </a:cubicBezTo>
                  <a:cubicBezTo>
                    <a:pt x="162" y="219"/>
                    <a:pt x="174" y="225"/>
                    <a:pt x="177" y="228"/>
                  </a:cubicBezTo>
                  <a:cubicBezTo>
                    <a:pt x="180" y="231"/>
                    <a:pt x="191" y="242"/>
                    <a:pt x="197" y="248"/>
                  </a:cubicBezTo>
                  <a:cubicBezTo>
                    <a:pt x="202" y="253"/>
                    <a:pt x="208" y="247"/>
                    <a:pt x="208" y="247"/>
                  </a:cubicBezTo>
                  <a:cubicBezTo>
                    <a:pt x="208" y="247"/>
                    <a:pt x="215" y="249"/>
                    <a:pt x="218" y="253"/>
                  </a:cubicBezTo>
                  <a:cubicBezTo>
                    <a:pt x="221" y="256"/>
                    <a:pt x="223" y="260"/>
                    <a:pt x="223" y="260"/>
                  </a:cubicBezTo>
                  <a:cubicBezTo>
                    <a:pt x="220" y="264"/>
                    <a:pt x="224" y="266"/>
                    <a:pt x="224" y="266"/>
                  </a:cubicBezTo>
                  <a:cubicBezTo>
                    <a:pt x="218" y="269"/>
                    <a:pt x="222" y="272"/>
                    <a:pt x="222" y="272"/>
                  </a:cubicBezTo>
                  <a:cubicBezTo>
                    <a:pt x="219" y="278"/>
                    <a:pt x="239" y="283"/>
                    <a:pt x="239" y="283"/>
                  </a:cubicBezTo>
                  <a:cubicBezTo>
                    <a:pt x="239" y="283"/>
                    <a:pt x="242" y="289"/>
                    <a:pt x="244" y="290"/>
                  </a:cubicBezTo>
                  <a:cubicBezTo>
                    <a:pt x="246" y="291"/>
                    <a:pt x="276" y="294"/>
                    <a:pt x="292" y="304"/>
                  </a:cubicBezTo>
                  <a:cubicBezTo>
                    <a:pt x="307" y="313"/>
                    <a:pt x="324" y="281"/>
                    <a:pt x="324" y="281"/>
                  </a:cubicBezTo>
                  <a:cubicBezTo>
                    <a:pt x="324" y="281"/>
                    <a:pt x="331" y="304"/>
                    <a:pt x="332" y="310"/>
                  </a:cubicBezTo>
                  <a:cubicBezTo>
                    <a:pt x="333" y="316"/>
                    <a:pt x="333" y="337"/>
                    <a:pt x="332" y="356"/>
                  </a:cubicBezTo>
                  <a:cubicBezTo>
                    <a:pt x="331" y="360"/>
                    <a:pt x="331" y="365"/>
                    <a:pt x="331" y="369"/>
                  </a:cubicBezTo>
                  <a:cubicBezTo>
                    <a:pt x="467" y="369"/>
                    <a:pt x="467" y="369"/>
                    <a:pt x="467" y="369"/>
                  </a:cubicBezTo>
                  <a:cubicBezTo>
                    <a:pt x="466" y="363"/>
                    <a:pt x="463" y="355"/>
                    <a:pt x="463" y="355"/>
                  </a:cubicBezTo>
                  <a:cubicBezTo>
                    <a:pt x="463" y="355"/>
                    <a:pt x="472" y="356"/>
                    <a:pt x="470" y="3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01" name="Freeform 67"/>
            <p:cNvSpPr>
              <a:spLocks noChangeArrowheads="1"/>
            </p:cNvSpPr>
            <p:nvPr/>
          </p:nvSpPr>
          <p:spPr bwMode="auto">
            <a:xfrm>
              <a:off x="411162" y="936625"/>
              <a:ext cx="482600" cy="188912"/>
            </a:xfrm>
            <a:custGeom>
              <a:avLst/>
              <a:gdLst>
                <a:gd name="T0" fmla="*/ 173 w 174"/>
                <a:gd name="T1" fmla="*/ 20 h 68"/>
                <a:gd name="T2" fmla="*/ 168 w 174"/>
                <a:gd name="T3" fmla="*/ 0 h 68"/>
                <a:gd name="T4" fmla="*/ 81 w 174"/>
                <a:gd name="T5" fmla="*/ 25 h 68"/>
                <a:gd name="T6" fmla="*/ 5 w 174"/>
                <a:gd name="T7" fmla="*/ 6 h 68"/>
                <a:gd name="T8" fmla="*/ 1 w 174"/>
                <a:gd name="T9" fmla="*/ 23 h 68"/>
                <a:gd name="T10" fmla="*/ 1 w 174"/>
                <a:gd name="T11" fmla="*/ 52 h 68"/>
                <a:gd name="T12" fmla="*/ 81 w 174"/>
                <a:gd name="T13" fmla="*/ 68 h 68"/>
                <a:gd name="T14" fmla="*/ 174 w 174"/>
                <a:gd name="T15" fmla="*/ 46 h 68"/>
                <a:gd name="T16" fmla="*/ 173 w 174"/>
                <a:gd name="T17" fmla="*/ 20 h 6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74"/>
                <a:gd name="T28" fmla="*/ 0 h 68"/>
                <a:gd name="T29" fmla="*/ 174 w 174"/>
                <a:gd name="T30" fmla="*/ 68 h 6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74" h="68">
                  <a:moveTo>
                    <a:pt x="173" y="20"/>
                  </a:moveTo>
                  <a:cubicBezTo>
                    <a:pt x="173" y="13"/>
                    <a:pt x="169" y="3"/>
                    <a:pt x="168" y="0"/>
                  </a:cubicBezTo>
                  <a:cubicBezTo>
                    <a:pt x="142" y="16"/>
                    <a:pt x="113" y="25"/>
                    <a:pt x="81" y="25"/>
                  </a:cubicBezTo>
                  <a:cubicBezTo>
                    <a:pt x="53" y="25"/>
                    <a:pt x="27" y="18"/>
                    <a:pt x="5" y="6"/>
                  </a:cubicBezTo>
                  <a:cubicBezTo>
                    <a:pt x="3" y="8"/>
                    <a:pt x="0" y="14"/>
                    <a:pt x="1" y="23"/>
                  </a:cubicBezTo>
                  <a:cubicBezTo>
                    <a:pt x="1" y="23"/>
                    <a:pt x="0" y="41"/>
                    <a:pt x="1" y="52"/>
                  </a:cubicBezTo>
                  <a:cubicBezTo>
                    <a:pt x="25" y="62"/>
                    <a:pt x="52" y="68"/>
                    <a:pt x="81" y="68"/>
                  </a:cubicBezTo>
                  <a:cubicBezTo>
                    <a:pt x="114" y="68"/>
                    <a:pt x="146" y="60"/>
                    <a:pt x="174" y="46"/>
                  </a:cubicBezTo>
                  <a:cubicBezTo>
                    <a:pt x="174" y="36"/>
                    <a:pt x="173" y="20"/>
                    <a:pt x="173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02" name="Freeform 68"/>
            <p:cNvSpPr>
              <a:spLocks noEditPoints="1" noChangeArrowheads="1"/>
            </p:cNvSpPr>
            <p:nvPr/>
          </p:nvSpPr>
          <p:spPr bwMode="auto">
            <a:xfrm>
              <a:off x="468312" y="236538"/>
              <a:ext cx="350837" cy="577850"/>
            </a:xfrm>
            <a:custGeom>
              <a:avLst/>
              <a:gdLst>
                <a:gd name="T0" fmla="*/ 123 w 126"/>
                <a:gd name="T1" fmla="*/ 136 h 208"/>
                <a:gd name="T2" fmla="*/ 112 w 126"/>
                <a:gd name="T3" fmla="*/ 119 h 208"/>
                <a:gd name="T4" fmla="*/ 93 w 126"/>
                <a:gd name="T5" fmla="*/ 107 h 208"/>
                <a:gd name="T6" fmla="*/ 69 w 126"/>
                <a:gd name="T7" fmla="*/ 100 h 208"/>
                <a:gd name="T8" fmla="*/ 69 w 126"/>
                <a:gd name="T9" fmla="*/ 31 h 208"/>
                <a:gd name="T10" fmla="*/ 88 w 126"/>
                <a:gd name="T11" fmla="*/ 41 h 208"/>
                <a:gd name="T12" fmla="*/ 97 w 126"/>
                <a:gd name="T13" fmla="*/ 63 h 208"/>
                <a:gd name="T14" fmla="*/ 122 w 126"/>
                <a:gd name="T15" fmla="*/ 59 h 208"/>
                <a:gd name="T16" fmla="*/ 102 w 126"/>
                <a:gd name="T17" fmla="*/ 23 h 208"/>
                <a:gd name="T18" fmla="*/ 69 w 126"/>
                <a:gd name="T19" fmla="*/ 11 h 208"/>
                <a:gd name="T20" fmla="*/ 69 w 126"/>
                <a:gd name="T21" fmla="*/ 0 h 208"/>
                <a:gd name="T22" fmla="*/ 55 w 126"/>
                <a:gd name="T23" fmla="*/ 0 h 208"/>
                <a:gd name="T24" fmla="*/ 55 w 126"/>
                <a:gd name="T25" fmla="*/ 11 h 208"/>
                <a:gd name="T26" fmla="*/ 19 w 126"/>
                <a:gd name="T27" fmla="*/ 24 h 208"/>
                <a:gd name="T28" fmla="*/ 0 w 126"/>
                <a:gd name="T29" fmla="*/ 65 h 208"/>
                <a:gd name="T30" fmla="*/ 7 w 126"/>
                <a:gd name="T31" fmla="*/ 91 h 208"/>
                <a:gd name="T32" fmla="*/ 24 w 126"/>
                <a:gd name="T33" fmla="*/ 108 h 208"/>
                <a:gd name="T34" fmla="*/ 55 w 126"/>
                <a:gd name="T35" fmla="*/ 120 h 208"/>
                <a:gd name="T36" fmla="*/ 55 w 126"/>
                <a:gd name="T37" fmla="*/ 163 h 208"/>
                <a:gd name="T38" fmla="*/ 69 w 126"/>
                <a:gd name="T39" fmla="*/ 179 h 208"/>
                <a:gd name="T40" fmla="*/ 69 w 126"/>
                <a:gd name="T41" fmla="*/ 123 h 208"/>
                <a:gd name="T42" fmla="*/ 95 w 126"/>
                <a:gd name="T43" fmla="*/ 137 h 208"/>
                <a:gd name="T44" fmla="*/ 102 w 126"/>
                <a:gd name="T45" fmla="*/ 158 h 208"/>
                <a:gd name="T46" fmla="*/ 92 w 126"/>
                <a:gd name="T47" fmla="*/ 184 h 208"/>
                <a:gd name="T48" fmla="*/ 82 w 126"/>
                <a:gd name="T49" fmla="*/ 192 h 208"/>
                <a:gd name="T50" fmla="*/ 92 w 126"/>
                <a:gd name="T51" fmla="*/ 203 h 208"/>
                <a:gd name="T52" fmla="*/ 98 w 126"/>
                <a:gd name="T53" fmla="*/ 208 h 208"/>
                <a:gd name="T54" fmla="*/ 110 w 126"/>
                <a:gd name="T55" fmla="*/ 198 h 208"/>
                <a:gd name="T56" fmla="*/ 126 w 126"/>
                <a:gd name="T57" fmla="*/ 156 h 208"/>
                <a:gd name="T58" fmla="*/ 123 w 126"/>
                <a:gd name="T59" fmla="*/ 136 h 208"/>
                <a:gd name="T60" fmla="*/ 55 w 126"/>
                <a:gd name="T61" fmla="*/ 97 h 208"/>
                <a:gd name="T62" fmla="*/ 31 w 126"/>
                <a:gd name="T63" fmla="*/ 84 h 208"/>
                <a:gd name="T64" fmla="*/ 25 w 126"/>
                <a:gd name="T65" fmla="*/ 63 h 208"/>
                <a:gd name="T66" fmla="*/ 33 w 126"/>
                <a:gd name="T67" fmla="*/ 42 h 208"/>
                <a:gd name="T68" fmla="*/ 55 w 126"/>
                <a:gd name="T69" fmla="*/ 31 h 208"/>
                <a:gd name="T70" fmla="*/ 55 w 126"/>
                <a:gd name="T71" fmla="*/ 97 h 20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26"/>
                <a:gd name="T109" fmla="*/ 0 h 208"/>
                <a:gd name="T110" fmla="*/ 126 w 126"/>
                <a:gd name="T111" fmla="*/ 208 h 208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26" h="208">
                  <a:moveTo>
                    <a:pt x="123" y="136"/>
                  </a:moveTo>
                  <a:cubicBezTo>
                    <a:pt x="120" y="129"/>
                    <a:pt x="116" y="124"/>
                    <a:pt x="112" y="119"/>
                  </a:cubicBezTo>
                  <a:cubicBezTo>
                    <a:pt x="107" y="114"/>
                    <a:pt x="101" y="110"/>
                    <a:pt x="93" y="107"/>
                  </a:cubicBezTo>
                  <a:cubicBezTo>
                    <a:pt x="89" y="105"/>
                    <a:pt x="81" y="103"/>
                    <a:pt x="69" y="100"/>
                  </a:cubicBezTo>
                  <a:cubicBezTo>
                    <a:pt x="69" y="31"/>
                    <a:pt x="69" y="31"/>
                    <a:pt x="69" y="31"/>
                  </a:cubicBezTo>
                  <a:cubicBezTo>
                    <a:pt x="77" y="33"/>
                    <a:pt x="83" y="36"/>
                    <a:pt x="88" y="41"/>
                  </a:cubicBezTo>
                  <a:cubicBezTo>
                    <a:pt x="92" y="46"/>
                    <a:pt x="95" y="53"/>
                    <a:pt x="97" y="63"/>
                  </a:cubicBezTo>
                  <a:cubicBezTo>
                    <a:pt x="122" y="59"/>
                    <a:pt x="122" y="59"/>
                    <a:pt x="122" y="59"/>
                  </a:cubicBezTo>
                  <a:cubicBezTo>
                    <a:pt x="119" y="44"/>
                    <a:pt x="113" y="32"/>
                    <a:pt x="102" y="23"/>
                  </a:cubicBezTo>
                  <a:cubicBezTo>
                    <a:pt x="94" y="17"/>
                    <a:pt x="83" y="13"/>
                    <a:pt x="69" y="11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5" y="11"/>
                    <a:pt x="55" y="11"/>
                    <a:pt x="55" y="11"/>
                  </a:cubicBezTo>
                  <a:cubicBezTo>
                    <a:pt x="39" y="13"/>
                    <a:pt x="27" y="17"/>
                    <a:pt x="19" y="24"/>
                  </a:cubicBezTo>
                  <a:cubicBezTo>
                    <a:pt x="7" y="35"/>
                    <a:pt x="0" y="48"/>
                    <a:pt x="0" y="65"/>
                  </a:cubicBezTo>
                  <a:cubicBezTo>
                    <a:pt x="0" y="75"/>
                    <a:pt x="3" y="83"/>
                    <a:pt x="7" y="91"/>
                  </a:cubicBezTo>
                  <a:cubicBezTo>
                    <a:pt x="11" y="98"/>
                    <a:pt x="17" y="104"/>
                    <a:pt x="24" y="108"/>
                  </a:cubicBezTo>
                  <a:cubicBezTo>
                    <a:pt x="35" y="114"/>
                    <a:pt x="45" y="118"/>
                    <a:pt x="55" y="120"/>
                  </a:cubicBezTo>
                  <a:cubicBezTo>
                    <a:pt x="55" y="163"/>
                    <a:pt x="55" y="163"/>
                    <a:pt x="55" y="163"/>
                  </a:cubicBezTo>
                  <a:cubicBezTo>
                    <a:pt x="58" y="167"/>
                    <a:pt x="65" y="174"/>
                    <a:pt x="69" y="179"/>
                  </a:cubicBezTo>
                  <a:cubicBezTo>
                    <a:pt x="69" y="123"/>
                    <a:pt x="69" y="123"/>
                    <a:pt x="69" y="123"/>
                  </a:cubicBezTo>
                  <a:cubicBezTo>
                    <a:pt x="82" y="127"/>
                    <a:pt x="91" y="132"/>
                    <a:pt x="95" y="137"/>
                  </a:cubicBezTo>
                  <a:cubicBezTo>
                    <a:pt x="99" y="142"/>
                    <a:pt x="102" y="149"/>
                    <a:pt x="102" y="158"/>
                  </a:cubicBezTo>
                  <a:cubicBezTo>
                    <a:pt x="102" y="168"/>
                    <a:pt x="98" y="177"/>
                    <a:pt x="92" y="184"/>
                  </a:cubicBezTo>
                  <a:cubicBezTo>
                    <a:pt x="89" y="187"/>
                    <a:pt x="86" y="190"/>
                    <a:pt x="82" y="192"/>
                  </a:cubicBezTo>
                  <a:cubicBezTo>
                    <a:pt x="85" y="193"/>
                    <a:pt x="91" y="197"/>
                    <a:pt x="92" y="203"/>
                  </a:cubicBezTo>
                  <a:cubicBezTo>
                    <a:pt x="92" y="203"/>
                    <a:pt x="95" y="205"/>
                    <a:pt x="98" y="208"/>
                  </a:cubicBezTo>
                  <a:cubicBezTo>
                    <a:pt x="102" y="205"/>
                    <a:pt x="107" y="202"/>
                    <a:pt x="110" y="198"/>
                  </a:cubicBezTo>
                  <a:cubicBezTo>
                    <a:pt x="121" y="187"/>
                    <a:pt x="126" y="173"/>
                    <a:pt x="126" y="156"/>
                  </a:cubicBezTo>
                  <a:cubicBezTo>
                    <a:pt x="126" y="149"/>
                    <a:pt x="125" y="142"/>
                    <a:pt x="123" y="136"/>
                  </a:cubicBezTo>
                  <a:close/>
                  <a:moveTo>
                    <a:pt x="55" y="97"/>
                  </a:moveTo>
                  <a:cubicBezTo>
                    <a:pt x="44" y="94"/>
                    <a:pt x="36" y="89"/>
                    <a:pt x="31" y="84"/>
                  </a:cubicBezTo>
                  <a:cubicBezTo>
                    <a:pt x="27" y="78"/>
                    <a:pt x="25" y="72"/>
                    <a:pt x="25" y="63"/>
                  </a:cubicBezTo>
                  <a:cubicBezTo>
                    <a:pt x="25" y="55"/>
                    <a:pt x="27" y="48"/>
                    <a:pt x="33" y="42"/>
                  </a:cubicBezTo>
                  <a:cubicBezTo>
                    <a:pt x="38" y="36"/>
                    <a:pt x="46" y="32"/>
                    <a:pt x="55" y="31"/>
                  </a:cubicBezTo>
                  <a:lnTo>
                    <a:pt x="55" y="9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</p:grpSp>
      <p:grpSp>
        <p:nvGrpSpPr>
          <p:cNvPr id="203" name="组合 120"/>
          <p:cNvGrpSpPr/>
          <p:nvPr/>
        </p:nvGrpSpPr>
        <p:grpSpPr bwMode="auto">
          <a:xfrm>
            <a:off x="3268532" y="5303750"/>
            <a:ext cx="703447" cy="571153"/>
            <a:chOff x="0" y="0"/>
            <a:chExt cx="1374775" cy="1116012"/>
          </a:xfrm>
          <a:solidFill>
            <a:srgbClr val="FFC000"/>
          </a:solidFill>
        </p:grpSpPr>
        <p:sp>
          <p:nvSpPr>
            <p:cNvPr id="204" name="Freeform 78"/>
            <p:cNvSpPr>
              <a:spLocks noChangeArrowheads="1"/>
            </p:cNvSpPr>
            <p:nvPr/>
          </p:nvSpPr>
          <p:spPr bwMode="auto">
            <a:xfrm>
              <a:off x="511175" y="511175"/>
              <a:ext cx="100012" cy="100012"/>
            </a:xfrm>
            <a:custGeom>
              <a:avLst/>
              <a:gdLst>
                <a:gd name="T0" fmla="*/ 0 w 36"/>
                <a:gd name="T1" fmla="*/ 18 h 36"/>
                <a:gd name="T2" fmla="*/ 18 w 36"/>
                <a:gd name="T3" fmla="*/ 36 h 36"/>
                <a:gd name="T4" fmla="*/ 36 w 36"/>
                <a:gd name="T5" fmla="*/ 18 h 36"/>
                <a:gd name="T6" fmla="*/ 18 w 36"/>
                <a:gd name="T7" fmla="*/ 0 h 36"/>
                <a:gd name="T8" fmla="*/ 0 w 36"/>
                <a:gd name="T9" fmla="*/ 18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"/>
                <a:gd name="T16" fmla="*/ 0 h 36"/>
                <a:gd name="T17" fmla="*/ 36 w 36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" h="36">
                  <a:moveTo>
                    <a:pt x="0" y="18"/>
                  </a:moveTo>
                  <a:cubicBezTo>
                    <a:pt x="0" y="28"/>
                    <a:pt x="8" y="36"/>
                    <a:pt x="18" y="36"/>
                  </a:cubicBezTo>
                  <a:cubicBezTo>
                    <a:pt x="28" y="35"/>
                    <a:pt x="36" y="27"/>
                    <a:pt x="36" y="18"/>
                  </a:cubicBezTo>
                  <a:cubicBezTo>
                    <a:pt x="36" y="8"/>
                    <a:pt x="2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05" name="Freeform 79"/>
            <p:cNvSpPr>
              <a:spLocks noChangeArrowheads="1"/>
            </p:cNvSpPr>
            <p:nvPr/>
          </p:nvSpPr>
          <p:spPr bwMode="auto">
            <a:xfrm>
              <a:off x="252413" y="544512"/>
              <a:ext cx="244475" cy="38100"/>
            </a:xfrm>
            <a:custGeom>
              <a:avLst/>
              <a:gdLst>
                <a:gd name="T0" fmla="*/ 82 w 88"/>
                <a:gd name="T1" fmla="*/ 13 h 14"/>
                <a:gd name="T2" fmla="*/ 88 w 88"/>
                <a:gd name="T3" fmla="*/ 6 h 14"/>
                <a:gd name="T4" fmla="*/ 88 w 88"/>
                <a:gd name="T5" fmla="*/ 6 h 14"/>
                <a:gd name="T6" fmla="*/ 82 w 88"/>
                <a:gd name="T7" fmla="*/ 0 h 14"/>
                <a:gd name="T8" fmla="*/ 6 w 88"/>
                <a:gd name="T9" fmla="*/ 1 h 14"/>
                <a:gd name="T10" fmla="*/ 0 w 88"/>
                <a:gd name="T11" fmla="*/ 7 h 14"/>
                <a:gd name="T12" fmla="*/ 0 w 88"/>
                <a:gd name="T13" fmla="*/ 7 h 14"/>
                <a:gd name="T14" fmla="*/ 6 w 88"/>
                <a:gd name="T15" fmla="*/ 14 h 14"/>
                <a:gd name="T16" fmla="*/ 82 w 88"/>
                <a:gd name="T17" fmla="*/ 13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8"/>
                <a:gd name="T28" fmla="*/ 0 h 14"/>
                <a:gd name="T29" fmla="*/ 88 w 88"/>
                <a:gd name="T30" fmla="*/ 14 h 1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8" h="14">
                  <a:moveTo>
                    <a:pt x="82" y="13"/>
                  </a:moveTo>
                  <a:cubicBezTo>
                    <a:pt x="86" y="13"/>
                    <a:pt x="88" y="10"/>
                    <a:pt x="88" y="6"/>
                  </a:cubicBezTo>
                  <a:cubicBezTo>
                    <a:pt x="88" y="6"/>
                    <a:pt x="88" y="6"/>
                    <a:pt x="88" y="6"/>
                  </a:cubicBezTo>
                  <a:cubicBezTo>
                    <a:pt x="88" y="3"/>
                    <a:pt x="85" y="0"/>
                    <a:pt x="82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2" y="1"/>
                    <a:pt x="0" y="4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11"/>
                    <a:pt x="3" y="14"/>
                    <a:pt x="6" y="14"/>
                  </a:cubicBezTo>
                  <a:lnTo>
                    <a:pt x="82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06" name="Freeform 80"/>
            <p:cNvSpPr>
              <a:spLocks noChangeArrowheads="1"/>
            </p:cNvSpPr>
            <p:nvPr/>
          </p:nvSpPr>
          <p:spPr bwMode="auto">
            <a:xfrm>
              <a:off x="534988" y="177800"/>
              <a:ext cx="42862" cy="322262"/>
            </a:xfrm>
            <a:custGeom>
              <a:avLst/>
              <a:gdLst>
                <a:gd name="T0" fmla="*/ 2 w 15"/>
                <a:gd name="T1" fmla="*/ 108 h 116"/>
                <a:gd name="T2" fmla="*/ 8 w 15"/>
                <a:gd name="T3" fmla="*/ 116 h 116"/>
                <a:gd name="T4" fmla="*/ 8 w 15"/>
                <a:gd name="T5" fmla="*/ 116 h 116"/>
                <a:gd name="T6" fmla="*/ 15 w 15"/>
                <a:gd name="T7" fmla="*/ 108 h 116"/>
                <a:gd name="T8" fmla="*/ 13 w 15"/>
                <a:gd name="T9" fmla="*/ 7 h 116"/>
                <a:gd name="T10" fmla="*/ 7 w 15"/>
                <a:gd name="T11" fmla="*/ 0 h 116"/>
                <a:gd name="T12" fmla="*/ 7 w 15"/>
                <a:gd name="T13" fmla="*/ 0 h 116"/>
                <a:gd name="T14" fmla="*/ 0 w 15"/>
                <a:gd name="T15" fmla="*/ 8 h 116"/>
                <a:gd name="T16" fmla="*/ 2 w 15"/>
                <a:gd name="T17" fmla="*/ 108 h 11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5"/>
                <a:gd name="T28" fmla="*/ 0 h 116"/>
                <a:gd name="T29" fmla="*/ 15 w 15"/>
                <a:gd name="T30" fmla="*/ 116 h 11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5" h="116">
                  <a:moveTo>
                    <a:pt x="2" y="108"/>
                  </a:moveTo>
                  <a:cubicBezTo>
                    <a:pt x="2" y="113"/>
                    <a:pt x="5" y="116"/>
                    <a:pt x="8" y="116"/>
                  </a:cubicBezTo>
                  <a:cubicBezTo>
                    <a:pt x="8" y="116"/>
                    <a:pt x="8" y="116"/>
                    <a:pt x="8" y="116"/>
                  </a:cubicBezTo>
                  <a:cubicBezTo>
                    <a:pt x="12" y="116"/>
                    <a:pt x="15" y="112"/>
                    <a:pt x="15" y="108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3"/>
                    <a:pt x="10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8"/>
                  </a:cubicBezTo>
                  <a:lnTo>
                    <a:pt x="2" y="10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07" name="Freeform 81"/>
            <p:cNvSpPr>
              <a:spLocks noChangeArrowheads="1"/>
            </p:cNvSpPr>
            <p:nvPr/>
          </p:nvSpPr>
          <p:spPr bwMode="auto">
            <a:xfrm>
              <a:off x="982663" y="269875"/>
              <a:ext cx="171450" cy="246062"/>
            </a:xfrm>
            <a:custGeom>
              <a:avLst/>
              <a:gdLst>
                <a:gd name="T0" fmla="*/ 28 w 62"/>
                <a:gd name="T1" fmla="*/ 44 h 89"/>
                <a:gd name="T2" fmla="*/ 30 w 62"/>
                <a:gd name="T3" fmla="*/ 89 h 89"/>
                <a:gd name="T4" fmla="*/ 42 w 62"/>
                <a:gd name="T5" fmla="*/ 53 h 89"/>
                <a:gd name="T6" fmla="*/ 55 w 62"/>
                <a:gd name="T7" fmla="*/ 23 h 89"/>
                <a:gd name="T8" fmla="*/ 22 w 62"/>
                <a:gd name="T9" fmla="*/ 0 h 89"/>
                <a:gd name="T10" fmla="*/ 28 w 62"/>
                <a:gd name="T11" fmla="*/ 44 h 8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2"/>
                <a:gd name="T19" fmla="*/ 0 h 89"/>
                <a:gd name="T20" fmla="*/ 62 w 62"/>
                <a:gd name="T21" fmla="*/ 89 h 8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2" h="89">
                  <a:moveTo>
                    <a:pt x="28" y="44"/>
                  </a:moveTo>
                  <a:cubicBezTo>
                    <a:pt x="0" y="70"/>
                    <a:pt x="30" y="89"/>
                    <a:pt x="30" y="89"/>
                  </a:cubicBezTo>
                  <a:cubicBezTo>
                    <a:pt x="12" y="64"/>
                    <a:pt x="42" y="53"/>
                    <a:pt x="42" y="53"/>
                  </a:cubicBezTo>
                  <a:cubicBezTo>
                    <a:pt x="42" y="53"/>
                    <a:pt x="62" y="46"/>
                    <a:pt x="55" y="23"/>
                  </a:cubicBezTo>
                  <a:cubicBezTo>
                    <a:pt x="50" y="1"/>
                    <a:pt x="22" y="0"/>
                    <a:pt x="22" y="0"/>
                  </a:cubicBezTo>
                  <a:cubicBezTo>
                    <a:pt x="30" y="6"/>
                    <a:pt x="55" y="18"/>
                    <a:pt x="28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08" name="Freeform 82"/>
            <p:cNvSpPr>
              <a:spLocks noChangeArrowheads="1"/>
            </p:cNvSpPr>
            <p:nvPr/>
          </p:nvSpPr>
          <p:spPr bwMode="auto">
            <a:xfrm>
              <a:off x="982663" y="269875"/>
              <a:ext cx="171450" cy="246062"/>
            </a:xfrm>
            <a:custGeom>
              <a:avLst/>
              <a:gdLst>
                <a:gd name="T0" fmla="*/ 28 w 62"/>
                <a:gd name="T1" fmla="*/ 44 h 89"/>
                <a:gd name="T2" fmla="*/ 30 w 62"/>
                <a:gd name="T3" fmla="*/ 89 h 89"/>
                <a:gd name="T4" fmla="*/ 42 w 62"/>
                <a:gd name="T5" fmla="*/ 53 h 89"/>
                <a:gd name="T6" fmla="*/ 55 w 62"/>
                <a:gd name="T7" fmla="*/ 23 h 89"/>
                <a:gd name="T8" fmla="*/ 22 w 62"/>
                <a:gd name="T9" fmla="*/ 0 h 89"/>
                <a:gd name="T10" fmla="*/ 28 w 62"/>
                <a:gd name="T11" fmla="*/ 44 h 8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2"/>
                <a:gd name="T19" fmla="*/ 0 h 89"/>
                <a:gd name="T20" fmla="*/ 62 w 62"/>
                <a:gd name="T21" fmla="*/ 89 h 8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2" h="89">
                  <a:moveTo>
                    <a:pt x="28" y="44"/>
                  </a:moveTo>
                  <a:cubicBezTo>
                    <a:pt x="0" y="70"/>
                    <a:pt x="30" y="89"/>
                    <a:pt x="30" y="89"/>
                  </a:cubicBezTo>
                  <a:cubicBezTo>
                    <a:pt x="12" y="64"/>
                    <a:pt x="42" y="53"/>
                    <a:pt x="42" y="53"/>
                  </a:cubicBezTo>
                  <a:cubicBezTo>
                    <a:pt x="42" y="53"/>
                    <a:pt x="62" y="46"/>
                    <a:pt x="55" y="23"/>
                  </a:cubicBezTo>
                  <a:cubicBezTo>
                    <a:pt x="50" y="1"/>
                    <a:pt x="22" y="0"/>
                    <a:pt x="22" y="0"/>
                  </a:cubicBezTo>
                  <a:cubicBezTo>
                    <a:pt x="30" y="6"/>
                    <a:pt x="55" y="18"/>
                    <a:pt x="28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09" name="Freeform 83"/>
            <p:cNvSpPr>
              <a:spLocks noEditPoints="1" noChangeArrowheads="1"/>
            </p:cNvSpPr>
            <p:nvPr/>
          </p:nvSpPr>
          <p:spPr bwMode="auto">
            <a:xfrm>
              <a:off x="849313" y="555625"/>
              <a:ext cx="525462" cy="549275"/>
            </a:xfrm>
            <a:custGeom>
              <a:avLst/>
              <a:gdLst>
                <a:gd name="T0" fmla="*/ 164 w 189"/>
                <a:gd name="T1" fmla="*/ 41 h 198"/>
                <a:gd name="T2" fmla="*/ 144 w 189"/>
                <a:gd name="T3" fmla="*/ 41 h 198"/>
                <a:gd name="T4" fmla="*/ 144 w 189"/>
                <a:gd name="T5" fmla="*/ 18 h 198"/>
                <a:gd name="T6" fmla="*/ 126 w 189"/>
                <a:gd name="T7" fmla="*/ 0 h 198"/>
                <a:gd name="T8" fmla="*/ 17 w 189"/>
                <a:gd name="T9" fmla="*/ 0 h 198"/>
                <a:gd name="T10" fmla="*/ 0 w 189"/>
                <a:gd name="T11" fmla="*/ 18 h 198"/>
                <a:gd name="T12" fmla="*/ 0 w 189"/>
                <a:gd name="T13" fmla="*/ 180 h 198"/>
                <a:gd name="T14" fmla="*/ 17 w 189"/>
                <a:gd name="T15" fmla="*/ 198 h 198"/>
                <a:gd name="T16" fmla="*/ 126 w 189"/>
                <a:gd name="T17" fmla="*/ 198 h 198"/>
                <a:gd name="T18" fmla="*/ 144 w 189"/>
                <a:gd name="T19" fmla="*/ 180 h 198"/>
                <a:gd name="T20" fmla="*/ 144 w 189"/>
                <a:gd name="T21" fmla="*/ 145 h 198"/>
                <a:gd name="T22" fmla="*/ 164 w 189"/>
                <a:gd name="T23" fmla="*/ 145 h 198"/>
                <a:gd name="T24" fmla="*/ 189 w 189"/>
                <a:gd name="T25" fmla="*/ 118 h 198"/>
                <a:gd name="T26" fmla="*/ 189 w 189"/>
                <a:gd name="T27" fmla="*/ 65 h 198"/>
                <a:gd name="T28" fmla="*/ 164 w 189"/>
                <a:gd name="T29" fmla="*/ 41 h 198"/>
                <a:gd name="T30" fmla="*/ 150 w 189"/>
                <a:gd name="T31" fmla="*/ 123 h 198"/>
                <a:gd name="T32" fmla="*/ 144 w 189"/>
                <a:gd name="T33" fmla="*/ 123 h 198"/>
                <a:gd name="T34" fmla="*/ 144 w 189"/>
                <a:gd name="T35" fmla="*/ 68 h 198"/>
                <a:gd name="T36" fmla="*/ 150 w 189"/>
                <a:gd name="T37" fmla="*/ 68 h 198"/>
                <a:gd name="T38" fmla="*/ 165 w 189"/>
                <a:gd name="T39" fmla="*/ 83 h 198"/>
                <a:gd name="T40" fmla="*/ 165 w 189"/>
                <a:gd name="T41" fmla="*/ 105 h 198"/>
                <a:gd name="T42" fmla="*/ 150 w 189"/>
                <a:gd name="T43" fmla="*/ 123 h 198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89"/>
                <a:gd name="T67" fmla="*/ 0 h 198"/>
                <a:gd name="T68" fmla="*/ 189 w 189"/>
                <a:gd name="T69" fmla="*/ 198 h 198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89" h="198">
                  <a:moveTo>
                    <a:pt x="164" y="41"/>
                  </a:moveTo>
                  <a:cubicBezTo>
                    <a:pt x="144" y="41"/>
                    <a:pt x="144" y="41"/>
                    <a:pt x="144" y="41"/>
                  </a:cubicBezTo>
                  <a:cubicBezTo>
                    <a:pt x="144" y="18"/>
                    <a:pt x="144" y="18"/>
                    <a:pt x="144" y="18"/>
                  </a:cubicBezTo>
                  <a:cubicBezTo>
                    <a:pt x="144" y="8"/>
                    <a:pt x="136" y="0"/>
                    <a:pt x="12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0" y="190"/>
                    <a:pt x="8" y="198"/>
                    <a:pt x="17" y="198"/>
                  </a:cubicBezTo>
                  <a:cubicBezTo>
                    <a:pt x="126" y="198"/>
                    <a:pt x="126" y="198"/>
                    <a:pt x="126" y="198"/>
                  </a:cubicBezTo>
                  <a:cubicBezTo>
                    <a:pt x="136" y="198"/>
                    <a:pt x="144" y="190"/>
                    <a:pt x="144" y="180"/>
                  </a:cubicBezTo>
                  <a:cubicBezTo>
                    <a:pt x="144" y="145"/>
                    <a:pt x="144" y="145"/>
                    <a:pt x="144" y="145"/>
                  </a:cubicBezTo>
                  <a:cubicBezTo>
                    <a:pt x="164" y="145"/>
                    <a:pt x="164" y="145"/>
                    <a:pt x="164" y="145"/>
                  </a:cubicBezTo>
                  <a:cubicBezTo>
                    <a:pt x="183" y="145"/>
                    <a:pt x="189" y="126"/>
                    <a:pt x="189" y="118"/>
                  </a:cubicBezTo>
                  <a:cubicBezTo>
                    <a:pt x="189" y="65"/>
                    <a:pt x="189" y="65"/>
                    <a:pt x="189" y="65"/>
                  </a:cubicBezTo>
                  <a:cubicBezTo>
                    <a:pt x="189" y="46"/>
                    <a:pt x="173" y="41"/>
                    <a:pt x="164" y="41"/>
                  </a:cubicBezTo>
                  <a:close/>
                  <a:moveTo>
                    <a:pt x="150" y="123"/>
                  </a:moveTo>
                  <a:cubicBezTo>
                    <a:pt x="144" y="123"/>
                    <a:pt x="144" y="123"/>
                    <a:pt x="144" y="123"/>
                  </a:cubicBezTo>
                  <a:cubicBezTo>
                    <a:pt x="144" y="68"/>
                    <a:pt x="144" y="68"/>
                    <a:pt x="144" y="68"/>
                  </a:cubicBezTo>
                  <a:cubicBezTo>
                    <a:pt x="150" y="68"/>
                    <a:pt x="150" y="68"/>
                    <a:pt x="150" y="68"/>
                  </a:cubicBezTo>
                  <a:cubicBezTo>
                    <a:pt x="163" y="68"/>
                    <a:pt x="165" y="72"/>
                    <a:pt x="165" y="83"/>
                  </a:cubicBezTo>
                  <a:cubicBezTo>
                    <a:pt x="165" y="105"/>
                    <a:pt x="165" y="105"/>
                    <a:pt x="165" y="105"/>
                  </a:cubicBezTo>
                  <a:cubicBezTo>
                    <a:pt x="165" y="121"/>
                    <a:pt x="159" y="123"/>
                    <a:pt x="150" y="1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10" name="Freeform 84"/>
            <p:cNvSpPr>
              <a:spLocks noChangeArrowheads="1"/>
            </p:cNvSpPr>
            <p:nvPr/>
          </p:nvSpPr>
          <p:spPr bwMode="auto">
            <a:xfrm>
              <a:off x="1065213" y="444500"/>
              <a:ext cx="50800" cy="82550"/>
            </a:xfrm>
            <a:custGeom>
              <a:avLst/>
              <a:gdLst>
                <a:gd name="T0" fmla="*/ 18 w 18"/>
                <a:gd name="T1" fmla="*/ 30 h 30"/>
                <a:gd name="T2" fmla="*/ 15 w 18"/>
                <a:gd name="T3" fmla="*/ 0 h 30"/>
                <a:gd name="T4" fmla="*/ 6 w 18"/>
                <a:gd name="T5" fmla="*/ 7 h 30"/>
                <a:gd name="T6" fmla="*/ 9 w 18"/>
                <a:gd name="T7" fmla="*/ 30 h 30"/>
                <a:gd name="T8" fmla="*/ 18 w 18"/>
                <a:gd name="T9" fmla="*/ 30 h 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"/>
                <a:gd name="T16" fmla="*/ 0 h 30"/>
                <a:gd name="T17" fmla="*/ 18 w 18"/>
                <a:gd name="T18" fmla="*/ 30 h 3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" h="30">
                  <a:moveTo>
                    <a:pt x="18" y="30"/>
                  </a:moveTo>
                  <a:cubicBezTo>
                    <a:pt x="18" y="19"/>
                    <a:pt x="17" y="10"/>
                    <a:pt x="15" y="0"/>
                  </a:cubicBezTo>
                  <a:cubicBezTo>
                    <a:pt x="9" y="3"/>
                    <a:pt x="6" y="7"/>
                    <a:pt x="6" y="7"/>
                  </a:cubicBezTo>
                  <a:cubicBezTo>
                    <a:pt x="0" y="13"/>
                    <a:pt x="5" y="23"/>
                    <a:pt x="9" y="30"/>
                  </a:cubicBezTo>
                  <a:lnTo>
                    <a:pt x="18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11" name="Freeform 85"/>
            <p:cNvSpPr>
              <a:spLocks noChangeArrowheads="1"/>
            </p:cNvSpPr>
            <p:nvPr/>
          </p:nvSpPr>
          <p:spPr bwMode="auto">
            <a:xfrm>
              <a:off x="0" y="0"/>
              <a:ext cx="1074737" cy="1116012"/>
            </a:xfrm>
            <a:custGeom>
              <a:avLst/>
              <a:gdLst>
                <a:gd name="T0" fmla="*/ 295 w 387"/>
                <a:gd name="T1" fmla="*/ 328 h 402"/>
                <a:gd name="T2" fmla="*/ 201 w 387"/>
                <a:gd name="T3" fmla="*/ 359 h 402"/>
                <a:gd name="T4" fmla="*/ 43 w 387"/>
                <a:gd name="T5" fmla="*/ 201 h 402"/>
                <a:gd name="T6" fmla="*/ 201 w 387"/>
                <a:gd name="T7" fmla="*/ 42 h 402"/>
                <a:gd name="T8" fmla="*/ 359 w 387"/>
                <a:gd name="T9" fmla="*/ 190 h 402"/>
                <a:gd name="T10" fmla="*/ 375 w 387"/>
                <a:gd name="T11" fmla="*/ 190 h 402"/>
                <a:gd name="T12" fmla="*/ 372 w 387"/>
                <a:gd name="T13" fmla="*/ 142 h 402"/>
                <a:gd name="T14" fmla="*/ 387 w 387"/>
                <a:gd name="T15" fmla="*/ 122 h 402"/>
                <a:gd name="T16" fmla="*/ 201 w 387"/>
                <a:gd name="T17" fmla="*/ 0 h 402"/>
                <a:gd name="T18" fmla="*/ 0 w 387"/>
                <a:gd name="T19" fmla="*/ 201 h 402"/>
                <a:gd name="T20" fmla="*/ 201 w 387"/>
                <a:gd name="T21" fmla="*/ 402 h 402"/>
                <a:gd name="T22" fmla="*/ 295 w 387"/>
                <a:gd name="T23" fmla="*/ 379 h 402"/>
                <a:gd name="T24" fmla="*/ 295 w 387"/>
                <a:gd name="T25" fmla="*/ 328 h 40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87"/>
                <a:gd name="T40" fmla="*/ 0 h 402"/>
                <a:gd name="T41" fmla="*/ 387 w 387"/>
                <a:gd name="T42" fmla="*/ 402 h 40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87" h="402">
                  <a:moveTo>
                    <a:pt x="295" y="328"/>
                  </a:moveTo>
                  <a:cubicBezTo>
                    <a:pt x="269" y="348"/>
                    <a:pt x="237" y="359"/>
                    <a:pt x="201" y="359"/>
                  </a:cubicBezTo>
                  <a:cubicBezTo>
                    <a:pt x="114" y="359"/>
                    <a:pt x="43" y="288"/>
                    <a:pt x="43" y="201"/>
                  </a:cubicBezTo>
                  <a:cubicBezTo>
                    <a:pt x="43" y="113"/>
                    <a:pt x="114" y="42"/>
                    <a:pt x="201" y="42"/>
                  </a:cubicBezTo>
                  <a:cubicBezTo>
                    <a:pt x="285" y="42"/>
                    <a:pt x="354" y="107"/>
                    <a:pt x="359" y="190"/>
                  </a:cubicBezTo>
                  <a:cubicBezTo>
                    <a:pt x="375" y="190"/>
                    <a:pt x="375" y="190"/>
                    <a:pt x="375" y="190"/>
                  </a:cubicBezTo>
                  <a:cubicBezTo>
                    <a:pt x="349" y="169"/>
                    <a:pt x="372" y="142"/>
                    <a:pt x="372" y="142"/>
                  </a:cubicBezTo>
                  <a:cubicBezTo>
                    <a:pt x="382" y="131"/>
                    <a:pt x="385" y="125"/>
                    <a:pt x="387" y="122"/>
                  </a:cubicBezTo>
                  <a:cubicBezTo>
                    <a:pt x="356" y="50"/>
                    <a:pt x="285" y="0"/>
                    <a:pt x="201" y="0"/>
                  </a:cubicBezTo>
                  <a:cubicBezTo>
                    <a:pt x="90" y="0"/>
                    <a:pt x="0" y="90"/>
                    <a:pt x="0" y="201"/>
                  </a:cubicBezTo>
                  <a:cubicBezTo>
                    <a:pt x="0" y="312"/>
                    <a:pt x="90" y="402"/>
                    <a:pt x="201" y="402"/>
                  </a:cubicBezTo>
                  <a:cubicBezTo>
                    <a:pt x="235" y="402"/>
                    <a:pt x="267" y="394"/>
                    <a:pt x="295" y="379"/>
                  </a:cubicBezTo>
                  <a:lnTo>
                    <a:pt x="295" y="3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</p:grpSp>
      <p:grpSp>
        <p:nvGrpSpPr>
          <p:cNvPr id="212" name="组合 124"/>
          <p:cNvGrpSpPr/>
          <p:nvPr/>
        </p:nvGrpSpPr>
        <p:grpSpPr bwMode="auto">
          <a:xfrm>
            <a:off x="3138509" y="2033544"/>
            <a:ext cx="806483" cy="678005"/>
            <a:chOff x="0" y="0"/>
            <a:chExt cx="1576387" cy="1327150"/>
          </a:xfrm>
          <a:solidFill>
            <a:srgbClr val="FFC000"/>
          </a:solidFill>
        </p:grpSpPr>
        <p:sp>
          <p:nvSpPr>
            <p:cNvPr id="213" name="Freeform 7"/>
            <p:cNvSpPr>
              <a:spLocks noEditPoints="1" noChangeArrowheads="1"/>
            </p:cNvSpPr>
            <p:nvPr/>
          </p:nvSpPr>
          <p:spPr bwMode="auto">
            <a:xfrm>
              <a:off x="493713" y="0"/>
              <a:ext cx="560387" cy="525462"/>
            </a:xfrm>
            <a:custGeom>
              <a:avLst/>
              <a:gdLst>
                <a:gd name="T0" fmla="*/ 171 w 202"/>
                <a:gd name="T1" fmla="*/ 0 h 189"/>
                <a:gd name="T2" fmla="*/ 85 w 202"/>
                <a:gd name="T3" fmla="*/ 0 h 189"/>
                <a:gd name="T4" fmla="*/ 55 w 202"/>
                <a:gd name="T5" fmla="*/ 20 h 189"/>
                <a:gd name="T6" fmla="*/ 33 w 202"/>
                <a:gd name="T7" fmla="*/ 20 h 189"/>
                <a:gd name="T8" fmla="*/ 0 w 202"/>
                <a:gd name="T9" fmla="*/ 54 h 189"/>
                <a:gd name="T10" fmla="*/ 0 w 202"/>
                <a:gd name="T11" fmla="*/ 117 h 189"/>
                <a:gd name="T12" fmla="*/ 33 w 202"/>
                <a:gd name="T13" fmla="*/ 151 h 189"/>
                <a:gd name="T14" fmla="*/ 48 w 202"/>
                <a:gd name="T15" fmla="*/ 151 h 189"/>
                <a:gd name="T16" fmla="*/ 33 w 202"/>
                <a:gd name="T17" fmla="*/ 179 h 189"/>
                <a:gd name="T18" fmla="*/ 24 w 202"/>
                <a:gd name="T19" fmla="*/ 189 h 189"/>
                <a:gd name="T20" fmla="*/ 37 w 202"/>
                <a:gd name="T21" fmla="*/ 189 h 189"/>
                <a:gd name="T22" fmla="*/ 96 w 202"/>
                <a:gd name="T23" fmla="*/ 151 h 189"/>
                <a:gd name="T24" fmla="*/ 125 w 202"/>
                <a:gd name="T25" fmla="*/ 151 h 189"/>
                <a:gd name="T26" fmla="*/ 137 w 202"/>
                <a:gd name="T27" fmla="*/ 148 h 189"/>
                <a:gd name="T28" fmla="*/ 167 w 202"/>
                <a:gd name="T29" fmla="*/ 159 h 189"/>
                <a:gd name="T30" fmla="*/ 179 w 202"/>
                <a:gd name="T31" fmla="*/ 160 h 189"/>
                <a:gd name="T32" fmla="*/ 171 w 202"/>
                <a:gd name="T33" fmla="*/ 150 h 189"/>
                <a:gd name="T34" fmla="*/ 157 w 202"/>
                <a:gd name="T35" fmla="*/ 125 h 189"/>
                <a:gd name="T36" fmla="*/ 157 w 202"/>
                <a:gd name="T37" fmla="*/ 123 h 189"/>
                <a:gd name="T38" fmla="*/ 171 w 202"/>
                <a:gd name="T39" fmla="*/ 123 h 189"/>
                <a:gd name="T40" fmla="*/ 202 w 202"/>
                <a:gd name="T41" fmla="*/ 92 h 189"/>
                <a:gd name="T42" fmla="*/ 202 w 202"/>
                <a:gd name="T43" fmla="*/ 32 h 189"/>
                <a:gd name="T44" fmla="*/ 171 w 202"/>
                <a:gd name="T45" fmla="*/ 0 h 189"/>
                <a:gd name="T46" fmla="*/ 125 w 202"/>
                <a:gd name="T47" fmla="*/ 139 h 189"/>
                <a:gd name="T48" fmla="*/ 91 w 202"/>
                <a:gd name="T49" fmla="*/ 139 h 189"/>
                <a:gd name="T50" fmla="*/ 89 w 202"/>
                <a:gd name="T51" fmla="*/ 141 h 189"/>
                <a:gd name="T52" fmla="*/ 51 w 202"/>
                <a:gd name="T53" fmla="*/ 174 h 189"/>
                <a:gd name="T54" fmla="*/ 60 w 202"/>
                <a:gd name="T55" fmla="*/ 144 h 189"/>
                <a:gd name="T56" fmla="*/ 60 w 202"/>
                <a:gd name="T57" fmla="*/ 139 h 189"/>
                <a:gd name="T58" fmla="*/ 33 w 202"/>
                <a:gd name="T59" fmla="*/ 139 h 189"/>
                <a:gd name="T60" fmla="*/ 12 w 202"/>
                <a:gd name="T61" fmla="*/ 117 h 189"/>
                <a:gd name="T62" fmla="*/ 12 w 202"/>
                <a:gd name="T63" fmla="*/ 54 h 189"/>
                <a:gd name="T64" fmla="*/ 33 w 202"/>
                <a:gd name="T65" fmla="*/ 32 h 189"/>
                <a:gd name="T66" fmla="*/ 53 w 202"/>
                <a:gd name="T67" fmla="*/ 32 h 189"/>
                <a:gd name="T68" fmla="*/ 53 w 202"/>
                <a:gd name="T69" fmla="*/ 32 h 189"/>
                <a:gd name="T70" fmla="*/ 53 w 202"/>
                <a:gd name="T71" fmla="*/ 92 h 189"/>
                <a:gd name="T72" fmla="*/ 85 w 202"/>
                <a:gd name="T73" fmla="*/ 123 h 189"/>
                <a:gd name="T74" fmla="*/ 111 w 202"/>
                <a:gd name="T75" fmla="*/ 123 h 189"/>
                <a:gd name="T76" fmla="*/ 126 w 202"/>
                <a:gd name="T77" fmla="*/ 139 h 189"/>
                <a:gd name="T78" fmla="*/ 125 w 202"/>
                <a:gd name="T79" fmla="*/ 139 h 189"/>
                <a:gd name="T80" fmla="*/ 191 w 202"/>
                <a:gd name="T81" fmla="*/ 92 h 189"/>
                <a:gd name="T82" fmla="*/ 171 w 202"/>
                <a:gd name="T83" fmla="*/ 113 h 189"/>
                <a:gd name="T84" fmla="*/ 146 w 202"/>
                <a:gd name="T85" fmla="*/ 113 h 189"/>
                <a:gd name="T86" fmla="*/ 145 w 202"/>
                <a:gd name="T87" fmla="*/ 117 h 189"/>
                <a:gd name="T88" fmla="*/ 154 w 202"/>
                <a:gd name="T89" fmla="*/ 145 h 189"/>
                <a:gd name="T90" fmla="*/ 118 w 202"/>
                <a:gd name="T91" fmla="*/ 115 h 189"/>
                <a:gd name="T92" fmla="*/ 117 w 202"/>
                <a:gd name="T93" fmla="*/ 113 h 189"/>
                <a:gd name="T94" fmla="*/ 85 w 202"/>
                <a:gd name="T95" fmla="*/ 113 h 189"/>
                <a:gd name="T96" fmla="*/ 64 w 202"/>
                <a:gd name="T97" fmla="*/ 92 h 189"/>
                <a:gd name="T98" fmla="*/ 64 w 202"/>
                <a:gd name="T99" fmla="*/ 32 h 189"/>
                <a:gd name="T100" fmla="*/ 85 w 202"/>
                <a:gd name="T101" fmla="*/ 11 h 189"/>
                <a:gd name="T102" fmla="*/ 171 w 202"/>
                <a:gd name="T103" fmla="*/ 11 h 189"/>
                <a:gd name="T104" fmla="*/ 191 w 202"/>
                <a:gd name="T105" fmla="*/ 32 h 189"/>
                <a:gd name="T106" fmla="*/ 191 w 202"/>
                <a:gd name="T107" fmla="*/ 92 h 18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202"/>
                <a:gd name="T163" fmla="*/ 0 h 189"/>
                <a:gd name="T164" fmla="*/ 202 w 202"/>
                <a:gd name="T165" fmla="*/ 189 h 189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202" h="189">
                  <a:moveTo>
                    <a:pt x="171" y="0"/>
                  </a:moveTo>
                  <a:cubicBezTo>
                    <a:pt x="85" y="0"/>
                    <a:pt x="85" y="0"/>
                    <a:pt x="85" y="0"/>
                  </a:cubicBezTo>
                  <a:cubicBezTo>
                    <a:pt x="71" y="0"/>
                    <a:pt x="60" y="9"/>
                    <a:pt x="55" y="20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15" y="20"/>
                    <a:pt x="0" y="35"/>
                    <a:pt x="0" y="54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36"/>
                    <a:pt x="15" y="151"/>
                    <a:pt x="33" y="151"/>
                  </a:cubicBezTo>
                  <a:cubicBezTo>
                    <a:pt x="48" y="151"/>
                    <a:pt x="48" y="151"/>
                    <a:pt x="48" y="151"/>
                  </a:cubicBezTo>
                  <a:cubicBezTo>
                    <a:pt x="46" y="161"/>
                    <a:pt x="37" y="175"/>
                    <a:pt x="33" y="179"/>
                  </a:cubicBezTo>
                  <a:cubicBezTo>
                    <a:pt x="24" y="189"/>
                    <a:pt x="24" y="189"/>
                    <a:pt x="24" y="189"/>
                  </a:cubicBezTo>
                  <a:cubicBezTo>
                    <a:pt x="37" y="189"/>
                    <a:pt x="37" y="189"/>
                    <a:pt x="37" y="189"/>
                  </a:cubicBezTo>
                  <a:cubicBezTo>
                    <a:pt x="63" y="188"/>
                    <a:pt x="85" y="165"/>
                    <a:pt x="96" y="151"/>
                  </a:cubicBezTo>
                  <a:cubicBezTo>
                    <a:pt x="125" y="151"/>
                    <a:pt x="125" y="151"/>
                    <a:pt x="125" y="151"/>
                  </a:cubicBezTo>
                  <a:cubicBezTo>
                    <a:pt x="129" y="151"/>
                    <a:pt x="133" y="150"/>
                    <a:pt x="137" y="148"/>
                  </a:cubicBezTo>
                  <a:cubicBezTo>
                    <a:pt x="146" y="154"/>
                    <a:pt x="156" y="159"/>
                    <a:pt x="167" y="159"/>
                  </a:cubicBezTo>
                  <a:cubicBezTo>
                    <a:pt x="179" y="160"/>
                    <a:pt x="179" y="160"/>
                    <a:pt x="179" y="160"/>
                  </a:cubicBezTo>
                  <a:cubicBezTo>
                    <a:pt x="171" y="150"/>
                    <a:pt x="171" y="150"/>
                    <a:pt x="171" y="150"/>
                  </a:cubicBezTo>
                  <a:cubicBezTo>
                    <a:pt x="168" y="146"/>
                    <a:pt x="160" y="135"/>
                    <a:pt x="157" y="125"/>
                  </a:cubicBezTo>
                  <a:cubicBezTo>
                    <a:pt x="157" y="125"/>
                    <a:pt x="157" y="124"/>
                    <a:pt x="157" y="123"/>
                  </a:cubicBezTo>
                  <a:cubicBezTo>
                    <a:pt x="171" y="123"/>
                    <a:pt x="171" y="123"/>
                    <a:pt x="171" y="123"/>
                  </a:cubicBezTo>
                  <a:cubicBezTo>
                    <a:pt x="188" y="123"/>
                    <a:pt x="202" y="109"/>
                    <a:pt x="202" y="92"/>
                  </a:cubicBezTo>
                  <a:cubicBezTo>
                    <a:pt x="202" y="32"/>
                    <a:pt x="202" y="32"/>
                    <a:pt x="202" y="32"/>
                  </a:cubicBezTo>
                  <a:cubicBezTo>
                    <a:pt x="202" y="15"/>
                    <a:pt x="188" y="0"/>
                    <a:pt x="171" y="0"/>
                  </a:cubicBezTo>
                  <a:close/>
                  <a:moveTo>
                    <a:pt x="125" y="139"/>
                  </a:moveTo>
                  <a:cubicBezTo>
                    <a:pt x="91" y="139"/>
                    <a:pt x="91" y="139"/>
                    <a:pt x="91" y="139"/>
                  </a:cubicBezTo>
                  <a:cubicBezTo>
                    <a:pt x="89" y="141"/>
                    <a:pt x="89" y="141"/>
                    <a:pt x="89" y="141"/>
                  </a:cubicBezTo>
                  <a:cubicBezTo>
                    <a:pt x="82" y="151"/>
                    <a:pt x="68" y="167"/>
                    <a:pt x="51" y="174"/>
                  </a:cubicBezTo>
                  <a:cubicBezTo>
                    <a:pt x="56" y="165"/>
                    <a:pt x="61" y="154"/>
                    <a:pt x="60" y="144"/>
                  </a:cubicBezTo>
                  <a:cubicBezTo>
                    <a:pt x="60" y="139"/>
                    <a:pt x="60" y="139"/>
                    <a:pt x="60" y="139"/>
                  </a:cubicBezTo>
                  <a:cubicBezTo>
                    <a:pt x="33" y="139"/>
                    <a:pt x="33" y="139"/>
                    <a:pt x="33" y="139"/>
                  </a:cubicBezTo>
                  <a:cubicBezTo>
                    <a:pt x="21" y="139"/>
                    <a:pt x="12" y="129"/>
                    <a:pt x="12" y="117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42"/>
                    <a:pt x="21" y="32"/>
                    <a:pt x="33" y="32"/>
                  </a:cubicBezTo>
                  <a:cubicBezTo>
                    <a:pt x="53" y="32"/>
                    <a:pt x="53" y="32"/>
                    <a:pt x="53" y="32"/>
                  </a:cubicBezTo>
                  <a:cubicBezTo>
                    <a:pt x="53" y="32"/>
                    <a:pt x="53" y="32"/>
                    <a:pt x="53" y="32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3" y="109"/>
                    <a:pt x="67" y="123"/>
                    <a:pt x="85" y="123"/>
                  </a:cubicBezTo>
                  <a:cubicBezTo>
                    <a:pt x="111" y="123"/>
                    <a:pt x="111" y="123"/>
                    <a:pt x="111" y="123"/>
                  </a:cubicBezTo>
                  <a:cubicBezTo>
                    <a:pt x="115" y="128"/>
                    <a:pt x="120" y="134"/>
                    <a:pt x="126" y="139"/>
                  </a:cubicBezTo>
                  <a:cubicBezTo>
                    <a:pt x="125" y="139"/>
                    <a:pt x="125" y="139"/>
                    <a:pt x="125" y="139"/>
                  </a:cubicBezTo>
                  <a:close/>
                  <a:moveTo>
                    <a:pt x="191" y="92"/>
                  </a:moveTo>
                  <a:cubicBezTo>
                    <a:pt x="191" y="103"/>
                    <a:pt x="182" y="113"/>
                    <a:pt x="171" y="113"/>
                  </a:cubicBezTo>
                  <a:cubicBezTo>
                    <a:pt x="146" y="113"/>
                    <a:pt x="146" y="113"/>
                    <a:pt x="146" y="113"/>
                  </a:cubicBezTo>
                  <a:cubicBezTo>
                    <a:pt x="145" y="117"/>
                    <a:pt x="145" y="117"/>
                    <a:pt x="145" y="117"/>
                  </a:cubicBezTo>
                  <a:cubicBezTo>
                    <a:pt x="144" y="127"/>
                    <a:pt x="149" y="137"/>
                    <a:pt x="154" y="145"/>
                  </a:cubicBezTo>
                  <a:cubicBezTo>
                    <a:pt x="139" y="139"/>
                    <a:pt x="125" y="124"/>
                    <a:pt x="118" y="115"/>
                  </a:cubicBezTo>
                  <a:cubicBezTo>
                    <a:pt x="117" y="113"/>
                    <a:pt x="117" y="113"/>
                    <a:pt x="117" y="113"/>
                  </a:cubicBezTo>
                  <a:cubicBezTo>
                    <a:pt x="85" y="113"/>
                    <a:pt x="85" y="113"/>
                    <a:pt x="85" y="113"/>
                  </a:cubicBezTo>
                  <a:cubicBezTo>
                    <a:pt x="73" y="113"/>
                    <a:pt x="64" y="103"/>
                    <a:pt x="64" y="92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21"/>
                    <a:pt x="73" y="11"/>
                    <a:pt x="85" y="11"/>
                  </a:cubicBezTo>
                  <a:cubicBezTo>
                    <a:pt x="171" y="11"/>
                    <a:pt x="171" y="11"/>
                    <a:pt x="171" y="11"/>
                  </a:cubicBezTo>
                  <a:cubicBezTo>
                    <a:pt x="182" y="11"/>
                    <a:pt x="191" y="21"/>
                    <a:pt x="191" y="32"/>
                  </a:cubicBezTo>
                  <a:lnTo>
                    <a:pt x="191" y="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14" name="Freeform 8"/>
            <p:cNvSpPr>
              <a:spLocks noEditPoints="1" noChangeArrowheads="1"/>
            </p:cNvSpPr>
            <p:nvPr/>
          </p:nvSpPr>
          <p:spPr bwMode="auto">
            <a:xfrm>
              <a:off x="0" y="404813"/>
              <a:ext cx="1117600" cy="922337"/>
            </a:xfrm>
            <a:custGeom>
              <a:avLst/>
              <a:gdLst>
                <a:gd name="T0" fmla="*/ 401 w 403"/>
                <a:gd name="T1" fmla="*/ 101 h 332"/>
                <a:gd name="T2" fmla="*/ 345 w 403"/>
                <a:gd name="T3" fmla="*/ 125 h 332"/>
                <a:gd name="T4" fmla="*/ 335 w 403"/>
                <a:gd name="T5" fmla="*/ 140 h 332"/>
                <a:gd name="T6" fmla="*/ 326 w 403"/>
                <a:gd name="T7" fmla="*/ 151 h 332"/>
                <a:gd name="T8" fmla="*/ 309 w 403"/>
                <a:gd name="T9" fmla="*/ 153 h 332"/>
                <a:gd name="T10" fmla="*/ 290 w 403"/>
                <a:gd name="T11" fmla="*/ 164 h 332"/>
                <a:gd name="T12" fmla="*/ 274 w 403"/>
                <a:gd name="T13" fmla="*/ 167 h 332"/>
                <a:gd name="T14" fmla="*/ 263 w 403"/>
                <a:gd name="T15" fmla="*/ 145 h 332"/>
                <a:gd name="T16" fmla="*/ 185 w 403"/>
                <a:gd name="T17" fmla="*/ 123 h 332"/>
                <a:gd name="T18" fmla="*/ 185 w 403"/>
                <a:gd name="T19" fmla="*/ 114 h 332"/>
                <a:gd name="T20" fmla="*/ 194 w 403"/>
                <a:gd name="T21" fmla="*/ 74 h 332"/>
                <a:gd name="T22" fmla="*/ 196 w 403"/>
                <a:gd name="T23" fmla="*/ 58 h 332"/>
                <a:gd name="T24" fmla="*/ 177 w 403"/>
                <a:gd name="T25" fmla="*/ 12 h 332"/>
                <a:gd name="T26" fmla="*/ 110 w 403"/>
                <a:gd name="T27" fmla="*/ 26 h 332"/>
                <a:gd name="T28" fmla="*/ 101 w 403"/>
                <a:gd name="T29" fmla="*/ 66 h 332"/>
                <a:gd name="T30" fmla="*/ 114 w 403"/>
                <a:gd name="T31" fmla="*/ 92 h 332"/>
                <a:gd name="T32" fmla="*/ 120 w 403"/>
                <a:gd name="T33" fmla="*/ 116 h 332"/>
                <a:gd name="T34" fmla="*/ 97 w 403"/>
                <a:gd name="T35" fmla="*/ 136 h 332"/>
                <a:gd name="T36" fmla="*/ 41 w 403"/>
                <a:gd name="T37" fmla="*/ 152 h 332"/>
                <a:gd name="T38" fmla="*/ 33 w 403"/>
                <a:gd name="T39" fmla="*/ 166 h 332"/>
                <a:gd name="T40" fmla="*/ 18 w 403"/>
                <a:gd name="T41" fmla="*/ 234 h 332"/>
                <a:gd name="T42" fmla="*/ 8 w 403"/>
                <a:gd name="T43" fmla="*/ 280 h 332"/>
                <a:gd name="T44" fmla="*/ 0 w 403"/>
                <a:gd name="T45" fmla="*/ 332 h 332"/>
                <a:gd name="T46" fmla="*/ 46 w 403"/>
                <a:gd name="T47" fmla="*/ 332 h 332"/>
                <a:gd name="T48" fmla="*/ 64 w 403"/>
                <a:gd name="T49" fmla="*/ 264 h 332"/>
                <a:gd name="T50" fmla="*/ 63 w 403"/>
                <a:gd name="T51" fmla="*/ 332 h 332"/>
                <a:gd name="T52" fmla="*/ 303 w 403"/>
                <a:gd name="T53" fmla="*/ 332 h 332"/>
                <a:gd name="T54" fmla="*/ 301 w 403"/>
                <a:gd name="T55" fmla="*/ 321 h 332"/>
                <a:gd name="T56" fmla="*/ 292 w 403"/>
                <a:gd name="T57" fmla="*/ 273 h 332"/>
                <a:gd name="T58" fmla="*/ 284 w 403"/>
                <a:gd name="T59" fmla="*/ 218 h 332"/>
                <a:gd name="T60" fmla="*/ 333 w 403"/>
                <a:gd name="T61" fmla="*/ 209 h 332"/>
                <a:gd name="T62" fmla="*/ 331 w 403"/>
                <a:gd name="T63" fmla="*/ 301 h 332"/>
                <a:gd name="T64" fmla="*/ 329 w 403"/>
                <a:gd name="T65" fmla="*/ 331 h 332"/>
                <a:gd name="T66" fmla="*/ 366 w 403"/>
                <a:gd name="T67" fmla="*/ 331 h 332"/>
                <a:gd name="T68" fmla="*/ 367 w 403"/>
                <a:gd name="T69" fmla="*/ 324 h 332"/>
                <a:gd name="T70" fmla="*/ 364 w 403"/>
                <a:gd name="T71" fmla="*/ 315 h 332"/>
                <a:gd name="T72" fmla="*/ 367 w 403"/>
                <a:gd name="T73" fmla="*/ 308 h 332"/>
                <a:gd name="T74" fmla="*/ 367 w 403"/>
                <a:gd name="T75" fmla="*/ 298 h 332"/>
                <a:gd name="T76" fmla="*/ 367 w 403"/>
                <a:gd name="T77" fmla="*/ 289 h 332"/>
                <a:gd name="T78" fmla="*/ 366 w 403"/>
                <a:gd name="T79" fmla="*/ 275 h 332"/>
                <a:gd name="T80" fmla="*/ 371 w 403"/>
                <a:gd name="T81" fmla="*/ 255 h 332"/>
                <a:gd name="T82" fmla="*/ 373 w 403"/>
                <a:gd name="T83" fmla="*/ 237 h 332"/>
                <a:gd name="T84" fmla="*/ 375 w 403"/>
                <a:gd name="T85" fmla="*/ 230 h 332"/>
                <a:gd name="T86" fmla="*/ 381 w 403"/>
                <a:gd name="T87" fmla="*/ 178 h 332"/>
                <a:gd name="T88" fmla="*/ 399 w 403"/>
                <a:gd name="T89" fmla="*/ 129 h 332"/>
                <a:gd name="T90" fmla="*/ 401 w 403"/>
                <a:gd name="T91" fmla="*/ 101 h 332"/>
                <a:gd name="T92" fmla="*/ 178 w 403"/>
                <a:gd name="T93" fmla="*/ 215 h 332"/>
                <a:gd name="T94" fmla="*/ 159 w 403"/>
                <a:gd name="T95" fmla="*/ 163 h 332"/>
                <a:gd name="T96" fmla="*/ 167 w 403"/>
                <a:gd name="T97" fmla="*/ 161 h 332"/>
                <a:gd name="T98" fmla="*/ 151 w 403"/>
                <a:gd name="T99" fmla="*/ 145 h 332"/>
                <a:gd name="T100" fmla="*/ 139 w 403"/>
                <a:gd name="T101" fmla="*/ 157 h 332"/>
                <a:gd name="T102" fmla="*/ 145 w 403"/>
                <a:gd name="T103" fmla="*/ 164 h 332"/>
                <a:gd name="T104" fmla="*/ 132 w 403"/>
                <a:gd name="T105" fmla="*/ 221 h 332"/>
                <a:gd name="T106" fmla="*/ 117 w 403"/>
                <a:gd name="T107" fmla="*/ 122 h 332"/>
                <a:gd name="T108" fmla="*/ 150 w 403"/>
                <a:gd name="T109" fmla="*/ 140 h 332"/>
                <a:gd name="T110" fmla="*/ 184 w 403"/>
                <a:gd name="T111" fmla="*/ 127 h 332"/>
                <a:gd name="T112" fmla="*/ 178 w 403"/>
                <a:gd name="T113" fmla="*/ 215 h 33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403"/>
                <a:gd name="T172" fmla="*/ 0 h 332"/>
                <a:gd name="T173" fmla="*/ 403 w 403"/>
                <a:gd name="T174" fmla="*/ 332 h 33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403" h="332">
                  <a:moveTo>
                    <a:pt x="401" y="101"/>
                  </a:moveTo>
                  <a:cubicBezTo>
                    <a:pt x="391" y="102"/>
                    <a:pt x="354" y="109"/>
                    <a:pt x="345" y="125"/>
                  </a:cubicBezTo>
                  <a:cubicBezTo>
                    <a:pt x="345" y="125"/>
                    <a:pt x="340" y="137"/>
                    <a:pt x="335" y="140"/>
                  </a:cubicBezTo>
                  <a:cubicBezTo>
                    <a:pt x="330" y="144"/>
                    <a:pt x="330" y="146"/>
                    <a:pt x="326" y="151"/>
                  </a:cubicBezTo>
                  <a:cubicBezTo>
                    <a:pt x="322" y="155"/>
                    <a:pt x="315" y="148"/>
                    <a:pt x="309" y="153"/>
                  </a:cubicBezTo>
                  <a:cubicBezTo>
                    <a:pt x="303" y="157"/>
                    <a:pt x="294" y="164"/>
                    <a:pt x="290" y="164"/>
                  </a:cubicBezTo>
                  <a:cubicBezTo>
                    <a:pt x="286" y="164"/>
                    <a:pt x="279" y="167"/>
                    <a:pt x="274" y="167"/>
                  </a:cubicBezTo>
                  <a:cubicBezTo>
                    <a:pt x="270" y="156"/>
                    <a:pt x="268" y="148"/>
                    <a:pt x="263" y="145"/>
                  </a:cubicBezTo>
                  <a:cubicBezTo>
                    <a:pt x="256" y="140"/>
                    <a:pt x="220" y="140"/>
                    <a:pt x="185" y="123"/>
                  </a:cubicBezTo>
                  <a:cubicBezTo>
                    <a:pt x="185" y="114"/>
                    <a:pt x="185" y="114"/>
                    <a:pt x="185" y="114"/>
                  </a:cubicBezTo>
                  <a:cubicBezTo>
                    <a:pt x="185" y="114"/>
                    <a:pt x="201" y="89"/>
                    <a:pt x="194" y="74"/>
                  </a:cubicBezTo>
                  <a:cubicBezTo>
                    <a:pt x="194" y="74"/>
                    <a:pt x="193" y="61"/>
                    <a:pt x="196" y="58"/>
                  </a:cubicBezTo>
                  <a:cubicBezTo>
                    <a:pt x="196" y="58"/>
                    <a:pt x="197" y="19"/>
                    <a:pt x="177" y="12"/>
                  </a:cubicBezTo>
                  <a:cubicBezTo>
                    <a:pt x="177" y="12"/>
                    <a:pt x="129" y="0"/>
                    <a:pt x="110" y="26"/>
                  </a:cubicBezTo>
                  <a:cubicBezTo>
                    <a:pt x="110" y="26"/>
                    <a:pt x="97" y="41"/>
                    <a:pt x="101" y="66"/>
                  </a:cubicBezTo>
                  <a:cubicBezTo>
                    <a:pt x="101" y="66"/>
                    <a:pt x="104" y="86"/>
                    <a:pt x="114" y="92"/>
                  </a:cubicBezTo>
                  <a:cubicBezTo>
                    <a:pt x="114" y="92"/>
                    <a:pt x="124" y="111"/>
                    <a:pt x="120" y="11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7" y="136"/>
                    <a:pt x="50" y="151"/>
                    <a:pt x="41" y="152"/>
                  </a:cubicBezTo>
                  <a:cubicBezTo>
                    <a:pt x="41" y="152"/>
                    <a:pt x="35" y="149"/>
                    <a:pt x="33" y="166"/>
                  </a:cubicBezTo>
                  <a:cubicBezTo>
                    <a:pt x="32" y="183"/>
                    <a:pt x="27" y="206"/>
                    <a:pt x="18" y="234"/>
                  </a:cubicBezTo>
                  <a:cubicBezTo>
                    <a:pt x="8" y="263"/>
                    <a:pt x="16" y="257"/>
                    <a:pt x="8" y="280"/>
                  </a:cubicBezTo>
                  <a:cubicBezTo>
                    <a:pt x="4" y="291"/>
                    <a:pt x="2" y="311"/>
                    <a:pt x="0" y="332"/>
                  </a:cubicBezTo>
                  <a:cubicBezTo>
                    <a:pt x="46" y="332"/>
                    <a:pt x="46" y="332"/>
                    <a:pt x="46" y="332"/>
                  </a:cubicBezTo>
                  <a:cubicBezTo>
                    <a:pt x="50" y="303"/>
                    <a:pt x="57" y="267"/>
                    <a:pt x="64" y="264"/>
                  </a:cubicBezTo>
                  <a:cubicBezTo>
                    <a:pt x="64" y="264"/>
                    <a:pt x="64" y="296"/>
                    <a:pt x="63" y="332"/>
                  </a:cubicBezTo>
                  <a:cubicBezTo>
                    <a:pt x="303" y="332"/>
                    <a:pt x="303" y="332"/>
                    <a:pt x="303" y="332"/>
                  </a:cubicBezTo>
                  <a:cubicBezTo>
                    <a:pt x="303" y="329"/>
                    <a:pt x="302" y="325"/>
                    <a:pt x="301" y="321"/>
                  </a:cubicBezTo>
                  <a:cubicBezTo>
                    <a:pt x="296" y="302"/>
                    <a:pt x="292" y="300"/>
                    <a:pt x="292" y="273"/>
                  </a:cubicBezTo>
                  <a:cubicBezTo>
                    <a:pt x="291" y="246"/>
                    <a:pt x="291" y="233"/>
                    <a:pt x="284" y="218"/>
                  </a:cubicBezTo>
                  <a:cubicBezTo>
                    <a:pt x="304" y="218"/>
                    <a:pt x="324" y="216"/>
                    <a:pt x="333" y="209"/>
                  </a:cubicBezTo>
                  <a:cubicBezTo>
                    <a:pt x="333" y="209"/>
                    <a:pt x="334" y="295"/>
                    <a:pt x="331" y="301"/>
                  </a:cubicBezTo>
                  <a:cubicBezTo>
                    <a:pt x="331" y="301"/>
                    <a:pt x="330" y="314"/>
                    <a:pt x="329" y="331"/>
                  </a:cubicBezTo>
                  <a:cubicBezTo>
                    <a:pt x="366" y="331"/>
                    <a:pt x="366" y="331"/>
                    <a:pt x="366" y="331"/>
                  </a:cubicBezTo>
                  <a:cubicBezTo>
                    <a:pt x="367" y="329"/>
                    <a:pt x="368" y="326"/>
                    <a:pt x="367" y="324"/>
                  </a:cubicBezTo>
                  <a:cubicBezTo>
                    <a:pt x="365" y="321"/>
                    <a:pt x="363" y="319"/>
                    <a:pt x="364" y="315"/>
                  </a:cubicBezTo>
                  <a:cubicBezTo>
                    <a:pt x="365" y="312"/>
                    <a:pt x="367" y="312"/>
                    <a:pt x="367" y="308"/>
                  </a:cubicBezTo>
                  <a:cubicBezTo>
                    <a:pt x="367" y="305"/>
                    <a:pt x="366" y="301"/>
                    <a:pt x="367" y="298"/>
                  </a:cubicBezTo>
                  <a:cubicBezTo>
                    <a:pt x="368" y="294"/>
                    <a:pt x="368" y="292"/>
                    <a:pt x="367" y="289"/>
                  </a:cubicBezTo>
                  <a:cubicBezTo>
                    <a:pt x="367" y="285"/>
                    <a:pt x="365" y="278"/>
                    <a:pt x="366" y="275"/>
                  </a:cubicBezTo>
                  <a:cubicBezTo>
                    <a:pt x="367" y="271"/>
                    <a:pt x="370" y="260"/>
                    <a:pt x="371" y="255"/>
                  </a:cubicBezTo>
                  <a:cubicBezTo>
                    <a:pt x="371" y="250"/>
                    <a:pt x="372" y="241"/>
                    <a:pt x="373" y="237"/>
                  </a:cubicBezTo>
                  <a:cubicBezTo>
                    <a:pt x="373" y="234"/>
                    <a:pt x="374" y="236"/>
                    <a:pt x="375" y="230"/>
                  </a:cubicBezTo>
                  <a:cubicBezTo>
                    <a:pt x="375" y="225"/>
                    <a:pt x="374" y="193"/>
                    <a:pt x="381" y="178"/>
                  </a:cubicBezTo>
                  <a:cubicBezTo>
                    <a:pt x="388" y="164"/>
                    <a:pt x="400" y="138"/>
                    <a:pt x="399" y="129"/>
                  </a:cubicBezTo>
                  <a:cubicBezTo>
                    <a:pt x="399" y="119"/>
                    <a:pt x="403" y="103"/>
                    <a:pt x="401" y="101"/>
                  </a:cubicBezTo>
                  <a:close/>
                  <a:moveTo>
                    <a:pt x="178" y="215"/>
                  </a:moveTo>
                  <a:cubicBezTo>
                    <a:pt x="178" y="215"/>
                    <a:pt x="166" y="169"/>
                    <a:pt x="159" y="163"/>
                  </a:cubicBezTo>
                  <a:cubicBezTo>
                    <a:pt x="167" y="161"/>
                    <a:pt x="167" y="161"/>
                    <a:pt x="167" y="161"/>
                  </a:cubicBezTo>
                  <a:cubicBezTo>
                    <a:pt x="151" y="145"/>
                    <a:pt x="151" y="145"/>
                    <a:pt x="151" y="145"/>
                  </a:cubicBezTo>
                  <a:cubicBezTo>
                    <a:pt x="139" y="157"/>
                    <a:pt x="139" y="157"/>
                    <a:pt x="139" y="157"/>
                  </a:cubicBezTo>
                  <a:cubicBezTo>
                    <a:pt x="145" y="164"/>
                    <a:pt x="145" y="164"/>
                    <a:pt x="145" y="164"/>
                  </a:cubicBezTo>
                  <a:cubicBezTo>
                    <a:pt x="145" y="164"/>
                    <a:pt x="130" y="206"/>
                    <a:pt x="132" y="221"/>
                  </a:cubicBezTo>
                  <a:cubicBezTo>
                    <a:pt x="132" y="221"/>
                    <a:pt x="111" y="126"/>
                    <a:pt x="117" y="122"/>
                  </a:cubicBezTo>
                  <a:cubicBezTo>
                    <a:pt x="117" y="122"/>
                    <a:pt x="139" y="138"/>
                    <a:pt x="150" y="140"/>
                  </a:cubicBezTo>
                  <a:cubicBezTo>
                    <a:pt x="150" y="140"/>
                    <a:pt x="181" y="132"/>
                    <a:pt x="184" y="127"/>
                  </a:cubicBezTo>
                  <a:cubicBezTo>
                    <a:pt x="184" y="127"/>
                    <a:pt x="193" y="186"/>
                    <a:pt x="178" y="2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15" name="Freeform 9"/>
            <p:cNvSpPr>
              <a:spLocks noChangeArrowheads="1"/>
            </p:cNvSpPr>
            <p:nvPr/>
          </p:nvSpPr>
          <p:spPr bwMode="auto">
            <a:xfrm>
              <a:off x="1112838" y="682625"/>
              <a:ext cx="4762" cy="3175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1 h 1"/>
                <a:gd name="T4" fmla="*/ 2 w 2"/>
                <a:gd name="T5" fmla="*/ 0 h 1"/>
                <a:gd name="T6" fmla="*/ 0 60000 65536"/>
                <a:gd name="T7" fmla="*/ 0 60000 65536"/>
                <a:gd name="T8" fmla="*/ 0 60000 65536"/>
                <a:gd name="T9" fmla="*/ 0 w 2"/>
                <a:gd name="T10" fmla="*/ 0 h 1"/>
                <a:gd name="T11" fmla="*/ 2 w 2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" h="1">
                  <a:moveTo>
                    <a:pt x="2" y="0"/>
                  </a:moveTo>
                  <a:cubicBezTo>
                    <a:pt x="2" y="0"/>
                    <a:pt x="1" y="0"/>
                    <a:pt x="0" y="1"/>
                  </a:cubicBez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16" name="Freeform 10"/>
            <p:cNvSpPr>
              <a:spLocks noChangeArrowheads="1"/>
            </p:cNvSpPr>
            <p:nvPr/>
          </p:nvSpPr>
          <p:spPr bwMode="auto">
            <a:xfrm>
              <a:off x="1019175" y="300038"/>
              <a:ext cx="557212" cy="1023937"/>
            </a:xfrm>
            <a:custGeom>
              <a:avLst/>
              <a:gdLst>
                <a:gd name="T0" fmla="*/ 200 w 201"/>
                <a:gd name="T1" fmla="*/ 303 h 369"/>
                <a:gd name="T2" fmla="*/ 190 w 201"/>
                <a:gd name="T3" fmla="*/ 229 h 369"/>
                <a:gd name="T4" fmla="*/ 183 w 201"/>
                <a:gd name="T5" fmla="*/ 205 h 369"/>
                <a:gd name="T6" fmla="*/ 176 w 201"/>
                <a:gd name="T7" fmla="*/ 167 h 369"/>
                <a:gd name="T8" fmla="*/ 151 w 201"/>
                <a:gd name="T9" fmla="*/ 146 h 369"/>
                <a:gd name="T10" fmla="*/ 106 w 201"/>
                <a:gd name="T11" fmla="*/ 131 h 369"/>
                <a:gd name="T12" fmla="*/ 91 w 201"/>
                <a:gd name="T13" fmla="*/ 115 h 369"/>
                <a:gd name="T14" fmla="*/ 86 w 201"/>
                <a:gd name="T15" fmla="*/ 111 h 369"/>
                <a:gd name="T16" fmla="*/ 86 w 201"/>
                <a:gd name="T17" fmla="*/ 111 h 369"/>
                <a:gd name="T18" fmla="*/ 90 w 201"/>
                <a:gd name="T19" fmla="*/ 115 h 369"/>
                <a:gd name="T20" fmla="*/ 92 w 201"/>
                <a:gd name="T21" fmla="*/ 128 h 369"/>
                <a:gd name="T22" fmla="*/ 50 w 201"/>
                <a:gd name="T23" fmla="*/ 238 h 369"/>
                <a:gd name="T24" fmla="*/ 53 w 201"/>
                <a:gd name="T25" fmla="*/ 171 h 369"/>
                <a:gd name="T26" fmla="*/ 62 w 201"/>
                <a:gd name="T27" fmla="*/ 160 h 369"/>
                <a:gd name="T28" fmla="*/ 50 w 201"/>
                <a:gd name="T29" fmla="*/ 147 h 369"/>
                <a:gd name="T30" fmla="*/ 86 w 201"/>
                <a:gd name="T31" fmla="*/ 111 h 369"/>
                <a:gd name="T32" fmla="*/ 86 w 201"/>
                <a:gd name="T33" fmla="*/ 111 h 369"/>
                <a:gd name="T34" fmla="*/ 82 w 201"/>
                <a:gd name="T35" fmla="*/ 109 h 369"/>
                <a:gd name="T36" fmla="*/ 81 w 201"/>
                <a:gd name="T37" fmla="*/ 93 h 369"/>
                <a:gd name="T38" fmla="*/ 85 w 201"/>
                <a:gd name="T39" fmla="*/ 89 h 369"/>
                <a:gd name="T40" fmla="*/ 81 w 201"/>
                <a:gd name="T41" fmla="*/ 89 h 369"/>
                <a:gd name="T42" fmla="*/ 83 w 201"/>
                <a:gd name="T43" fmla="*/ 59 h 369"/>
                <a:gd name="T44" fmla="*/ 59 w 201"/>
                <a:gd name="T45" fmla="*/ 22 h 369"/>
                <a:gd name="T46" fmla="*/ 0 w 201"/>
                <a:gd name="T47" fmla="*/ 55 h 369"/>
                <a:gd name="T48" fmla="*/ 6 w 201"/>
                <a:gd name="T49" fmla="*/ 80 h 369"/>
                <a:gd name="T50" fmla="*/ 30 w 201"/>
                <a:gd name="T51" fmla="*/ 128 h 369"/>
                <a:gd name="T52" fmla="*/ 37 w 201"/>
                <a:gd name="T53" fmla="*/ 129 h 369"/>
                <a:gd name="T54" fmla="*/ 36 w 201"/>
                <a:gd name="T55" fmla="*/ 138 h 369"/>
                <a:gd name="T56" fmla="*/ 45 w 201"/>
                <a:gd name="T57" fmla="*/ 147 h 369"/>
                <a:gd name="T58" fmla="*/ 37 w 201"/>
                <a:gd name="T59" fmla="*/ 168 h 369"/>
                <a:gd name="T60" fmla="*/ 34 w 201"/>
                <a:gd name="T61" fmla="*/ 192 h 369"/>
                <a:gd name="T62" fmla="*/ 21 w 201"/>
                <a:gd name="T63" fmla="*/ 274 h 369"/>
                <a:gd name="T64" fmla="*/ 23 w 201"/>
                <a:gd name="T65" fmla="*/ 353 h 369"/>
                <a:gd name="T66" fmla="*/ 32 w 201"/>
                <a:gd name="T67" fmla="*/ 369 h 369"/>
                <a:gd name="T68" fmla="*/ 33 w 201"/>
                <a:gd name="T69" fmla="*/ 369 h 369"/>
                <a:gd name="T70" fmla="*/ 39 w 201"/>
                <a:gd name="T71" fmla="*/ 363 h 369"/>
                <a:gd name="T72" fmla="*/ 39 w 201"/>
                <a:gd name="T73" fmla="*/ 369 h 369"/>
                <a:gd name="T74" fmla="*/ 198 w 201"/>
                <a:gd name="T75" fmla="*/ 369 h 369"/>
                <a:gd name="T76" fmla="*/ 200 w 201"/>
                <a:gd name="T77" fmla="*/ 303 h 369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01"/>
                <a:gd name="T118" fmla="*/ 0 h 369"/>
                <a:gd name="T119" fmla="*/ 201 w 201"/>
                <a:gd name="T120" fmla="*/ 369 h 369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01" h="369">
                  <a:moveTo>
                    <a:pt x="200" y="303"/>
                  </a:moveTo>
                  <a:cubicBezTo>
                    <a:pt x="196" y="281"/>
                    <a:pt x="189" y="250"/>
                    <a:pt x="190" y="229"/>
                  </a:cubicBezTo>
                  <a:cubicBezTo>
                    <a:pt x="191" y="208"/>
                    <a:pt x="184" y="210"/>
                    <a:pt x="183" y="205"/>
                  </a:cubicBezTo>
                  <a:cubicBezTo>
                    <a:pt x="181" y="200"/>
                    <a:pt x="176" y="168"/>
                    <a:pt x="176" y="167"/>
                  </a:cubicBezTo>
                  <a:cubicBezTo>
                    <a:pt x="177" y="165"/>
                    <a:pt x="179" y="152"/>
                    <a:pt x="151" y="146"/>
                  </a:cubicBezTo>
                  <a:cubicBezTo>
                    <a:pt x="124" y="140"/>
                    <a:pt x="110" y="136"/>
                    <a:pt x="106" y="131"/>
                  </a:cubicBezTo>
                  <a:cubicBezTo>
                    <a:pt x="102" y="126"/>
                    <a:pt x="93" y="116"/>
                    <a:pt x="91" y="115"/>
                  </a:cubicBezTo>
                  <a:cubicBezTo>
                    <a:pt x="91" y="115"/>
                    <a:pt x="88" y="113"/>
                    <a:pt x="86" y="111"/>
                  </a:cubicBezTo>
                  <a:cubicBezTo>
                    <a:pt x="86" y="111"/>
                    <a:pt x="86" y="111"/>
                    <a:pt x="86" y="111"/>
                  </a:cubicBezTo>
                  <a:cubicBezTo>
                    <a:pt x="90" y="115"/>
                    <a:pt x="90" y="115"/>
                    <a:pt x="90" y="115"/>
                  </a:cubicBezTo>
                  <a:cubicBezTo>
                    <a:pt x="93" y="118"/>
                    <a:pt x="92" y="128"/>
                    <a:pt x="92" y="128"/>
                  </a:cubicBezTo>
                  <a:cubicBezTo>
                    <a:pt x="77" y="143"/>
                    <a:pt x="50" y="238"/>
                    <a:pt x="50" y="238"/>
                  </a:cubicBezTo>
                  <a:cubicBezTo>
                    <a:pt x="53" y="229"/>
                    <a:pt x="53" y="171"/>
                    <a:pt x="53" y="171"/>
                  </a:cubicBezTo>
                  <a:cubicBezTo>
                    <a:pt x="57" y="171"/>
                    <a:pt x="62" y="160"/>
                    <a:pt x="62" y="160"/>
                  </a:cubicBezTo>
                  <a:cubicBezTo>
                    <a:pt x="65" y="157"/>
                    <a:pt x="50" y="147"/>
                    <a:pt x="50" y="147"/>
                  </a:cubicBezTo>
                  <a:cubicBezTo>
                    <a:pt x="87" y="118"/>
                    <a:pt x="87" y="112"/>
                    <a:pt x="86" y="111"/>
                  </a:cubicBezTo>
                  <a:cubicBezTo>
                    <a:pt x="86" y="111"/>
                    <a:pt x="86" y="111"/>
                    <a:pt x="86" y="111"/>
                  </a:cubicBezTo>
                  <a:cubicBezTo>
                    <a:pt x="84" y="110"/>
                    <a:pt x="83" y="109"/>
                    <a:pt x="82" y="109"/>
                  </a:cubicBezTo>
                  <a:cubicBezTo>
                    <a:pt x="82" y="109"/>
                    <a:pt x="79" y="94"/>
                    <a:pt x="81" y="93"/>
                  </a:cubicBezTo>
                  <a:cubicBezTo>
                    <a:pt x="81" y="93"/>
                    <a:pt x="86" y="92"/>
                    <a:pt x="85" y="89"/>
                  </a:cubicBezTo>
                  <a:cubicBezTo>
                    <a:pt x="85" y="89"/>
                    <a:pt x="82" y="91"/>
                    <a:pt x="81" y="89"/>
                  </a:cubicBezTo>
                  <a:cubicBezTo>
                    <a:pt x="81" y="89"/>
                    <a:pt x="90" y="66"/>
                    <a:pt x="83" y="59"/>
                  </a:cubicBezTo>
                  <a:cubicBezTo>
                    <a:pt x="83" y="59"/>
                    <a:pt x="79" y="24"/>
                    <a:pt x="59" y="22"/>
                  </a:cubicBezTo>
                  <a:cubicBezTo>
                    <a:pt x="59" y="22"/>
                    <a:pt x="5" y="0"/>
                    <a:pt x="0" y="55"/>
                  </a:cubicBezTo>
                  <a:cubicBezTo>
                    <a:pt x="0" y="55"/>
                    <a:pt x="3" y="76"/>
                    <a:pt x="6" y="80"/>
                  </a:cubicBezTo>
                  <a:cubicBezTo>
                    <a:pt x="6" y="80"/>
                    <a:pt x="5" y="107"/>
                    <a:pt x="30" y="128"/>
                  </a:cubicBezTo>
                  <a:cubicBezTo>
                    <a:pt x="30" y="128"/>
                    <a:pt x="34" y="131"/>
                    <a:pt x="37" y="129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45" y="147"/>
                    <a:pt x="45" y="147"/>
                    <a:pt x="45" y="147"/>
                  </a:cubicBezTo>
                  <a:cubicBezTo>
                    <a:pt x="45" y="147"/>
                    <a:pt x="31" y="150"/>
                    <a:pt x="37" y="168"/>
                  </a:cubicBezTo>
                  <a:cubicBezTo>
                    <a:pt x="37" y="168"/>
                    <a:pt x="38" y="183"/>
                    <a:pt x="34" y="192"/>
                  </a:cubicBezTo>
                  <a:cubicBezTo>
                    <a:pt x="34" y="192"/>
                    <a:pt x="22" y="248"/>
                    <a:pt x="21" y="274"/>
                  </a:cubicBezTo>
                  <a:cubicBezTo>
                    <a:pt x="21" y="301"/>
                    <a:pt x="23" y="353"/>
                    <a:pt x="23" y="353"/>
                  </a:cubicBezTo>
                  <a:cubicBezTo>
                    <a:pt x="32" y="369"/>
                    <a:pt x="32" y="369"/>
                    <a:pt x="32" y="369"/>
                  </a:cubicBezTo>
                  <a:cubicBezTo>
                    <a:pt x="33" y="369"/>
                    <a:pt x="33" y="369"/>
                    <a:pt x="33" y="369"/>
                  </a:cubicBezTo>
                  <a:cubicBezTo>
                    <a:pt x="39" y="363"/>
                    <a:pt x="39" y="363"/>
                    <a:pt x="39" y="363"/>
                  </a:cubicBezTo>
                  <a:cubicBezTo>
                    <a:pt x="39" y="369"/>
                    <a:pt x="39" y="369"/>
                    <a:pt x="39" y="369"/>
                  </a:cubicBezTo>
                  <a:cubicBezTo>
                    <a:pt x="198" y="369"/>
                    <a:pt x="198" y="369"/>
                    <a:pt x="198" y="369"/>
                  </a:cubicBezTo>
                  <a:cubicBezTo>
                    <a:pt x="200" y="340"/>
                    <a:pt x="201" y="312"/>
                    <a:pt x="200" y="3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</p:grpSp>
      <p:grpSp>
        <p:nvGrpSpPr>
          <p:cNvPr id="217" name="组合 127"/>
          <p:cNvGrpSpPr/>
          <p:nvPr/>
        </p:nvGrpSpPr>
        <p:grpSpPr bwMode="auto">
          <a:xfrm>
            <a:off x="4094189" y="2051006"/>
            <a:ext cx="690726" cy="650021"/>
            <a:chOff x="0" y="0"/>
            <a:chExt cx="1349375" cy="1273175"/>
          </a:xfrm>
          <a:solidFill>
            <a:srgbClr val="FFC000"/>
          </a:solidFill>
        </p:grpSpPr>
        <p:sp>
          <p:nvSpPr>
            <p:cNvPr id="218" name="Freeform 56"/>
            <p:cNvSpPr>
              <a:spLocks noChangeArrowheads="1"/>
            </p:cNvSpPr>
            <p:nvPr/>
          </p:nvSpPr>
          <p:spPr bwMode="auto">
            <a:xfrm>
              <a:off x="952500" y="820738"/>
              <a:ext cx="74612" cy="168275"/>
            </a:xfrm>
            <a:custGeom>
              <a:avLst/>
              <a:gdLst>
                <a:gd name="T0" fmla="*/ 0 w 27"/>
                <a:gd name="T1" fmla="*/ 0 h 61"/>
                <a:gd name="T2" fmla="*/ 0 w 27"/>
                <a:gd name="T3" fmla="*/ 61 h 61"/>
                <a:gd name="T4" fmla="*/ 20 w 27"/>
                <a:gd name="T5" fmla="*/ 51 h 61"/>
                <a:gd name="T6" fmla="*/ 27 w 27"/>
                <a:gd name="T7" fmla="*/ 30 h 61"/>
                <a:gd name="T8" fmla="*/ 22 w 27"/>
                <a:gd name="T9" fmla="*/ 12 h 61"/>
                <a:gd name="T10" fmla="*/ 0 w 27"/>
                <a:gd name="T11" fmla="*/ 0 h 6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"/>
                <a:gd name="T19" fmla="*/ 0 h 61"/>
                <a:gd name="T20" fmla="*/ 27 w 27"/>
                <a:gd name="T21" fmla="*/ 61 h 6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" h="61">
                  <a:moveTo>
                    <a:pt x="0" y="0"/>
                  </a:moveTo>
                  <a:cubicBezTo>
                    <a:pt x="0" y="61"/>
                    <a:pt x="0" y="61"/>
                    <a:pt x="0" y="61"/>
                  </a:cubicBezTo>
                  <a:cubicBezTo>
                    <a:pt x="8" y="60"/>
                    <a:pt x="15" y="57"/>
                    <a:pt x="20" y="51"/>
                  </a:cubicBezTo>
                  <a:cubicBezTo>
                    <a:pt x="25" y="45"/>
                    <a:pt x="27" y="38"/>
                    <a:pt x="27" y="30"/>
                  </a:cubicBezTo>
                  <a:cubicBezTo>
                    <a:pt x="27" y="22"/>
                    <a:pt x="26" y="16"/>
                    <a:pt x="22" y="12"/>
                  </a:cubicBezTo>
                  <a:cubicBezTo>
                    <a:pt x="18" y="7"/>
                    <a:pt x="11" y="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19" name="Freeform 57"/>
            <p:cNvSpPr>
              <a:spLocks noEditPoints="1" noChangeArrowheads="1"/>
            </p:cNvSpPr>
            <p:nvPr/>
          </p:nvSpPr>
          <p:spPr bwMode="auto">
            <a:xfrm>
              <a:off x="530225" y="206375"/>
              <a:ext cx="819150" cy="1022350"/>
            </a:xfrm>
            <a:custGeom>
              <a:avLst/>
              <a:gdLst>
                <a:gd name="T0" fmla="*/ 180 w 295"/>
                <a:gd name="T1" fmla="*/ 66 h 368"/>
                <a:gd name="T2" fmla="*/ 204 w 295"/>
                <a:gd name="T3" fmla="*/ 21 h 368"/>
                <a:gd name="T4" fmla="*/ 169 w 295"/>
                <a:gd name="T5" fmla="*/ 10 h 368"/>
                <a:gd name="T6" fmla="*/ 89 w 295"/>
                <a:gd name="T7" fmla="*/ 9 h 368"/>
                <a:gd name="T8" fmla="*/ 94 w 295"/>
                <a:gd name="T9" fmla="*/ 39 h 368"/>
                <a:gd name="T10" fmla="*/ 115 w 295"/>
                <a:gd name="T11" fmla="*/ 66 h 368"/>
                <a:gd name="T12" fmla="*/ 0 w 295"/>
                <a:gd name="T13" fmla="*/ 295 h 368"/>
                <a:gd name="T14" fmla="*/ 2 w 295"/>
                <a:gd name="T15" fmla="*/ 337 h 368"/>
                <a:gd name="T16" fmla="*/ 36 w 295"/>
                <a:gd name="T17" fmla="*/ 368 h 368"/>
                <a:gd name="T18" fmla="*/ 255 w 295"/>
                <a:gd name="T19" fmla="*/ 368 h 368"/>
                <a:gd name="T20" fmla="*/ 292 w 295"/>
                <a:gd name="T21" fmla="*/ 341 h 368"/>
                <a:gd name="T22" fmla="*/ 293 w 295"/>
                <a:gd name="T23" fmla="*/ 331 h 368"/>
                <a:gd name="T24" fmla="*/ 294 w 295"/>
                <a:gd name="T25" fmla="*/ 328 h 368"/>
                <a:gd name="T26" fmla="*/ 295 w 295"/>
                <a:gd name="T27" fmla="*/ 295 h 368"/>
                <a:gd name="T28" fmla="*/ 180 w 295"/>
                <a:gd name="T29" fmla="*/ 66 h 368"/>
                <a:gd name="T30" fmla="*/ 187 w 295"/>
                <a:gd name="T31" fmla="*/ 284 h 368"/>
                <a:gd name="T32" fmla="*/ 152 w 295"/>
                <a:gd name="T33" fmla="*/ 299 h 368"/>
                <a:gd name="T34" fmla="*/ 152 w 295"/>
                <a:gd name="T35" fmla="*/ 319 h 368"/>
                <a:gd name="T36" fmla="*/ 141 w 295"/>
                <a:gd name="T37" fmla="*/ 319 h 368"/>
                <a:gd name="T38" fmla="*/ 141 w 295"/>
                <a:gd name="T39" fmla="*/ 299 h 368"/>
                <a:gd name="T40" fmla="*/ 116 w 295"/>
                <a:gd name="T41" fmla="*/ 292 h 368"/>
                <a:gd name="T42" fmla="*/ 100 w 295"/>
                <a:gd name="T43" fmla="*/ 277 h 368"/>
                <a:gd name="T44" fmla="*/ 92 w 295"/>
                <a:gd name="T45" fmla="*/ 250 h 368"/>
                <a:gd name="T46" fmla="*/ 112 w 295"/>
                <a:gd name="T47" fmla="*/ 246 h 368"/>
                <a:gd name="T48" fmla="*/ 120 w 295"/>
                <a:gd name="T49" fmla="*/ 270 h 368"/>
                <a:gd name="T50" fmla="*/ 141 w 295"/>
                <a:gd name="T51" fmla="*/ 282 h 368"/>
                <a:gd name="T52" fmla="*/ 141 w 295"/>
                <a:gd name="T53" fmla="*/ 218 h 368"/>
                <a:gd name="T54" fmla="*/ 115 w 295"/>
                <a:gd name="T55" fmla="*/ 209 h 368"/>
                <a:gd name="T56" fmla="*/ 100 w 295"/>
                <a:gd name="T57" fmla="*/ 194 h 368"/>
                <a:gd name="T58" fmla="*/ 95 w 295"/>
                <a:gd name="T59" fmla="*/ 172 h 368"/>
                <a:gd name="T60" fmla="*/ 110 w 295"/>
                <a:gd name="T61" fmla="*/ 137 h 368"/>
                <a:gd name="T62" fmla="*/ 141 w 295"/>
                <a:gd name="T63" fmla="*/ 126 h 368"/>
                <a:gd name="T64" fmla="*/ 141 w 295"/>
                <a:gd name="T65" fmla="*/ 117 h 368"/>
                <a:gd name="T66" fmla="*/ 152 w 295"/>
                <a:gd name="T67" fmla="*/ 117 h 368"/>
                <a:gd name="T68" fmla="*/ 152 w 295"/>
                <a:gd name="T69" fmla="*/ 126 h 368"/>
                <a:gd name="T70" fmla="*/ 180 w 295"/>
                <a:gd name="T71" fmla="*/ 137 h 368"/>
                <a:gd name="T72" fmla="*/ 196 w 295"/>
                <a:gd name="T73" fmla="*/ 167 h 368"/>
                <a:gd name="T74" fmla="*/ 175 w 295"/>
                <a:gd name="T75" fmla="*/ 170 h 368"/>
                <a:gd name="T76" fmla="*/ 168 w 295"/>
                <a:gd name="T77" fmla="*/ 152 h 368"/>
                <a:gd name="T78" fmla="*/ 152 w 295"/>
                <a:gd name="T79" fmla="*/ 143 h 368"/>
                <a:gd name="T80" fmla="*/ 152 w 295"/>
                <a:gd name="T81" fmla="*/ 201 h 368"/>
                <a:gd name="T82" fmla="*/ 173 w 295"/>
                <a:gd name="T83" fmla="*/ 207 h 368"/>
                <a:gd name="T84" fmla="*/ 188 w 295"/>
                <a:gd name="T85" fmla="*/ 217 h 368"/>
                <a:gd name="T86" fmla="*/ 197 w 295"/>
                <a:gd name="T87" fmla="*/ 232 h 368"/>
                <a:gd name="T88" fmla="*/ 200 w 295"/>
                <a:gd name="T89" fmla="*/ 249 h 368"/>
                <a:gd name="T90" fmla="*/ 187 w 295"/>
                <a:gd name="T91" fmla="*/ 284 h 368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95"/>
                <a:gd name="T139" fmla="*/ 0 h 368"/>
                <a:gd name="T140" fmla="*/ 295 w 295"/>
                <a:gd name="T141" fmla="*/ 368 h 368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95" h="368">
                  <a:moveTo>
                    <a:pt x="180" y="66"/>
                  </a:moveTo>
                  <a:cubicBezTo>
                    <a:pt x="182" y="51"/>
                    <a:pt x="189" y="33"/>
                    <a:pt x="204" y="21"/>
                  </a:cubicBezTo>
                  <a:cubicBezTo>
                    <a:pt x="223" y="6"/>
                    <a:pt x="191" y="7"/>
                    <a:pt x="169" y="10"/>
                  </a:cubicBezTo>
                  <a:cubicBezTo>
                    <a:pt x="147" y="12"/>
                    <a:pt x="99" y="0"/>
                    <a:pt x="89" y="9"/>
                  </a:cubicBezTo>
                  <a:cubicBezTo>
                    <a:pt x="79" y="18"/>
                    <a:pt x="83" y="32"/>
                    <a:pt x="94" y="39"/>
                  </a:cubicBezTo>
                  <a:cubicBezTo>
                    <a:pt x="101" y="44"/>
                    <a:pt x="109" y="56"/>
                    <a:pt x="115" y="66"/>
                  </a:cubicBezTo>
                  <a:cubicBezTo>
                    <a:pt x="49" y="90"/>
                    <a:pt x="0" y="183"/>
                    <a:pt x="0" y="295"/>
                  </a:cubicBezTo>
                  <a:cubicBezTo>
                    <a:pt x="0" y="310"/>
                    <a:pt x="1" y="324"/>
                    <a:pt x="2" y="337"/>
                  </a:cubicBezTo>
                  <a:cubicBezTo>
                    <a:pt x="5" y="346"/>
                    <a:pt x="14" y="368"/>
                    <a:pt x="36" y="368"/>
                  </a:cubicBezTo>
                  <a:cubicBezTo>
                    <a:pt x="65" y="368"/>
                    <a:pt x="255" y="368"/>
                    <a:pt x="255" y="368"/>
                  </a:cubicBezTo>
                  <a:cubicBezTo>
                    <a:pt x="255" y="368"/>
                    <a:pt x="286" y="367"/>
                    <a:pt x="292" y="341"/>
                  </a:cubicBezTo>
                  <a:cubicBezTo>
                    <a:pt x="293" y="338"/>
                    <a:pt x="293" y="335"/>
                    <a:pt x="293" y="331"/>
                  </a:cubicBezTo>
                  <a:cubicBezTo>
                    <a:pt x="293" y="330"/>
                    <a:pt x="293" y="329"/>
                    <a:pt x="294" y="328"/>
                  </a:cubicBezTo>
                  <a:cubicBezTo>
                    <a:pt x="294" y="317"/>
                    <a:pt x="295" y="306"/>
                    <a:pt x="295" y="295"/>
                  </a:cubicBezTo>
                  <a:cubicBezTo>
                    <a:pt x="295" y="183"/>
                    <a:pt x="246" y="89"/>
                    <a:pt x="180" y="66"/>
                  </a:cubicBezTo>
                  <a:close/>
                  <a:moveTo>
                    <a:pt x="187" y="284"/>
                  </a:moveTo>
                  <a:cubicBezTo>
                    <a:pt x="178" y="293"/>
                    <a:pt x="166" y="298"/>
                    <a:pt x="152" y="299"/>
                  </a:cubicBezTo>
                  <a:cubicBezTo>
                    <a:pt x="152" y="319"/>
                    <a:pt x="152" y="319"/>
                    <a:pt x="152" y="319"/>
                  </a:cubicBezTo>
                  <a:cubicBezTo>
                    <a:pt x="141" y="319"/>
                    <a:pt x="141" y="319"/>
                    <a:pt x="141" y="319"/>
                  </a:cubicBezTo>
                  <a:cubicBezTo>
                    <a:pt x="141" y="299"/>
                    <a:pt x="141" y="299"/>
                    <a:pt x="141" y="299"/>
                  </a:cubicBezTo>
                  <a:cubicBezTo>
                    <a:pt x="131" y="298"/>
                    <a:pt x="122" y="296"/>
                    <a:pt x="116" y="292"/>
                  </a:cubicBezTo>
                  <a:cubicBezTo>
                    <a:pt x="110" y="289"/>
                    <a:pt x="104" y="284"/>
                    <a:pt x="100" y="277"/>
                  </a:cubicBezTo>
                  <a:cubicBezTo>
                    <a:pt x="95" y="270"/>
                    <a:pt x="92" y="261"/>
                    <a:pt x="92" y="250"/>
                  </a:cubicBezTo>
                  <a:cubicBezTo>
                    <a:pt x="112" y="246"/>
                    <a:pt x="112" y="246"/>
                    <a:pt x="112" y="246"/>
                  </a:cubicBezTo>
                  <a:cubicBezTo>
                    <a:pt x="114" y="257"/>
                    <a:pt x="116" y="265"/>
                    <a:pt x="120" y="270"/>
                  </a:cubicBezTo>
                  <a:cubicBezTo>
                    <a:pt x="126" y="277"/>
                    <a:pt x="133" y="281"/>
                    <a:pt x="141" y="282"/>
                  </a:cubicBezTo>
                  <a:cubicBezTo>
                    <a:pt x="141" y="218"/>
                    <a:pt x="141" y="218"/>
                    <a:pt x="141" y="218"/>
                  </a:cubicBezTo>
                  <a:cubicBezTo>
                    <a:pt x="132" y="217"/>
                    <a:pt x="124" y="213"/>
                    <a:pt x="115" y="209"/>
                  </a:cubicBezTo>
                  <a:cubicBezTo>
                    <a:pt x="109" y="205"/>
                    <a:pt x="104" y="200"/>
                    <a:pt x="100" y="194"/>
                  </a:cubicBezTo>
                  <a:cubicBezTo>
                    <a:pt x="97" y="187"/>
                    <a:pt x="95" y="180"/>
                    <a:pt x="95" y="172"/>
                  </a:cubicBezTo>
                  <a:cubicBezTo>
                    <a:pt x="95" y="158"/>
                    <a:pt x="100" y="146"/>
                    <a:pt x="110" y="137"/>
                  </a:cubicBezTo>
                  <a:cubicBezTo>
                    <a:pt x="117" y="131"/>
                    <a:pt x="127" y="128"/>
                    <a:pt x="141" y="126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52" y="117"/>
                    <a:pt x="152" y="117"/>
                    <a:pt x="152" y="117"/>
                  </a:cubicBezTo>
                  <a:cubicBezTo>
                    <a:pt x="152" y="126"/>
                    <a:pt x="152" y="126"/>
                    <a:pt x="152" y="126"/>
                  </a:cubicBezTo>
                  <a:cubicBezTo>
                    <a:pt x="164" y="128"/>
                    <a:pt x="173" y="131"/>
                    <a:pt x="180" y="137"/>
                  </a:cubicBezTo>
                  <a:cubicBezTo>
                    <a:pt x="189" y="144"/>
                    <a:pt x="194" y="154"/>
                    <a:pt x="196" y="167"/>
                  </a:cubicBezTo>
                  <a:cubicBezTo>
                    <a:pt x="175" y="170"/>
                    <a:pt x="175" y="170"/>
                    <a:pt x="175" y="170"/>
                  </a:cubicBezTo>
                  <a:cubicBezTo>
                    <a:pt x="174" y="162"/>
                    <a:pt x="172" y="156"/>
                    <a:pt x="168" y="152"/>
                  </a:cubicBezTo>
                  <a:cubicBezTo>
                    <a:pt x="164" y="148"/>
                    <a:pt x="159" y="145"/>
                    <a:pt x="152" y="143"/>
                  </a:cubicBezTo>
                  <a:cubicBezTo>
                    <a:pt x="152" y="201"/>
                    <a:pt x="152" y="201"/>
                    <a:pt x="152" y="201"/>
                  </a:cubicBezTo>
                  <a:cubicBezTo>
                    <a:pt x="163" y="204"/>
                    <a:pt x="169" y="206"/>
                    <a:pt x="173" y="207"/>
                  </a:cubicBezTo>
                  <a:cubicBezTo>
                    <a:pt x="179" y="210"/>
                    <a:pt x="184" y="213"/>
                    <a:pt x="188" y="217"/>
                  </a:cubicBezTo>
                  <a:cubicBezTo>
                    <a:pt x="192" y="221"/>
                    <a:pt x="195" y="226"/>
                    <a:pt x="197" y="232"/>
                  </a:cubicBezTo>
                  <a:cubicBezTo>
                    <a:pt x="199" y="237"/>
                    <a:pt x="200" y="243"/>
                    <a:pt x="200" y="249"/>
                  </a:cubicBezTo>
                  <a:cubicBezTo>
                    <a:pt x="200" y="263"/>
                    <a:pt x="196" y="275"/>
                    <a:pt x="187" y="2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20" name="Freeform 58"/>
            <p:cNvSpPr>
              <a:spLocks noChangeArrowheads="1"/>
            </p:cNvSpPr>
            <p:nvPr/>
          </p:nvSpPr>
          <p:spPr bwMode="auto">
            <a:xfrm>
              <a:off x="849312" y="603250"/>
              <a:ext cx="73025" cy="155575"/>
            </a:xfrm>
            <a:custGeom>
              <a:avLst/>
              <a:gdLst>
                <a:gd name="T0" fmla="*/ 0 w 26"/>
                <a:gd name="T1" fmla="*/ 28 h 56"/>
                <a:gd name="T2" fmla="*/ 6 w 26"/>
                <a:gd name="T3" fmla="*/ 45 h 56"/>
                <a:gd name="T4" fmla="*/ 26 w 26"/>
                <a:gd name="T5" fmla="*/ 56 h 56"/>
                <a:gd name="T6" fmla="*/ 26 w 26"/>
                <a:gd name="T7" fmla="*/ 0 h 56"/>
                <a:gd name="T8" fmla="*/ 7 w 26"/>
                <a:gd name="T9" fmla="*/ 10 h 56"/>
                <a:gd name="T10" fmla="*/ 0 w 26"/>
                <a:gd name="T11" fmla="*/ 28 h 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6"/>
                <a:gd name="T19" fmla="*/ 0 h 56"/>
                <a:gd name="T20" fmla="*/ 26 w 26"/>
                <a:gd name="T21" fmla="*/ 56 h 5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6" h="56">
                  <a:moveTo>
                    <a:pt x="0" y="28"/>
                  </a:moveTo>
                  <a:cubicBezTo>
                    <a:pt x="0" y="34"/>
                    <a:pt x="2" y="40"/>
                    <a:pt x="6" y="45"/>
                  </a:cubicBezTo>
                  <a:cubicBezTo>
                    <a:pt x="10" y="49"/>
                    <a:pt x="16" y="53"/>
                    <a:pt x="26" y="56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18" y="1"/>
                    <a:pt x="12" y="5"/>
                    <a:pt x="7" y="10"/>
                  </a:cubicBezTo>
                  <a:cubicBezTo>
                    <a:pt x="3" y="15"/>
                    <a:pt x="0" y="21"/>
                    <a:pt x="0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21" name="Freeform 59"/>
            <p:cNvSpPr>
              <a:spLocks noEditPoints="1" noChangeArrowheads="1"/>
            </p:cNvSpPr>
            <p:nvPr/>
          </p:nvSpPr>
          <p:spPr bwMode="auto">
            <a:xfrm>
              <a:off x="0" y="0"/>
              <a:ext cx="552450" cy="1273175"/>
            </a:xfrm>
            <a:custGeom>
              <a:avLst/>
              <a:gdLst>
                <a:gd name="T0" fmla="*/ 194 w 199"/>
                <a:gd name="T1" fmla="*/ 145 h 458"/>
                <a:gd name="T2" fmla="*/ 191 w 199"/>
                <a:gd name="T3" fmla="*/ 118 h 458"/>
                <a:gd name="T4" fmla="*/ 169 w 199"/>
                <a:gd name="T5" fmla="*/ 75 h 458"/>
                <a:gd name="T6" fmla="*/ 136 w 199"/>
                <a:gd name="T7" fmla="*/ 58 h 458"/>
                <a:gd name="T8" fmla="*/ 139 w 199"/>
                <a:gd name="T9" fmla="*/ 46 h 458"/>
                <a:gd name="T10" fmla="*/ 117 w 199"/>
                <a:gd name="T11" fmla="*/ 4 h 458"/>
                <a:gd name="T12" fmla="*/ 98 w 199"/>
                <a:gd name="T13" fmla="*/ 45 h 458"/>
                <a:gd name="T14" fmla="*/ 106 w 199"/>
                <a:gd name="T15" fmla="*/ 62 h 458"/>
                <a:gd name="T16" fmla="*/ 76 w 199"/>
                <a:gd name="T17" fmla="*/ 77 h 458"/>
                <a:gd name="T18" fmla="*/ 62 w 199"/>
                <a:gd name="T19" fmla="*/ 108 h 458"/>
                <a:gd name="T20" fmla="*/ 48 w 199"/>
                <a:gd name="T21" fmla="*/ 157 h 458"/>
                <a:gd name="T22" fmla="*/ 28 w 199"/>
                <a:gd name="T23" fmla="*/ 213 h 458"/>
                <a:gd name="T24" fmla="*/ 20 w 199"/>
                <a:gd name="T25" fmla="*/ 232 h 458"/>
                <a:gd name="T26" fmla="*/ 16 w 199"/>
                <a:gd name="T27" fmla="*/ 243 h 458"/>
                <a:gd name="T28" fmla="*/ 0 w 199"/>
                <a:gd name="T29" fmla="*/ 321 h 458"/>
                <a:gd name="T30" fmla="*/ 11 w 199"/>
                <a:gd name="T31" fmla="*/ 402 h 458"/>
                <a:gd name="T32" fmla="*/ 68 w 199"/>
                <a:gd name="T33" fmla="*/ 401 h 458"/>
                <a:gd name="T34" fmla="*/ 76 w 199"/>
                <a:gd name="T35" fmla="*/ 400 h 458"/>
                <a:gd name="T36" fmla="*/ 101 w 199"/>
                <a:gd name="T37" fmla="*/ 394 h 458"/>
                <a:gd name="T38" fmla="*/ 107 w 199"/>
                <a:gd name="T39" fmla="*/ 378 h 458"/>
                <a:gd name="T40" fmla="*/ 109 w 199"/>
                <a:gd name="T41" fmla="*/ 396 h 458"/>
                <a:gd name="T42" fmla="*/ 113 w 199"/>
                <a:gd name="T43" fmla="*/ 431 h 458"/>
                <a:gd name="T44" fmla="*/ 113 w 199"/>
                <a:gd name="T45" fmla="*/ 451 h 458"/>
                <a:gd name="T46" fmla="*/ 132 w 199"/>
                <a:gd name="T47" fmla="*/ 422 h 458"/>
                <a:gd name="T48" fmla="*/ 143 w 199"/>
                <a:gd name="T49" fmla="*/ 379 h 458"/>
                <a:gd name="T50" fmla="*/ 151 w 199"/>
                <a:gd name="T51" fmla="*/ 325 h 458"/>
                <a:gd name="T52" fmla="*/ 182 w 199"/>
                <a:gd name="T53" fmla="*/ 249 h 458"/>
                <a:gd name="T54" fmla="*/ 188 w 199"/>
                <a:gd name="T55" fmla="*/ 210 h 458"/>
                <a:gd name="T56" fmla="*/ 192 w 199"/>
                <a:gd name="T57" fmla="*/ 198 h 458"/>
                <a:gd name="T58" fmla="*/ 197 w 199"/>
                <a:gd name="T59" fmla="*/ 181 h 458"/>
                <a:gd name="T60" fmla="*/ 24 w 199"/>
                <a:gd name="T61" fmla="*/ 306 h 458"/>
                <a:gd name="T62" fmla="*/ 21 w 199"/>
                <a:gd name="T63" fmla="*/ 242 h 458"/>
                <a:gd name="T64" fmla="*/ 21 w 199"/>
                <a:gd name="T65" fmla="*/ 242 h 458"/>
                <a:gd name="T66" fmla="*/ 28 w 199"/>
                <a:gd name="T67" fmla="*/ 243 h 458"/>
                <a:gd name="T68" fmla="*/ 43 w 199"/>
                <a:gd name="T69" fmla="*/ 239 h 458"/>
                <a:gd name="T70" fmla="*/ 46 w 199"/>
                <a:gd name="T71" fmla="*/ 306 h 458"/>
                <a:gd name="T72" fmla="*/ 85 w 199"/>
                <a:gd name="T73" fmla="*/ 377 h 458"/>
                <a:gd name="T74" fmla="*/ 74 w 199"/>
                <a:gd name="T75" fmla="*/ 312 h 458"/>
                <a:gd name="T76" fmla="*/ 50 w 199"/>
                <a:gd name="T77" fmla="*/ 243 h 458"/>
                <a:gd name="T78" fmla="*/ 44 w 199"/>
                <a:gd name="T79" fmla="*/ 233 h 458"/>
                <a:gd name="T80" fmla="*/ 48 w 199"/>
                <a:gd name="T81" fmla="*/ 224 h 458"/>
                <a:gd name="T82" fmla="*/ 55 w 199"/>
                <a:gd name="T83" fmla="*/ 200 h 458"/>
                <a:gd name="T84" fmla="*/ 77 w 199"/>
                <a:gd name="T85" fmla="*/ 183 h 458"/>
                <a:gd name="T86" fmla="*/ 71 w 199"/>
                <a:gd name="T87" fmla="*/ 219 h 458"/>
                <a:gd name="T88" fmla="*/ 74 w 199"/>
                <a:gd name="T89" fmla="*/ 260 h 458"/>
                <a:gd name="T90" fmla="*/ 88 w 199"/>
                <a:gd name="T91" fmla="*/ 348 h 458"/>
                <a:gd name="T92" fmla="*/ 85 w 199"/>
                <a:gd name="T93" fmla="*/ 377 h 458"/>
                <a:gd name="T94" fmla="*/ 110 w 199"/>
                <a:gd name="T95" fmla="*/ 339 h 458"/>
                <a:gd name="T96" fmla="*/ 106 w 199"/>
                <a:gd name="T97" fmla="*/ 338 h 458"/>
                <a:gd name="T98" fmla="*/ 113 w 199"/>
                <a:gd name="T99" fmla="*/ 303 h 458"/>
                <a:gd name="T100" fmla="*/ 113 w 199"/>
                <a:gd name="T101" fmla="*/ 82 h 458"/>
                <a:gd name="T102" fmla="*/ 108 w 199"/>
                <a:gd name="T103" fmla="*/ 114 h 458"/>
                <a:gd name="T104" fmla="*/ 117 w 199"/>
                <a:gd name="T105" fmla="*/ 76 h 458"/>
                <a:gd name="T106" fmla="*/ 125 w 199"/>
                <a:gd name="T107" fmla="*/ 103 h 458"/>
                <a:gd name="T108" fmla="*/ 125 w 199"/>
                <a:gd name="T109" fmla="*/ 83 h 458"/>
                <a:gd name="T110" fmla="*/ 136 w 199"/>
                <a:gd name="T111" fmla="*/ 59 h 4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99"/>
                <a:gd name="T169" fmla="*/ 0 h 458"/>
                <a:gd name="T170" fmla="*/ 199 w 199"/>
                <a:gd name="T171" fmla="*/ 458 h 4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99" h="458">
                  <a:moveTo>
                    <a:pt x="197" y="169"/>
                  </a:moveTo>
                  <a:cubicBezTo>
                    <a:pt x="195" y="161"/>
                    <a:pt x="195" y="153"/>
                    <a:pt x="194" y="145"/>
                  </a:cubicBezTo>
                  <a:cubicBezTo>
                    <a:pt x="192" y="137"/>
                    <a:pt x="192" y="141"/>
                    <a:pt x="191" y="133"/>
                  </a:cubicBezTo>
                  <a:cubicBezTo>
                    <a:pt x="189" y="126"/>
                    <a:pt x="192" y="131"/>
                    <a:pt x="191" y="118"/>
                  </a:cubicBezTo>
                  <a:cubicBezTo>
                    <a:pt x="190" y="106"/>
                    <a:pt x="186" y="87"/>
                    <a:pt x="184" y="81"/>
                  </a:cubicBezTo>
                  <a:cubicBezTo>
                    <a:pt x="182" y="76"/>
                    <a:pt x="173" y="76"/>
                    <a:pt x="169" y="75"/>
                  </a:cubicBezTo>
                  <a:cubicBezTo>
                    <a:pt x="165" y="73"/>
                    <a:pt x="151" y="69"/>
                    <a:pt x="146" y="68"/>
                  </a:cubicBezTo>
                  <a:cubicBezTo>
                    <a:pt x="141" y="66"/>
                    <a:pt x="136" y="58"/>
                    <a:pt x="136" y="58"/>
                  </a:cubicBezTo>
                  <a:cubicBezTo>
                    <a:pt x="136" y="56"/>
                    <a:pt x="136" y="51"/>
                    <a:pt x="136" y="51"/>
                  </a:cubicBezTo>
                  <a:cubicBezTo>
                    <a:pt x="138" y="52"/>
                    <a:pt x="139" y="46"/>
                    <a:pt x="139" y="46"/>
                  </a:cubicBezTo>
                  <a:cubicBezTo>
                    <a:pt x="142" y="35"/>
                    <a:pt x="139" y="35"/>
                    <a:pt x="139" y="35"/>
                  </a:cubicBezTo>
                  <a:cubicBezTo>
                    <a:pt x="139" y="0"/>
                    <a:pt x="117" y="4"/>
                    <a:pt x="117" y="4"/>
                  </a:cubicBezTo>
                  <a:cubicBezTo>
                    <a:pt x="96" y="5"/>
                    <a:pt x="98" y="35"/>
                    <a:pt x="98" y="35"/>
                  </a:cubicBezTo>
                  <a:cubicBezTo>
                    <a:pt x="94" y="34"/>
                    <a:pt x="98" y="45"/>
                    <a:pt x="98" y="45"/>
                  </a:cubicBezTo>
                  <a:cubicBezTo>
                    <a:pt x="98" y="50"/>
                    <a:pt x="101" y="50"/>
                    <a:pt x="101" y="50"/>
                  </a:cubicBezTo>
                  <a:cubicBezTo>
                    <a:pt x="101" y="54"/>
                    <a:pt x="106" y="62"/>
                    <a:pt x="106" y="62"/>
                  </a:cubicBezTo>
                  <a:cubicBezTo>
                    <a:pt x="104" y="67"/>
                    <a:pt x="101" y="69"/>
                    <a:pt x="97" y="71"/>
                  </a:cubicBezTo>
                  <a:cubicBezTo>
                    <a:pt x="92" y="74"/>
                    <a:pt x="82" y="75"/>
                    <a:pt x="76" y="77"/>
                  </a:cubicBezTo>
                  <a:cubicBezTo>
                    <a:pt x="70" y="79"/>
                    <a:pt x="67" y="82"/>
                    <a:pt x="65" y="86"/>
                  </a:cubicBezTo>
                  <a:cubicBezTo>
                    <a:pt x="63" y="91"/>
                    <a:pt x="63" y="101"/>
                    <a:pt x="62" y="108"/>
                  </a:cubicBezTo>
                  <a:cubicBezTo>
                    <a:pt x="61" y="115"/>
                    <a:pt x="56" y="128"/>
                    <a:pt x="53" y="136"/>
                  </a:cubicBezTo>
                  <a:cubicBezTo>
                    <a:pt x="51" y="144"/>
                    <a:pt x="51" y="150"/>
                    <a:pt x="48" y="157"/>
                  </a:cubicBezTo>
                  <a:cubicBezTo>
                    <a:pt x="45" y="164"/>
                    <a:pt x="43" y="170"/>
                    <a:pt x="39" y="178"/>
                  </a:cubicBezTo>
                  <a:cubicBezTo>
                    <a:pt x="35" y="186"/>
                    <a:pt x="28" y="213"/>
                    <a:pt x="28" y="213"/>
                  </a:cubicBezTo>
                  <a:cubicBezTo>
                    <a:pt x="24" y="221"/>
                    <a:pt x="26" y="222"/>
                    <a:pt x="26" y="222"/>
                  </a:cubicBezTo>
                  <a:cubicBezTo>
                    <a:pt x="23" y="222"/>
                    <a:pt x="20" y="232"/>
                    <a:pt x="20" y="232"/>
                  </a:cubicBezTo>
                  <a:cubicBezTo>
                    <a:pt x="15" y="232"/>
                    <a:pt x="14" y="235"/>
                    <a:pt x="14" y="235"/>
                  </a:cubicBezTo>
                  <a:cubicBezTo>
                    <a:pt x="14" y="243"/>
                    <a:pt x="16" y="243"/>
                    <a:pt x="16" y="243"/>
                  </a:cubicBezTo>
                  <a:cubicBezTo>
                    <a:pt x="19" y="307"/>
                    <a:pt x="19" y="307"/>
                    <a:pt x="19" y="307"/>
                  </a:cubicBezTo>
                  <a:cubicBezTo>
                    <a:pt x="0" y="307"/>
                    <a:pt x="0" y="321"/>
                    <a:pt x="0" y="321"/>
                  </a:cubicBezTo>
                  <a:cubicBezTo>
                    <a:pt x="6" y="402"/>
                    <a:pt x="6" y="402"/>
                    <a:pt x="6" y="402"/>
                  </a:cubicBezTo>
                  <a:cubicBezTo>
                    <a:pt x="11" y="402"/>
                    <a:pt x="11" y="402"/>
                    <a:pt x="11" y="402"/>
                  </a:cubicBezTo>
                  <a:cubicBezTo>
                    <a:pt x="13" y="410"/>
                    <a:pt x="16" y="402"/>
                    <a:pt x="16" y="402"/>
                  </a:cubicBezTo>
                  <a:cubicBezTo>
                    <a:pt x="68" y="401"/>
                    <a:pt x="68" y="401"/>
                    <a:pt x="68" y="401"/>
                  </a:cubicBezTo>
                  <a:cubicBezTo>
                    <a:pt x="69" y="409"/>
                    <a:pt x="73" y="401"/>
                    <a:pt x="73" y="401"/>
                  </a:cubicBezTo>
                  <a:cubicBezTo>
                    <a:pt x="76" y="400"/>
                    <a:pt x="76" y="400"/>
                    <a:pt x="76" y="400"/>
                  </a:cubicBezTo>
                  <a:cubicBezTo>
                    <a:pt x="74" y="409"/>
                    <a:pt x="85" y="411"/>
                    <a:pt x="85" y="411"/>
                  </a:cubicBezTo>
                  <a:cubicBezTo>
                    <a:pt x="96" y="409"/>
                    <a:pt x="101" y="394"/>
                    <a:pt x="101" y="394"/>
                  </a:cubicBezTo>
                  <a:cubicBezTo>
                    <a:pt x="100" y="389"/>
                    <a:pt x="105" y="379"/>
                    <a:pt x="105" y="379"/>
                  </a:cubicBezTo>
                  <a:cubicBezTo>
                    <a:pt x="106" y="375"/>
                    <a:pt x="107" y="378"/>
                    <a:pt x="107" y="378"/>
                  </a:cubicBezTo>
                  <a:cubicBezTo>
                    <a:pt x="108" y="377"/>
                    <a:pt x="108" y="377"/>
                    <a:pt x="108" y="376"/>
                  </a:cubicBezTo>
                  <a:cubicBezTo>
                    <a:pt x="109" y="382"/>
                    <a:pt x="110" y="389"/>
                    <a:pt x="109" y="396"/>
                  </a:cubicBezTo>
                  <a:cubicBezTo>
                    <a:pt x="108" y="407"/>
                    <a:pt x="112" y="419"/>
                    <a:pt x="112" y="419"/>
                  </a:cubicBezTo>
                  <a:cubicBezTo>
                    <a:pt x="110" y="422"/>
                    <a:pt x="113" y="431"/>
                    <a:pt x="113" y="431"/>
                  </a:cubicBezTo>
                  <a:cubicBezTo>
                    <a:pt x="115" y="434"/>
                    <a:pt x="113" y="440"/>
                    <a:pt x="113" y="440"/>
                  </a:cubicBezTo>
                  <a:cubicBezTo>
                    <a:pt x="111" y="449"/>
                    <a:pt x="113" y="451"/>
                    <a:pt x="113" y="451"/>
                  </a:cubicBezTo>
                  <a:cubicBezTo>
                    <a:pt x="124" y="458"/>
                    <a:pt x="136" y="450"/>
                    <a:pt x="136" y="450"/>
                  </a:cubicBezTo>
                  <a:cubicBezTo>
                    <a:pt x="141" y="441"/>
                    <a:pt x="132" y="425"/>
                    <a:pt x="132" y="422"/>
                  </a:cubicBezTo>
                  <a:cubicBezTo>
                    <a:pt x="132" y="422"/>
                    <a:pt x="136" y="414"/>
                    <a:pt x="137" y="409"/>
                  </a:cubicBezTo>
                  <a:cubicBezTo>
                    <a:pt x="139" y="404"/>
                    <a:pt x="142" y="387"/>
                    <a:pt x="143" y="379"/>
                  </a:cubicBezTo>
                  <a:cubicBezTo>
                    <a:pt x="144" y="371"/>
                    <a:pt x="144" y="365"/>
                    <a:pt x="144" y="359"/>
                  </a:cubicBezTo>
                  <a:cubicBezTo>
                    <a:pt x="144" y="354"/>
                    <a:pt x="146" y="342"/>
                    <a:pt x="151" y="325"/>
                  </a:cubicBezTo>
                  <a:cubicBezTo>
                    <a:pt x="156" y="308"/>
                    <a:pt x="163" y="262"/>
                    <a:pt x="163" y="262"/>
                  </a:cubicBezTo>
                  <a:cubicBezTo>
                    <a:pt x="171" y="261"/>
                    <a:pt x="182" y="249"/>
                    <a:pt x="182" y="249"/>
                  </a:cubicBezTo>
                  <a:cubicBezTo>
                    <a:pt x="179" y="245"/>
                    <a:pt x="174" y="215"/>
                    <a:pt x="174" y="215"/>
                  </a:cubicBezTo>
                  <a:cubicBezTo>
                    <a:pt x="182" y="222"/>
                    <a:pt x="188" y="210"/>
                    <a:pt x="188" y="210"/>
                  </a:cubicBezTo>
                  <a:cubicBezTo>
                    <a:pt x="190" y="209"/>
                    <a:pt x="189" y="206"/>
                    <a:pt x="190" y="204"/>
                  </a:cubicBezTo>
                  <a:cubicBezTo>
                    <a:pt x="191" y="202"/>
                    <a:pt x="190" y="201"/>
                    <a:pt x="192" y="198"/>
                  </a:cubicBezTo>
                  <a:cubicBezTo>
                    <a:pt x="194" y="194"/>
                    <a:pt x="195" y="194"/>
                    <a:pt x="195" y="189"/>
                  </a:cubicBezTo>
                  <a:cubicBezTo>
                    <a:pt x="194" y="183"/>
                    <a:pt x="195" y="187"/>
                    <a:pt x="197" y="181"/>
                  </a:cubicBezTo>
                  <a:cubicBezTo>
                    <a:pt x="199" y="175"/>
                    <a:pt x="198" y="178"/>
                    <a:pt x="197" y="169"/>
                  </a:cubicBezTo>
                  <a:close/>
                  <a:moveTo>
                    <a:pt x="24" y="306"/>
                  </a:moveTo>
                  <a:cubicBezTo>
                    <a:pt x="20" y="243"/>
                    <a:pt x="20" y="243"/>
                    <a:pt x="20" y="243"/>
                  </a:cubicBezTo>
                  <a:cubicBezTo>
                    <a:pt x="21" y="243"/>
                    <a:pt x="21" y="242"/>
                    <a:pt x="21" y="242"/>
                  </a:cubicBezTo>
                  <a:cubicBezTo>
                    <a:pt x="20" y="242"/>
                    <a:pt x="20" y="241"/>
                    <a:pt x="20" y="241"/>
                  </a:cubicBezTo>
                  <a:cubicBezTo>
                    <a:pt x="20" y="241"/>
                    <a:pt x="20" y="241"/>
                    <a:pt x="21" y="242"/>
                  </a:cubicBezTo>
                  <a:cubicBezTo>
                    <a:pt x="21" y="242"/>
                    <a:pt x="23" y="241"/>
                    <a:pt x="23" y="241"/>
                  </a:cubicBezTo>
                  <a:cubicBezTo>
                    <a:pt x="22" y="244"/>
                    <a:pt x="28" y="243"/>
                    <a:pt x="28" y="243"/>
                  </a:cubicBezTo>
                  <a:cubicBezTo>
                    <a:pt x="30" y="248"/>
                    <a:pt x="34" y="243"/>
                    <a:pt x="34" y="243"/>
                  </a:cubicBezTo>
                  <a:cubicBezTo>
                    <a:pt x="37" y="248"/>
                    <a:pt x="43" y="239"/>
                    <a:pt x="43" y="239"/>
                  </a:cubicBezTo>
                  <a:cubicBezTo>
                    <a:pt x="42" y="244"/>
                    <a:pt x="44" y="244"/>
                    <a:pt x="44" y="244"/>
                  </a:cubicBezTo>
                  <a:cubicBezTo>
                    <a:pt x="46" y="306"/>
                    <a:pt x="46" y="306"/>
                    <a:pt x="46" y="306"/>
                  </a:cubicBezTo>
                  <a:lnTo>
                    <a:pt x="24" y="306"/>
                  </a:lnTo>
                  <a:close/>
                  <a:moveTo>
                    <a:pt x="85" y="377"/>
                  </a:moveTo>
                  <a:cubicBezTo>
                    <a:pt x="83" y="380"/>
                    <a:pt x="79" y="393"/>
                    <a:pt x="78" y="395"/>
                  </a:cubicBezTo>
                  <a:cubicBezTo>
                    <a:pt x="74" y="312"/>
                    <a:pt x="74" y="312"/>
                    <a:pt x="74" y="312"/>
                  </a:cubicBezTo>
                  <a:cubicBezTo>
                    <a:pt x="71" y="302"/>
                    <a:pt x="51" y="305"/>
                    <a:pt x="51" y="305"/>
                  </a:cubicBezTo>
                  <a:cubicBezTo>
                    <a:pt x="50" y="243"/>
                    <a:pt x="50" y="243"/>
                    <a:pt x="50" y="243"/>
                  </a:cubicBezTo>
                  <a:cubicBezTo>
                    <a:pt x="49" y="237"/>
                    <a:pt x="49" y="237"/>
                    <a:pt x="49" y="237"/>
                  </a:cubicBezTo>
                  <a:cubicBezTo>
                    <a:pt x="49" y="232"/>
                    <a:pt x="44" y="233"/>
                    <a:pt x="44" y="233"/>
                  </a:cubicBezTo>
                  <a:cubicBezTo>
                    <a:pt x="45" y="231"/>
                    <a:pt x="45" y="228"/>
                    <a:pt x="45" y="228"/>
                  </a:cubicBezTo>
                  <a:cubicBezTo>
                    <a:pt x="46" y="228"/>
                    <a:pt x="48" y="225"/>
                    <a:pt x="48" y="224"/>
                  </a:cubicBezTo>
                  <a:cubicBezTo>
                    <a:pt x="48" y="222"/>
                    <a:pt x="51" y="216"/>
                    <a:pt x="52" y="213"/>
                  </a:cubicBezTo>
                  <a:cubicBezTo>
                    <a:pt x="53" y="210"/>
                    <a:pt x="55" y="206"/>
                    <a:pt x="55" y="200"/>
                  </a:cubicBezTo>
                  <a:cubicBezTo>
                    <a:pt x="56" y="195"/>
                    <a:pt x="76" y="153"/>
                    <a:pt x="76" y="153"/>
                  </a:cubicBezTo>
                  <a:cubicBezTo>
                    <a:pt x="78" y="148"/>
                    <a:pt x="78" y="179"/>
                    <a:pt x="77" y="183"/>
                  </a:cubicBezTo>
                  <a:cubicBezTo>
                    <a:pt x="77" y="186"/>
                    <a:pt x="75" y="194"/>
                    <a:pt x="74" y="198"/>
                  </a:cubicBezTo>
                  <a:cubicBezTo>
                    <a:pt x="73" y="201"/>
                    <a:pt x="72" y="214"/>
                    <a:pt x="71" y="219"/>
                  </a:cubicBezTo>
                  <a:cubicBezTo>
                    <a:pt x="70" y="224"/>
                    <a:pt x="71" y="252"/>
                    <a:pt x="71" y="252"/>
                  </a:cubicBezTo>
                  <a:cubicBezTo>
                    <a:pt x="74" y="260"/>
                    <a:pt x="74" y="260"/>
                    <a:pt x="74" y="260"/>
                  </a:cubicBezTo>
                  <a:cubicBezTo>
                    <a:pt x="71" y="266"/>
                    <a:pt x="77" y="302"/>
                    <a:pt x="77" y="302"/>
                  </a:cubicBezTo>
                  <a:cubicBezTo>
                    <a:pt x="73" y="325"/>
                    <a:pt x="88" y="348"/>
                    <a:pt x="88" y="348"/>
                  </a:cubicBezTo>
                  <a:cubicBezTo>
                    <a:pt x="88" y="362"/>
                    <a:pt x="88" y="362"/>
                    <a:pt x="88" y="362"/>
                  </a:cubicBezTo>
                  <a:cubicBezTo>
                    <a:pt x="90" y="364"/>
                    <a:pt x="87" y="373"/>
                    <a:pt x="85" y="377"/>
                  </a:cubicBezTo>
                  <a:close/>
                  <a:moveTo>
                    <a:pt x="113" y="305"/>
                  </a:moveTo>
                  <a:cubicBezTo>
                    <a:pt x="111" y="309"/>
                    <a:pt x="111" y="334"/>
                    <a:pt x="110" y="339"/>
                  </a:cubicBezTo>
                  <a:cubicBezTo>
                    <a:pt x="110" y="341"/>
                    <a:pt x="110" y="345"/>
                    <a:pt x="110" y="350"/>
                  </a:cubicBezTo>
                  <a:cubicBezTo>
                    <a:pt x="104" y="344"/>
                    <a:pt x="106" y="338"/>
                    <a:pt x="106" y="338"/>
                  </a:cubicBezTo>
                  <a:cubicBezTo>
                    <a:pt x="112" y="327"/>
                    <a:pt x="109" y="312"/>
                    <a:pt x="109" y="312"/>
                  </a:cubicBezTo>
                  <a:cubicBezTo>
                    <a:pt x="108" y="303"/>
                    <a:pt x="113" y="303"/>
                    <a:pt x="113" y="303"/>
                  </a:cubicBezTo>
                  <a:cubicBezTo>
                    <a:pt x="113" y="303"/>
                    <a:pt x="114" y="300"/>
                    <a:pt x="113" y="305"/>
                  </a:cubicBezTo>
                  <a:close/>
                  <a:moveTo>
                    <a:pt x="113" y="82"/>
                  </a:moveTo>
                  <a:cubicBezTo>
                    <a:pt x="113" y="82"/>
                    <a:pt x="115" y="87"/>
                    <a:pt x="114" y="89"/>
                  </a:cubicBezTo>
                  <a:cubicBezTo>
                    <a:pt x="114" y="89"/>
                    <a:pt x="108" y="105"/>
                    <a:pt x="108" y="114"/>
                  </a:cubicBezTo>
                  <a:cubicBezTo>
                    <a:pt x="108" y="114"/>
                    <a:pt x="104" y="72"/>
                    <a:pt x="105" y="64"/>
                  </a:cubicBezTo>
                  <a:cubicBezTo>
                    <a:pt x="105" y="64"/>
                    <a:pt x="112" y="75"/>
                    <a:pt x="117" y="76"/>
                  </a:cubicBezTo>
                  <a:cubicBezTo>
                    <a:pt x="117" y="76"/>
                    <a:pt x="112" y="79"/>
                    <a:pt x="113" y="82"/>
                  </a:cubicBezTo>
                  <a:close/>
                  <a:moveTo>
                    <a:pt x="125" y="103"/>
                  </a:moveTo>
                  <a:cubicBezTo>
                    <a:pt x="125" y="99"/>
                    <a:pt x="120" y="88"/>
                    <a:pt x="120" y="88"/>
                  </a:cubicBezTo>
                  <a:cubicBezTo>
                    <a:pt x="119" y="85"/>
                    <a:pt x="125" y="83"/>
                    <a:pt x="125" y="83"/>
                  </a:cubicBezTo>
                  <a:cubicBezTo>
                    <a:pt x="124" y="80"/>
                    <a:pt x="120" y="76"/>
                    <a:pt x="120" y="76"/>
                  </a:cubicBezTo>
                  <a:cubicBezTo>
                    <a:pt x="125" y="75"/>
                    <a:pt x="136" y="59"/>
                    <a:pt x="136" y="59"/>
                  </a:cubicBezTo>
                  <a:cubicBezTo>
                    <a:pt x="139" y="68"/>
                    <a:pt x="125" y="103"/>
                    <a:pt x="125" y="1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</p:grpSp>
      <p:grpSp>
        <p:nvGrpSpPr>
          <p:cNvPr id="222" name="组合 114"/>
          <p:cNvGrpSpPr/>
          <p:nvPr/>
        </p:nvGrpSpPr>
        <p:grpSpPr bwMode="auto">
          <a:xfrm>
            <a:off x="4060169" y="1155612"/>
            <a:ext cx="719984" cy="601682"/>
            <a:chOff x="0" y="0"/>
            <a:chExt cx="1408112" cy="1177925"/>
          </a:xfrm>
          <a:solidFill>
            <a:srgbClr val="FFC000"/>
          </a:solidFill>
        </p:grpSpPr>
        <p:sp>
          <p:nvSpPr>
            <p:cNvPr id="223" name="Freeform 86"/>
            <p:cNvSpPr>
              <a:spLocks noEditPoints="1" noChangeArrowheads="1"/>
            </p:cNvSpPr>
            <p:nvPr/>
          </p:nvSpPr>
          <p:spPr bwMode="auto">
            <a:xfrm>
              <a:off x="0" y="0"/>
              <a:ext cx="808037" cy="806450"/>
            </a:xfrm>
            <a:custGeom>
              <a:avLst/>
              <a:gdLst>
                <a:gd name="T0" fmla="*/ 231 w 291"/>
                <a:gd name="T1" fmla="*/ 261 h 290"/>
                <a:gd name="T2" fmla="*/ 257 w 291"/>
                <a:gd name="T3" fmla="*/ 209 h 290"/>
                <a:gd name="T4" fmla="*/ 289 w 291"/>
                <a:gd name="T5" fmla="*/ 171 h 290"/>
                <a:gd name="T6" fmla="*/ 291 w 291"/>
                <a:gd name="T7" fmla="*/ 145 h 290"/>
                <a:gd name="T8" fmla="*/ 146 w 291"/>
                <a:gd name="T9" fmla="*/ 0 h 290"/>
                <a:gd name="T10" fmla="*/ 0 w 291"/>
                <a:gd name="T11" fmla="*/ 145 h 290"/>
                <a:gd name="T12" fmla="*/ 146 w 291"/>
                <a:gd name="T13" fmla="*/ 290 h 290"/>
                <a:gd name="T14" fmla="*/ 231 w 291"/>
                <a:gd name="T15" fmla="*/ 263 h 290"/>
                <a:gd name="T16" fmla="*/ 231 w 291"/>
                <a:gd name="T17" fmla="*/ 261 h 290"/>
                <a:gd name="T18" fmla="*/ 31 w 291"/>
                <a:gd name="T19" fmla="*/ 145 h 290"/>
                <a:gd name="T20" fmla="*/ 146 w 291"/>
                <a:gd name="T21" fmla="*/ 31 h 290"/>
                <a:gd name="T22" fmla="*/ 260 w 291"/>
                <a:gd name="T23" fmla="*/ 145 h 290"/>
                <a:gd name="T24" fmla="*/ 146 w 291"/>
                <a:gd name="T25" fmla="*/ 259 h 290"/>
                <a:gd name="T26" fmla="*/ 31 w 291"/>
                <a:gd name="T27" fmla="*/ 145 h 29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291"/>
                <a:gd name="T43" fmla="*/ 0 h 290"/>
                <a:gd name="T44" fmla="*/ 291 w 291"/>
                <a:gd name="T45" fmla="*/ 290 h 290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91" h="290">
                  <a:moveTo>
                    <a:pt x="231" y="261"/>
                  </a:moveTo>
                  <a:cubicBezTo>
                    <a:pt x="238" y="243"/>
                    <a:pt x="245" y="224"/>
                    <a:pt x="257" y="209"/>
                  </a:cubicBezTo>
                  <a:cubicBezTo>
                    <a:pt x="267" y="197"/>
                    <a:pt x="276" y="181"/>
                    <a:pt x="289" y="171"/>
                  </a:cubicBezTo>
                  <a:cubicBezTo>
                    <a:pt x="290" y="163"/>
                    <a:pt x="291" y="154"/>
                    <a:pt x="291" y="145"/>
                  </a:cubicBezTo>
                  <a:cubicBezTo>
                    <a:pt x="291" y="65"/>
                    <a:pt x="226" y="0"/>
                    <a:pt x="146" y="0"/>
                  </a:cubicBezTo>
                  <a:cubicBezTo>
                    <a:pt x="66" y="0"/>
                    <a:pt x="0" y="65"/>
                    <a:pt x="0" y="145"/>
                  </a:cubicBezTo>
                  <a:cubicBezTo>
                    <a:pt x="0" y="225"/>
                    <a:pt x="66" y="290"/>
                    <a:pt x="146" y="290"/>
                  </a:cubicBezTo>
                  <a:cubicBezTo>
                    <a:pt x="177" y="290"/>
                    <a:pt x="207" y="280"/>
                    <a:pt x="231" y="263"/>
                  </a:cubicBezTo>
                  <a:cubicBezTo>
                    <a:pt x="231" y="262"/>
                    <a:pt x="231" y="262"/>
                    <a:pt x="231" y="261"/>
                  </a:cubicBezTo>
                  <a:close/>
                  <a:moveTo>
                    <a:pt x="31" y="145"/>
                  </a:moveTo>
                  <a:cubicBezTo>
                    <a:pt x="31" y="82"/>
                    <a:pt x="83" y="31"/>
                    <a:pt x="146" y="31"/>
                  </a:cubicBezTo>
                  <a:cubicBezTo>
                    <a:pt x="209" y="31"/>
                    <a:pt x="260" y="82"/>
                    <a:pt x="260" y="145"/>
                  </a:cubicBezTo>
                  <a:cubicBezTo>
                    <a:pt x="260" y="208"/>
                    <a:pt x="209" y="259"/>
                    <a:pt x="146" y="259"/>
                  </a:cubicBezTo>
                  <a:cubicBezTo>
                    <a:pt x="83" y="259"/>
                    <a:pt x="31" y="208"/>
                    <a:pt x="31" y="1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24" name="Freeform 87"/>
            <p:cNvSpPr>
              <a:spLocks noChangeArrowheads="1"/>
            </p:cNvSpPr>
            <p:nvPr/>
          </p:nvSpPr>
          <p:spPr bwMode="auto">
            <a:xfrm>
              <a:off x="366712" y="369887"/>
              <a:ext cx="71437" cy="73025"/>
            </a:xfrm>
            <a:custGeom>
              <a:avLst/>
              <a:gdLst>
                <a:gd name="T0" fmla="*/ 26 w 26"/>
                <a:gd name="T1" fmla="*/ 13 h 26"/>
                <a:gd name="T2" fmla="*/ 13 w 26"/>
                <a:gd name="T3" fmla="*/ 26 h 26"/>
                <a:gd name="T4" fmla="*/ 0 w 26"/>
                <a:gd name="T5" fmla="*/ 13 h 26"/>
                <a:gd name="T6" fmla="*/ 13 w 26"/>
                <a:gd name="T7" fmla="*/ 0 h 26"/>
                <a:gd name="T8" fmla="*/ 26 w 26"/>
                <a:gd name="T9" fmla="*/ 13 h 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"/>
                <a:gd name="T16" fmla="*/ 0 h 26"/>
                <a:gd name="T17" fmla="*/ 26 w 26"/>
                <a:gd name="T18" fmla="*/ 26 h 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" h="26">
                  <a:moveTo>
                    <a:pt x="26" y="13"/>
                  </a:moveTo>
                  <a:cubicBezTo>
                    <a:pt x="26" y="20"/>
                    <a:pt x="20" y="26"/>
                    <a:pt x="13" y="26"/>
                  </a:cubicBezTo>
                  <a:cubicBezTo>
                    <a:pt x="6" y="25"/>
                    <a:pt x="0" y="20"/>
                    <a:pt x="0" y="13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20" y="0"/>
                    <a:pt x="26" y="6"/>
                    <a:pt x="26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25" name="Freeform 88"/>
            <p:cNvSpPr>
              <a:spLocks noChangeArrowheads="1"/>
            </p:cNvSpPr>
            <p:nvPr/>
          </p:nvSpPr>
          <p:spPr bwMode="auto">
            <a:xfrm>
              <a:off x="447675" y="392112"/>
              <a:ext cx="177800" cy="30162"/>
            </a:xfrm>
            <a:custGeom>
              <a:avLst/>
              <a:gdLst>
                <a:gd name="T0" fmla="*/ 4 w 64"/>
                <a:gd name="T1" fmla="*/ 10 h 11"/>
                <a:gd name="T2" fmla="*/ 0 w 64"/>
                <a:gd name="T3" fmla="*/ 5 h 11"/>
                <a:gd name="T4" fmla="*/ 0 w 64"/>
                <a:gd name="T5" fmla="*/ 5 h 11"/>
                <a:gd name="T6" fmla="*/ 5 w 64"/>
                <a:gd name="T7" fmla="*/ 0 h 11"/>
                <a:gd name="T8" fmla="*/ 60 w 64"/>
                <a:gd name="T9" fmla="*/ 1 h 11"/>
                <a:gd name="T10" fmla="*/ 64 w 64"/>
                <a:gd name="T11" fmla="*/ 6 h 11"/>
                <a:gd name="T12" fmla="*/ 64 w 64"/>
                <a:gd name="T13" fmla="*/ 6 h 11"/>
                <a:gd name="T14" fmla="*/ 60 w 64"/>
                <a:gd name="T15" fmla="*/ 11 h 11"/>
                <a:gd name="T16" fmla="*/ 4 w 64"/>
                <a:gd name="T17" fmla="*/ 10 h 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4"/>
                <a:gd name="T28" fmla="*/ 0 h 11"/>
                <a:gd name="T29" fmla="*/ 64 w 64"/>
                <a:gd name="T30" fmla="*/ 11 h 1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" h="11">
                  <a:moveTo>
                    <a:pt x="4" y="10"/>
                  </a:moveTo>
                  <a:cubicBezTo>
                    <a:pt x="2" y="10"/>
                    <a:pt x="0" y="8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62" y="1"/>
                    <a:pt x="64" y="3"/>
                    <a:pt x="64" y="6"/>
                  </a:cubicBezTo>
                  <a:cubicBezTo>
                    <a:pt x="64" y="6"/>
                    <a:pt x="64" y="6"/>
                    <a:pt x="64" y="6"/>
                  </a:cubicBezTo>
                  <a:cubicBezTo>
                    <a:pt x="64" y="9"/>
                    <a:pt x="62" y="11"/>
                    <a:pt x="60" y="11"/>
                  </a:cubicBezTo>
                  <a:lnTo>
                    <a:pt x="4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26" name="Freeform 89"/>
            <p:cNvSpPr>
              <a:spLocks noChangeArrowheads="1"/>
            </p:cNvSpPr>
            <p:nvPr/>
          </p:nvSpPr>
          <p:spPr bwMode="auto">
            <a:xfrm>
              <a:off x="392112" y="128587"/>
              <a:ext cx="26987" cy="233362"/>
            </a:xfrm>
            <a:custGeom>
              <a:avLst/>
              <a:gdLst>
                <a:gd name="T0" fmla="*/ 9 w 10"/>
                <a:gd name="T1" fmla="*/ 79 h 84"/>
                <a:gd name="T2" fmla="*/ 4 w 10"/>
                <a:gd name="T3" fmla="*/ 84 h 84"/>
                <a:gd name="T4" fmla="*/ 4 w 10"/>
                <a:gd name="T5" fmla="*/ 84 h 84"/>
                <a:gd name="T6" fmla="*/ 0 w 10"/>
                <a:gd name="T7" fmla="*/ 78 h 84"/>
                <a:gd name="T8" fmla="*/ 1 w 10"/>
                <a:gd name="T9" fmla="*/ 6 h 84"/>
                <a:gd name="T10" fmla="*/ 5 w 10"/>
                <a:gd name="T11" fmla="*/ 0 h 84"/>
                <a:gd name="T12" fmla="*/ 5 w 10"/>
                <a:gd name="T13" fmla="*/ 0 h 84"/>
                <a:gd name="T14" fmla="*/ 10 w 10"/>
                <a:gd name="T15" fmla="*/ 6 h 84"/>
                <a:gd name="T16" fmla="*/ 9 w 10"/>
                <a:gd name="T17" fmla="*/ 79 h 8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"/>
                <a:gd name="T28" fmla="*/ 0 h 84"/>
                <a:gd name="T29" fmla="*/ 10 w 10"/>
                <a:gd name="T30" fmla="*/ 84 h 8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" h="84">
                  <a:moveTo>
                    <a:pt x="9" y="79"/>
                  </a:moveTo>
                  <a:cubicBezTo>
                    <a:pt x="9" y="82"/>
                    <a:pt x="7" y="84"/>
                    <a:pt x="4" y="84"/>
                  </a:cubicBezTo>
                  <a:cubicBezTo>
                    <a:pt x="4" y="84"/>
                    <a:pt x="4" y="84"/>
                    <a:pt x="4" y="84"/>
                  </a:cubicBezTo>
                  <a:cubicBezTo>
                    <a:pt x="2" y="84"/>
                    <a:pt x="0" y="81"/>
                    <a:pt x="0" y="78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3"/>
                    <a:pt x="3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8" y="0"/>
                    <a:pt x="10" y="3"/>
                    <a:pt x="10" y="6"/>
                  </a:cubicBezTo>
                  <a:lnTo>
                    <a:pt x="9" y="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27" name="Freeform 90"/>
            <p:cNvSpPr>
              <a:spLocks noEditPoints="1" noChangeArrowheads="1"/>
            </p:cNvSpPr>
            <p:nvPr/>
          </p:nvSpPr>
          <p:spPr bwMode="auto">
            <a:xfrm>
              <a:off x="592137" y="365125"/>
              <a:ext cx="815975" cy="812800"/>
            </a:xfrm>
            <a:custGeom>
              <a:avLst/>
              <a:gdLst>
                <a:gd name="T0" fmla="*/ 147 w 294"/>
                <a:gd name="T1" fmla="*/ 0 h 293"/>
                <a:gd name="T2" fmla="*/ 0 w 294"/>
                <a:gd name="T3" fmla="*/ 147 h 293"/>
                <a:gd name="T4" fmla="*/ 147 w 294"/>
                <a:gd name="T5" fmla="*/ 293 h 293"/>
                <a:gd name="T6" fmla="*/ 294 w 294"/>
                <a:gd name="T7" fmla="*/ 147 h 293"/>
                <a:gd name="T8" fmla="*/ 147 w 294"/>
                <a:gd name="T9" fmla="*/ 0 h 293"/>
                <a:gd name="T10" fmla="*/ 147 w 294"/>
                <a:gd name="T11" fmla="*/ 262 h 293"/>
                <a:gd name="T12" fmla="*/ 32 w 294"/>
                <a:gd name="T13" fmla="*/ 147 h 293"/>
                <a:gd name="T14" fmla="*/ 147 w 294"/>
                <a:gd name="T15" fmla="*/ 31 h 293"/>
                <a:gd name="T16" fmla="*/ 263 w 294"/>
                <a:gd name="T17" fmla="*/ 147 h 293"/>
                <a:gd name="T18" fmla="*/ 147 w 294"/>
                <a:gd name="T19" fmla="*/ 262 h 29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94"/>
                <a:gd name="T31" fmla="*/ 0 h 293"/>
                <a:gd name="T32" fmla="*/ 294 w 294"/>
                <a:gd name="T33" fmla="*/ 293 h 29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94" h="293">
                  <a:moveTo>
                    <a:pt x="147" y="0"/>
                  </a:moveTo>
                  <a:cubicBezTo>
                    <a:pt x="66" y="0"/>
                    <a:pt x="0" y="65"/>
                    <a:pt x="0" y="147"/>
                  </a:cubicBezTo>
                  <a:cubicBezTo>
                    <a:pt x="0" y="228"/>
                    <a:pt x="66" y="293"/>
                    <a:pt x="147" y="293"/>
                  </a:cubicBezTo>
                  <a:cubicBezTo>
                    <a:pt x="229" y="293"/>
                    <a:pt x="294" y="228"/>
                    <a:pt x="294" y="147"/>
                  </a:cubicBezTo>
                  <a:cubicBezTo>
                    <a:pt x="294" y="65"/>
                    <a:pt x="229" y="0"/>
                    <a:pt x="147" y="0"/>
                  </a:cubicBezTo>
                  <a:close/>
                  <a:moveTo>
                    <a:pt x="147" y="262"/>
                  </a:moveTo>
                  <a:cubicBezTo>
                    <a:pt x="83" y="262"/>
                    <a:pt x="32" y="210"/>
                    <a:pt x="32" y="147"/>
                  </a:cubicBezTo>
                  <a:cubicBezTo>
                    <a:pt x="32" y="83"/>
                    <a:pt x="83" y="31"/>
                    <a:pt x="147" y="31"/>
                  </a:cubicBezTo>
                  <a:cubicBezTo>
                    <a:pt x="211" y="31"/>
                    <a:pt x="263" y="83"/>
                    <a:pt x="263" y="147"/>
                  </a:cubicBezTo>
                  <a:cubicBezTo>
                    <a:pt x="263" y="210"/>
                    <a:pt x="211" y="262"/>
                    <a:pt x="147" y="2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28" name="Freeform 91"/>
            <p:cNvSpPr>
              <a:spLocks noEditPoints="1" noChangeArrowheads="1"/>
            </p:cNvSpPr>
            <p:nvPr/>
          </p:nvSpPr>
          <p:spPr bwMode="auto">
            <a:xfrm>
              <a:off x="874712" y="533400"/>
              <a:ext cx="258762" cy="484187"/>
            </a:xfrm>
            <a:custGeom>
              <a:avLst/>
              <a:gdLst>
                <a:gd name="T0" fmla="*/ 42 w 93"/>
                <a:gd name="T1" fmla="*/ 174 h 174"/>
                <a:gd name="T2" fmla="*/ 42 w 93"/>
                <a:gd name="T3" fmla="*/ 157 h 174"/>
                <a:gd name="T4" fmla="*/ 21 w 93"/>
                <a:gd name="T5" fmla="*/ 151 h 174"/>
                <a:gd name="T6" fmla="*/ 7 w 93"/>
                <a:gd name="T7" fmla="*/ 138 h 174"/>
                <a:gd name="T8" fmla="*/ 0 w 93"/>
                <a:gd name="T9" fmla="*/ 115 h 174"/>
                <a:gd name="T10" fmla="*/ 17 w 93"/>
                <a:gd name="T11" fmla="*/ 112 h 174"/>
                <a:gd name="T12" fmla="*/ 24 w 93"/>
                <a:gd name="T13" fmla="*/ 132 h 174"/>
                <a:gd name="T14" fmla="*/ 42 w 93"/>
                <a:gd name="T15" fmla="*/ 142 h 174"/>
                <a:gd name="T16" fmla="*/ 42 w 93"/>
                <a:gd name="T17" fmla="*/ 87 h 174"/>
                <a:gd name="T18" fmla="*/ 20 w 93"/>
                <a:gd name="T19" fmla="*/ 79 h 174"/>
                <a:gd name="T20" fmla="*/ 7 w 93"/>
                <a:gd name="T21" fmla="*/ 66 h 174"/>
                <a:gd name="T22" fmla="*/ 3 w 93"/>
                <a:gd name="T23" fmla="*/ 48 h 174"/>
                <a:gd name="T24" fmla="*/ 16 w 93"/>
                <a:gd name="T25" fmla="*/ 18 h 174"/>
                <a:gd name="T26" fmla="*/ 42 w 93"/>
                <a:gd name="T27" fmla="*/ 8 h 174"/>
                <a:gd name="T28" fmla="*/ 42 w 93"/>
                <a:gd name="T29" fmla="*/ 0 h 174"/>
                <a:gd name="T30" fmla="*/ 52 w 93"/>
                <a:gd name="T31" fmla="*/ 0 h 174"/>
                <a:gd name="T32" fmla="*/ 52 w 93"/>
                <a:gd name="T33" fmla="*/ 8 h 174"/>
                <a:gd name="T34" fmla="*/ 76 w 93"/>
                <a:gd name="T35" fmla="*/ 17 h 174"/>
                <a:gd name="T36" fmla="*/ 90 w 93"/>
                <a:gd name="T37" fmla="*/ 43 h 174"/>
                <a:gd name="T38" fmla="*/ 72 w 93"/>
                <a:gd name="T39" fmla="*/ 46 h 174"/>
                <a:gd name="T40" fmla="*/ 65 w 93"/>
                <a:gd name="T41" fmla="*/ 30 h 174"/>
                <a:gd name="T42" fmla="*/ 52 w 93"/>
                <a:gd name="T43" fmla="*/ 23 h 174"/>
                <a:gd name="T44" fmla="*/ 52 w 93"/>
                <a:gd name="T45" fmla="*/ 73 h 174"/>
                <a:gd name="T46" fmla="*/ 69 w 93"/>
                <a:gd name="T47" fmla="*/ 78 h 174"/>
                <a:gd name="T48" fmla="*/ 82 w 93"/>
                <a:gd name="T49" fmla="*/ 87 h 174"/>
                <a:gd name="T50" fmla="*/ 90 w 93"/>
                <a:gd name="T51" fmla="*/ 99 h 174"/>
                <a:gd name="T52" fmla="*/ 93 w 93"/>
                <a:gd name="T53" fmla="*/ 114 h 174"/>
                <a:gd name="T54" fmla="*/ 82 w 93"/>
                <a:gd name="T55" fmla="*/ 144 h 174"/>
                <a:gd name="T56" fmla="*/ 52 w 93"/>
                <a:gd name="T57" fmla="*/ 157 h 174"/>
                <a:gd name="T58" fmla="*/ 52 w 93"/>
                <a:gd name="T59" fmla="*/ 174 h 174"/>
                <a:gd name="T60" fmla="*/ 42 w 93"/>
                <a:gd name="T61" fmla="*/ 174 h 174"/>
                <a:gd name="T62" fmla="*/ 42 w 93"/>
                <a:gd name="T63" fmla="*/ 23 h 174"/>
                <a:gd name="T64" fmla="*/ 26 w 93"/>
                <a:gd name="T65" fmla="*/ 31 h 174"/>
                <a:gd name="T66" fmla="*/ 20 w 93"/>
                <a:gd name="T67" fmla="*/ 46 h 174"/>
                <a:gd name="T68" fmla="*/ 25 w 93"/>
                <a:gd name="T69" fmla="*/ 61 h 174"/>
                <a:gd name="T70" fmla="*/ 42 w 93"/>
                <a:gd name="T71" fmla="*/ 71 h 174"/>
                <a:gd name="T72" fmla="*/ 42 w 93"/>
                <a:gd name="T73" fmla="*/ 23 h 174"/>
                <a:gd name="T74" fmla="*/ 52 w 93"/>
                <a:gd name="T75" fmla="*/ 142 h 174"/>
                <a:gd name="T76" fmla="*/ 69 w 93"/>
                <a:gd name="T77" fmla="*/ 134 h 174"/>
                <a:gd name="T78" fmla="*/ 75 w 93"/>
                <a:gd name="T79" fmla="*/ 115 h 174"/>
                <a:gd name="T80" fmla="*/ 71 w 93"/>
                <a:gd name="T81" fmla="*/ 100 h 174"/>
                <a:gd name="T82" fmla="*/ 52 w 93"/>
                <a:gd name="T83" fmla="*/ 90 h 174"/>
                <a:gd name="T84" fmla="*/ 52 w 93"/>
                <a:gd name="T85" fmla="*/ 142 h 17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3"/>
                <a:gd name="T130" fmla="*/ 0 h 174"/>
                <a:gd name="T131" fmla="*/ 93 w 93"/>
                <a:gd name="T132" fmla="*/ 174 h 17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3" h="174">
                  <a:moveTo>
                    <a:pt x="42" y="174"/>
                  </a:moveTo>
                  <a:cubicBezTo>
                    <a:pt x="42" y="157"/>
                    <a:pt x="42" y="157"/>
                    <a:pt x="42" y="157"/>
                  </a:cubicBezTo>
                  <a:cubicBezTo>
                    <a:pt x="33" y="156"/>
                    <a:pt x="26" y="154"/>
                    <a:pt x="21" y="151"/>
                  </a:cubicBezTo>
                  <a:cubicBezTo>
                    <a:pt x="15" y="148"/>
                    <a:pt x="11" y="144"/>
                    <a:pt x="7" y="138"/>
                  </a:cubicBezTo>
                  <a:cubicBezTo>
                    <a:pt x="3" y="131"/>
                    <a:pt x="0" y="124"/>
                    <a:pt x="0" y="115"/>
                  </a:cubicBezTo>
                  <a:cubicBezTo>
                    <a:pt x="17" y="112"/>
                    <a:pt x="17" y="112"/>
                    <a:pt x="17" y="112"/>
                  </a:cubicBezTo>
                  <a:cubicBezTo>
                    <a:pt x="19" y="121"/>
                    <a:pt x="21" y="128"/>
                    <a:pt x="24" y="132"/>
                  </a:cubicBezTo>
                  <a:cubicBezTo>
                    <a:pt x="29" y="138"/>
                    <a:pt x="35" y="142"/>
                    <a:pt x="42" y="142"/>
                  </a:cubicBezTo>
                  <a:cubicBezTo>
                    <a:pt x="42" y="87"/>
                    <a:pt x="42" y="87"/>
                    <a:pt x="42" y="87"/>
                  </a:cubicBezTo>
                  <a:cubicBezTo>
                    <a:pt x="35" y="86"/>
                    <a:pt x="27" y="83"/>
                    <a:pt x="20" y="79"/>
                  </a:cubicBezTo>
                  <a:cubicBezTo>
                    <a:pt x="15" y="76"/>
                    <a:pt x="10" y="72"/>
                    <a:pt x="7" y="66"/>
                  </a:cubicBezTo>
                  <a:cubicBezTo>
                    <a:pt x="4" y="61"/>
                    <a:pt x="3" y="55"/>
                    <a:pt x="3" y="48"/>
                  </a:cubicBezTo>
                  <a:cubicBezTo>
                    <a:pt x="3" y="35"/>
                    <a:pt x="7" y="25"/>
                    <a:pt x="16" y="18"/>
                  </a:cubicBezTo>
                  <a:cubicBezTo>
                    <a:pt x="22" y="13"/>
                    <a:pt x="30" y="9"/>
                    <a:pt x="42" y="8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8"/>
                    <a:pt x="52" y="8"/>
                    <a:pt x="52" y="8"/>
                  </a:cubicBezTo>
                  <a:cubicBezTo>
                    <a:pt x="62" y="9"/>
                    <a:pt x="70" y="12"/>
                    <a:pt x="76" y="17"/>
                  </a:cubicBezTo>
                  <a:cubicBezTo>
                    <a:pt x="84" y="23"/>
                    <a:pt x="88" y="32"/>
                    <a:pt x="90" y="43"/>
                  </a:cubicBezTo>
                  <a:cubicBezTo>
                    <a:pt x="72" y="46"/>
                    <a:pt x="72" y="46"/>
                    <a:pt x="72" y="46"/>
                  </a:cubicBezTo>
                  <a:cubicBezTo>
                    <a:pt x="71" y="39"/>
                    <a:pt x="69" y="34"/>
                    <a:pt x="65" y="30"/>
                  </a:cubicBezTo>
                  <a:cubicBezTo>
                    <a:pt x="62" y="26"/>
                    <a:pt x="58" y="24"/>
                    <a:pt x="52" y="23"/>
                  </a:cubicBezTo>
                  <a:cubicBezTo>
                    <a:pt x="52" y="73"/>
                    <a:pt x="52" y="73"/>
                    <a:pt x="52" y="73"/>
                  </a:cubicBezTo>
                  <a:cubicBezTo>
                    <a:pt x="61" y="75"/>
                    <a:pt x="67" y="77"/>
                    <a:pt x="69" y="78"/>
                  </a:cubicBezTo>
                  <a:cubicBezTo>
                    <a:pt x="75" y="80"/>
                    <a:pt x="79" y="83"/>
                    <a:pt x="82" y="87"/>
                  </a:cubicBezTo>
                  <a:cubicBezTo>
                    <a:pt x="86" y="90"/>
                    <a:pt x="89" y="94"/>
                    <a:pt x="90" y="99"/>
                  </a:cubicBezTo>
                  <a:cubicBezTo>
                    <a:pt x="92" y="103"/>
                    <a:pt x="93" y="108"/>
                    <a:pt x="93" y="114"/>
                  </a:cubicBezTo>
                  <a:cubicBezTo>
                    <a:pt x="93" y="126"/>
                    <a:pt x="89" y="136"/>
                    <a:pt x="82" y="144"/>
                  </a:cubicBezTo>
                  <a:cubicBezTo>
                    <a:pt x="74" y="152"/>
                    <a:pt x="64" y="156"/>
                    <a:pt x="52" y="157"/>
                  </a:cubicBezTo>
                  <a:cubicBezTo>
                    <a:pt x="52" y="174"/>
                    <a:pt x="52" y="174"/>
                    <a:pt x="52" y="174"/>
                  </a:cubicBezTo>
                  <a:lnTo>
                    <a:pt x="42" y="174"/>
                  </a:lnTo>
                  <a:close/>
                  <a:moveTo>
                    <a:pt x="42" y="23"/>
                  </a:moveTo>
                  <a:cubicBezTo>
                    <a:pt x="35" y="24"/>
                    <a:pt x="30" y="26"/>
                    <a:pt x="26" y="31"/>
                  </a:cubicBezTo>
                  <a:cubicBezTo>
                    <a:pt x="22" y="35"/>
                    <a:pt x="20" y="40"/>
                    <a:pt x="20" y="46"/>
                  </a:cubicBezTo>
                  <a:cubicBezTo>
                    <a:pt x="20" y="52"/>
                    <a:pt x="22" y="57"/>
                    <a:pt x="25" y="61"/>
                  </a:cubicBezTo>
                  <a:cubicBezTo>
                    <a:pt x="28" y="65"/>
                    <a:pt x="34" y="68"/>
                    <a:pt x="42" y="71"/>
                  </a:cubicBezTo>
                  <a:lnTo>
                    <a:pt x="42" y="23"/>
                  </a:lnTo>
                  <a:close/>
                  <a:moveTo>
                    <a:pt x="52" y="142"/>
                  </a:moveTo>
                  <a:cubicBezTo>
                    <a:pt x="59" y="141"/>
                    <a:pt x="64" y="139"/>
                    <a:pt x="69" y="134"/>
                  </a:cubicBezTo>
                  <a:cubicBezTo>
                    <a:pt x="73" y="129"/>
                    <a:pt x="75" y="122"/>
                    <a:pt x="75" y="115"/>
                  </a:cubicBezTo>
                  <a:cubicBezTo>
                    <a:pt x="75" y="109"/>
                    <a:pt x="74" y="104"/>
                    <a:pt x="71" y="100"/>
                  </a:cubicBezTo>
                  <a:cubicBezTo>
                    <a:pt x="68" y="96"/>
                    <a:pt x="61" y="93"/>
                    <a:pt x="52" y="90"/>
                  </a:cubicBezTo>
                  <a:lnTo>
                    <a:pt x="52" y="1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29" name="Freeform 92"/>
            <p:cNvSpPr>
              <a:spLocks noChangeArrowheads="1"/>
            </p:cNvSpPr>
            <p:nvPr/>
          </p:nvSpPr>
          <p:spPr bwMode="auto">
            <a:xfrm>
              <a:off x="255587" y="784225"/>
              <a:ext cx="296862" cy="369887"/>
            </a:xfrm>
            <a:custGeom>
              <a:avLst/>
              <a:gdLst>
                <a:gd name="T0" fmla="*/ 129 w 187"/>
                <a:gd name="T1" fmla="*/ 0 h 233"/>
                <a:gd name="T2" fmla="*/ 52 w 187"/>
                <a:gd name="T3" fmla="*/ 0 h 233"/>
                <a:gd name="T4" fmla="*/ 52 w 187"/>
                <a:gd name="T5" fmla="*/ 79 h 233"/>
                <a:gd name="T6" fmla="*/ 0 w 187"/>
                <a:gd name="T7" fmla="*/ 79 h 233"/>
                <a:gd name="T8" fmla="*/ 47 w 187"/>
                <a:gd name="T9" fmla="*/ 156 h 233"/>
                <a:gd name="T10" fmla="*/ 94 w 187"/>
                <a:gd name="T11" fmla="*/ 233 h 233"/>
                <a:gd name="T12" fmla="*/ 142 w 187"/>
                <a:gd name="T13" fmla="*/ 156 h 233"/>
                <a:gd name="T14" fmla="*/ 187 w 187"/>
                <a:gd name="T15" fmla="*/ 79 h 233"/>
                <a:gd name="T16" fmla="*/ 129 w 187"/>
                <a:gd name="T17" fmla="*/ 79 h 233"/>
                <a:gd name="T18" fmla="*/ 129 w 187"/>
                <a:gd name="T19" fmla="*/ 0 h 23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87"/>
                <a:gd name="T31" fmla="*/ 0 h 233"/>
                <a:gd name="T32" fmla="*/ 187 w 187"/>
                <a:gd name="T33" fmla="*/ 233 h 23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87" h="233">
                  <a:moveTo>
                    <a:pt x="129" y="0"/>
                  </a:moveTo>
                  <a:lnTo>
                    <a:pt x="52" y="0"/>
                  </a:lnTo>
                  <a:lnTo>
                    <a:pt x="52" y="79"/>
                  </a:lnTo>
                  <a:lnTo>
                    <a:pt x="0" y="79"/>
                  </a:lnTo>
                  <a:lnTo>
                    <a:pt x="47" y="156"/>
                  </a:lnTo>
                  <a:lnTo>
                    <a:pt x="94" y="233"/>
                  </a:lnTo>
                  <a:lnTo>
                    <a:pt x="142" y="156"/>
                  </a:lnTo>
                  <a:lnTo>
                    <a:pt x="187" y="79"/>
                  </a:lnTo>
                  <a:lnTo>
                    <a:pt x="129" y="79"/>
                  </a:lnTo>
                  <a:lnTo>
                    <a:pt x="12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30" name="Freeform 93"/>
            <p:cNvSpPr>
              <a:spLocks noChangeArrowheads="1"/>
            </p:cNvSpPr>
            <p:nvPr/>
          </p:nvSpPr>
          <p:spPr bwMode="auto">
            <a:xfrm>
              <a:off x="852487" y="42862"/>
              <a:ext cx="296862" cy="371475"/>
            </a:xfrm>
            <a:custGeom>
              <a:avLst/>
              <a:gdLst>
                <a:gd name="T0" fmla="*/ 129 w 187"/>
                <a:gd name="T1" fmla="*/ 234 h 234"/>
                <a:gd name="T2" fmla="*/ 52 w 187"/>
                <a:gd name="T3" fmla="*/ 234 h 234"/>
                <a:gd name="T4" fmla="*/ 52 w 187"/>
                <a:gd name="T5" fmla="*/ 154 h 234"/>
                <a:gd name="T6" fmla="*/ 0 w 187"/>
                <a:gd name="T7" fmla="*/ 154 h 234"/>
                <a:gd name="T8" fmla="*/ 47 w 187"/>
                <a:gd name="T9" fmla="*/ 77 h 234"/>
                <a:gd name="T10" fmla="*/ 93 w 187"/>
                <a:gd name="T11" fmla="*/ 0 h 234"/>
                <a:gd name="T12" fmla="*/ 140 w 187"/>
                <a:gd name="T13" fmla="*/ 77 h 234"/>
                <a:gd name="T14" fmla="*/ 187 w 187"/>
                <a:gd name="T15" fmla="*/ 154 h 234"/>
                <a:gd name="T16" fmla="*/ 129 w 187"/>
                <a:gd name="T17" fmla="*/ 154 h 234"/>
                <a:gd name="T18" fmla="*/ 129 w 187"/>
                <a:gd name="T19" fmla="*/ 234 h 23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87"/>
                <a:gd name="T31" fmla="*/ 0 h 234"/>
                <a:gd name="T32" fmla="*/ 187 w 187"/>
                <a:gd name="T33" fmla="*/ 234 h 23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87" h="234">
                  <a:moveTo>
                    <a:pt x="129" y="234"/>
                  </a:moveTo>
                  <a:lnTo>
                    <a:pt x="52" y="234"/>
                  </a:lnTo>
                  <a:lnTo>
                    <a:pt x="52" y="154"/>
                  </a:lnTo>
                  <a:lnTo>
                    <a:pt x="0" y="154"/>
                  </a:lnTo>
                  <a:lnTo>
                    <a:pt x="47" y="77"/>
                  </a:lnTo>
                  <a:lnTo>
                    <a:pt x="93" y="0"/>
                  </a:lnTo>
                  <a:lnTo>
                    <a:pt x="140" y="77"/>
                  </a:lnTo>
                  <a:lnTo>
                    <a:pt x="187" y="154"/>
                  </a:lnTo>
                  <a:lnTo>
                    <a:pt x="129" y="154"/>
                  </a:lnTo>
                  <a:lnTo>
                    <a:pt x="129" y="2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</p:grpSp>
      <p:grpSp>
        <p:nvGrpSpPr>
          <p:cNvPr id="231" name="组合 128"/>
          <p:cNvGrpSpPr/>
          <p:nvPr/>
        </p:nvGrpSpPr>
        <p:grpSpPr bwMode="auto">
          <a:xfrm>
            <a:off x="2191474" y="2122516"/>
            <a:ext cx="835740" cy="683093"/>
            <a:chOff x="0" y="0"/>
            <a:chExt cx="1635124" cy="1336675"/>
          </a:xfrm>
          <a:solidFill>
            <a:srgbClr val="FFC000"/>
          </a:solidFill>
        </p:grpSpPr>
        <p:sp>
          <p:nvSpPr>
            <p:cNvPr id="232" name="Freeform 11"/>
            <p:cNvSpPr>
              <a:spLocks noEditPoints="1" noChangeArrowheads="1"/>
            </p:cNvSpPr>
            <p:nvPr/>
          </p:nvSpPr>
          <p:spPr bwMode="auto">
            <a:xfrm>
              <a:off x="925512" y="0"/>
              <a:ext cx="709612" cy="711200"/>
            </a:xfrm>
            <a:custGeom>
              <a:avLst/>
              <a:gdLst>
                <a:gd name="T0" fmla="*/ 128 w 256"/>
                <a:gd name="T1" fmla="*/ 0 h 256"/>
                <a:gd name="T2" fmla="*/ 0 w 256"/>
                <a:gd name="T3" fmla="*/ 128 h 256"/>
                <a:gd name="T4" fmla="*/ 128 w 256"/>
                <a:gd name="T5" fmla="*/ 256 h 256"/>
                <a:gd name="T6" fmla="*/ 256 w 256"/>
                <a:gd name="T7" fmla="*/ 128 h 256"/>
                <a:gd name="T8" fmla="*/ 128 w 256"/>
                <a:gd name="T9" fmla="*/ 0 h 256"/>
                <a:gd name="T10" fmla="*/ 128 w 256"/>
                <a:gd name="T11" fmla="*/ 229 h 256"/>
                <a:gd name="T12" fmla="*/ 27 w 256"/>
                <a:gd name="T13" fmla="*/ 128 h 256"/>
                <a:gd name="T14" fmla="*/ 128 w 256"/>
                <a:gd name="T15" fmla="*/ 27 h 256"/>
                <a:gd name="T16" fmla="*/ 229 w 256"/>
                <a:gd name="T17" fmla="*/ 128 h 256"/>
                <a:gd name="T18" fmla="*/ 128 w 256"/>
                <a:gd name="T19" fmla="*/ 229 h 25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6"/>
                <a:gd name="T31" fmla="*/ 0 h 256"/>
                <a:gd name="T32" fmla="*/ 256 w 256"/>
                <a:gd name="T33" fmla="*/ 256 h 25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6" h="256">
                  <a:moveTo>
                    <a:pt x="128" y="0"/>
                  </a:moveTo>
                  <a:cubicBezTo>
                    <a:pt x="57" y="0"/>
                    <a:pt x="0" y="57"/>
                    <a:pt x="0" y="128"/>
                  </a:cubicBezTo>
                  <a:cubicBezTo>
                    <a:pt x="0" y="199"/>
                    <a:pt x="57" y="256"/>
                    <a:pt x="128" y="256"/>
                  </a:cubicBezTo>
                  <a:cubicBezTo>
                    <a:pt x="199" y="256"/>
                    <a:pt x="256" y="199"/>
                    <a:pt x="256" y="128"/>
                  </a:cubicBezTo>
                  <a:cubicBezTo>
                    <a:pt x="256" y="57"/>
                    <a:pt x="199" y="0"/>
                    <a:pt x="128" y="0"/>
                  </a:cubicBezTo>
                  <a:close/>
                  <a:moveTo>
                    <a:pt x="128" y="229"/>
                  </a:moveTo>
                  <a:cubicBezTo>
                    <a:pt x="72" y="229"/>
                    <a:pt x="27" y="183"/>
                    <a:pt x="27" y="128"/>
                  </a:cubicBezTo>
                  <a:cubicBezTo>
                    <a:pt x="27" y="72"/>
                    <a:pt x="72" y="27"/>
                    <a:pt x="128" y="27"/>
                  </a:cubicBezTo>
                  <a:cubicBezTo>
                    <a:pt x="184" y="27"/>
                    <a:pt x="229" y="72"/>
                    <a:pt x="229" y="128"/>
                  </a:cubicBezTo>
                  <a:cubicBezTo>
                    <a:pt x="229" y="183"/>
                    <a:pt x="184" y="229"/>
                    <a:pt x="128" y="2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33" name="Freeform 12"/>
            <p:cNvSpPr>
              <a:spLocks noEditPoints="1" noChangeArrowheads="1"/>
            </p:cNvSpPr>
            <p:nvPr/>
          </p:nvSpPr>
          <p:spPr bwMode="auto">
            <a:xfrm>
              <a:off x="1168400" y="147638"/>
              <a:ext cx="228600" cy="422275"/>
            </a:xfrm>
            <a:custGeom>
              <a:avLst/>
              <a:gdLst>
                <a:gd name="T0" fmla="*/ 37 w 82"/>
                <a:gd name="T1" fmla="*/ 152 h 152"/>
                <a:gd name="T2" fmla="*/ 37 w 82"/>
                <a:gd name="T3" fmla="*/ 137 h 152"/>
                <a:gd name="T4" fmla="*/ 19 w 82"/>
                <a:gd name="T5" fmla="*/ 132 h 152"/>
                <a:gd name="T6" fmla="*/ 6 w 82"/>
                <a:gd name="T7" fmla="*/ 120 h 152"/>
                <a:gd name="T8" fmla="*/ 0 w 82"/>
                <a:gd name="T9" fmla="*/ 100 h 152"/>
                <a:gd name="T10" fmla="*/ 16 w 82"/>
                <a:gd name="T11" fmla="*/ 97 h 152"/>
                <a:gd name="T12" fmla="*/ 22 w 82"/>
                <a:gd name="T13" fmla="*/ 115 h 152"/>
                <a:gd name="T14" fmla="*/ 37 w 82"/>
                <a:gd name="T15" fmla="*/ 124 h 152"/>
                <a:gd name="T16" fmla="*/ 37 w 82"/>
                <a:gd name="T17" fmla="*/ 76 h 152"/>
                <a:gd name="T18" fmla="*/ 18 w 82"/>
                <a:gd name="T19" fmla="*/ 69 h 152"/>
                <a:gd name="T20" fmla="*/ 7 w 82"/>
                <a:gd name="T21" fmla="*/ 58 h 152"/>
                <a:gd name="T22" fmla="*/ 3 w 82"/>
                <a:gd name="T23" fmla="*/ 42 h 152"/>
                <a:gd name="T24" fmla="*/ 14 w 82"/>
                <a:gd name="T25" fmla="*/ 16 h 152"/>
                <a:gd name="T26" fmla="*/ 37 w 82"/>
                <a:gd name="T27" fmla="*/ 8 h 152"/>
                <a:gd name="T28" fmla="*/ 37 w 82"/>
                <a:gd name="T29" fmla="*/ 0 h 152"/>
                <a:gd name="T30" fmla="*/ 46 w 82"/>
                <a:gd name="T31" fmla="*/ 0 h 152"/>
                <a:gd name="T32" fmla="*/ 46 w 82"/>
                <a:gd name="T33" fmla="*/ 8 h 152"/>
                <a:gd name="T34" fmla="*/ 67 w 82"/>
                <a:gd name="T35" fmla="*/ 15 h 152"/>
                <a:gd name="T36" fmla="*/ 79 w 82"/>
                <a:gd name="T37" fmla="*/ 38 h 152"/>
                <a:gd name="T38" fmla="*/ 63 w 82"/>
                <a:gd name="T39" fmla="*/ 40 h 152"/>
                <a:gd name="T40" fmla="*/ 57 w 82"/>
                <a:gd name="T41" fmla="*/ 27 h 152"/>
                <a:gd name="T42" fmla="*/ 46 w 82"/>
                <a:gd name="T43" fmla="*/ 20 h 152"/>
                <a:gd name="T44" fmla="*/ 46 w 82"/>
                <a:gd name="T45" fmla="*/ 64 h 152"/>
                <a:gd name="T46" fmla="*/ 61 w 82"/>
                <a:gd name="T47" fmla="*/ 68 h 152"/>
                <a:gd name="T48" fmla="*/ 72 w 82"/>
                <a:gd name="T49" fmla="*/ 76 h 152"/>
                <a:gd name="T50" fmla="*/ 79 w 82"/>
                <a:gd name="T51" fmla="*/ 86 h 152"/>
                <a:gd name="T52" fmla="*/ 82 w 82"/>
                <a:gd name="T53" fmla="*/ 99 h 152"/>
                <a:gd name="T54" fmla="*/ 72 w 82"/>
                <a:gd name="T55" fmla="*/ 126 h 152"/>
                <a:gd name="T56" fmla="*/ 46 w 82"/>
                <a:gd name="T57" fmla="*/ 137 h 152"/>
                <a:gd name="T58" fmla="*/ 46 w 82"/>
                <a:gd name="T59" fmla="*/ 152 h 152"/>
                <a:gd name="T60" fmla="*/ 37 w 82"/>
                <a:gd name="T61" fmla="*/ 152 h 152"/>
                <a:gd name="T62" fmla="*/ 37 w 82"/>
                <a:gd name="T63" fmla="*/ 20 h 152"/>
                <a:gd name="T64" fmla="*/ 23 w 82"/>
                <a:gd name="T65" fmla="*/ 27 h 152"/>
                <a:gd name="T66" fmla="*/ 18 w 82"/>
                <a:gd name="T67" fmla="*/ 41 h 152"/>
                <a:gd name="T68" fmla="*/ 22 w 82"/>
                <a:gd name="T69" fmla="*/ 54 h 152"/>
                <a:gd name="T70" fmla="*/ 37 w 82"/>
                <a:gd name="T71" fmla="*/ 62 h 152"/>
                <a:gd name="T72" fmla="*/ 37 w 82"/>
                <a:gd name="T73" fmla="*/ 20 h 152"/>
                <a:gd name="T74" fmla="*/ 46 w 82"/>
                <a:gd name="T75" fmla="*/ 124 h 152"/>
                <a:gd name="T76" fmla="*/ 60 w 82"/>
                <a:gd name="T77" fmla="*/ 117 h 152"/>
                <a:gd name="T78" fmla="*/ 66 w 82"/>
                <a:gd name="T79" fmla="*/ 100 h 152"/>
                <a:gd name="T80" fmla="*/ 62 w 82"/>
                <a:gd name="T81" fmla="*/ 87 h 152"/>
                <a:gd name="T82" fmla="*/ 46 w 82"/>
                <a:gd name="T83" fmla="*/ 78 h 152"/>
                <a:gd name="T84" fmla="*/ 46 w 82"/>
                <a:gd name="T85" fmla="*/ 124 h 15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82"/>
                <a:gd name="T130" fmla="*/ 0 h 152"/>
                <a:gd name="T131" fmla="*/ 82 w 82"/>
                <a:gd name="T132" fmla="*/ 152 h 15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82" h="152">
                  <a:moveTo>
                    <a:pt x="37" y="152"/>
                  </a:moveTo>
                  <a:cubicBezTo>
                    <a:pt x="37" y="137"/>
                    <a:pt x="37" y="137"/>
                    <a:pt x="37" y="137"/>
                  </a:cubicBezTo>
                  <a:cubicBezTo>
                    <a:pt x="29" y="136"/>
                    <a:pt x="23" y="134"/>
                    <a:pt x="19" y="132"/>
                  </a:cubicBezTo>
                  <a:cubicBezTo>
                    <a:pt x="14" y="129"/>
                    <a:pt x="10" y="126"/>
                    <a:pt x="6" y="120"/>
                  </a:cubicBezTo>
                  <a:cubicBezTo>
                    <a:pt x="3" y="115"/>
                    <a:pt x="1" y="108"/>
                    <a:pt x="0" y="100"/>
                  </a:cubicBezTo>
                  <a:cubicBezTo>
                    <a:pt x="16" y="97"/>
                    <a:pt x="16" y="97"/>
                    <a:pt x="16" y="97"/>
                  </a:cubicBezTo>
                  <a:cubicBezTo>
                    <a:pt x="17" y="106"/>
                    <a:pt x="19" y="112"/>
                    <a:pt x="22" y="115"/>
                  </a:cubicBezTo>
                  <a:cubicBezTo>
                    <a:pt x="26" y="121"/>
                    <a:pt x="31" y="124"/>
                    <a:pt x="37" y="124"/>
                  </a:cubicBezTo>
                  <a:cubicBezTo>
                    <a:pt x="37" y="76"/>
                    <a:pt x="37" y="76"/>
                    <a:pt x="37" y="76"/>
                  </a:cubicBezTo>
                  <a:cubicBezTo>
                    <a:pt x="31" y="75"/>
                    <a:pt x="24" y="73"/>
                    <a:pt x="18" y="69"/>
                  </a:cubicBezTo>
                  <a:cubicBezTo>
                    <a:pt x="13" y="66"/>
                    <a:pt x="10" y="63"/>
                    <a:pt x="7" y="58"/>
                  </a:cubicBezTo>
                  <a:cubicBezTo>
                    <a:pt x="4" y="53"/>
                    <a:pt x="3" y="48"/>
                    <a:pt x="3" y="42"/>
                  </a:cubicBezTo>
                  <a:cubicBezTo>
                    <a:pt x="3" y="31"/>
                    <a:pt x="7" y="22"/>
                    <a:pt x="14" y="16"/>
                  </a:cubicBezTo>
                  <a:cubicBezTo>
                    <a:pt x="20" y="11"/>
                    <a:pt x="27" y="9"/>
                    <a:pt x="37" y="8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55" y="8"/>
                    <a:pt x="62" y="11"/>
                    <a:pt x="67" y="15"/>
                  </a:cubicBezTo>
                  <a:cubicBezTo>
                    <a:pt x="73" y="21"/>
                    <a:pt x="77" y="28"/>
                    <a:pt x="79" y="38"/>
                  </a:cubicBezTo>
                  <a:cubicBezTo>
                    <a:pt x="63" y="40"/>
                    <a:pt x="63" y="40"/>
                    <a:pt x="63" y="40"/>
                  </a:cubicBezTo>
                  <a:cubicBezTo>
                    <a:pt x="62" y="34"/>
                    <a:pt x="60" y="30"/>
                    <a:pt x="57" y="27"/>
                  </a:cubicBezTo>
                  <a:cubicBezTo>
                    <a:pt x="55" y="23"/>
                    <a:pt x="51" y="21"/>
                    <a:pt x="46" y="20"/>
                  </a:cubicBezTo>
                  <a:cubicBezTo>
                    <a:pt x="46" y="64"/>
                    <a:pt x="46" y="64"/>
                    <a:pt x="46" y="64"/>
                  </a:cubicBezTo>
                  <a:cubicBezTo>
                    <a:pt x="53" y="66"/>
                    <a:pt x="58" y="67"/>
                    <a:pt x="61" y="68"/>
                  </a:cubicBezTo>
                  <a:cubicBezTo>
                    <a:pt x="66" y="70"/>
                    <a:pt x="69" y="73"/>
                    <a:pt x="72" y="76"/>
                  </a:cubicBezTo>
                  <a:cubicBezTo>
                    <a:pt x="75" y="79"/>
                    <a:pt x="78" y="82"/>
                    <a:pt x="79" y="86"/>
                  </a:cubicBezTo>
                  <a:cubicBezTo>
                    <a:pt x="81" y="90"/>
                    <a:pt x="82" y="95"/>
                    <a:pt x="82" y="99"/>
                  </a:cubicBezTo>
                  <a:cubicBezTo>
                    <a:pt x="82" y="110"/>
                    <a:pt x="78" y="119"/>
                    <a:pt x="72" y="126"/>
                  </a:cubicBezTo>
                  <a:cubicBezTo>
                    <a:pt x="65" y="133"/>
                    <a:pt x="56" y="136"/>
                    <a:pt x="46" y="137"/>
                  </a:cubicBezTo>
                  <a:cubicBezTo>
                    <a:pt x="46" y="152"/>
                    <a:pt x="46" y="152"/>
                    <a:pt x="46" y="152"/>
                  </a:cubicBezTo>
                  <a:lnTo>
                    <a:pt x="37" y="152"/>
                  </a:lnTo>
                  <a:close/>
                  <a:moveTo>
                    <a:pt x="37" y="20"/>
                  </a:moveTo>
                  <a:cubicBezTo>
                    <a:pt x="31" y="21"/>
                    <a:pt x="27" y="23"/>
                    <a:pt x="23" y="27"/>
                  </a:cubicBezTo>
                  <a:cubicBezTo>
                    <a:pt x="20" y="31"/>
                    <a:pt x="18" y="35"/>
                    <a:pt x="18" y="41"/>
                  </a:cubicBezTo>
                  <a:cubicBezTo>
                    <a:pt x="18" y="46"/>
                    <a:pt x="20" y="50"/>
                    <a:pt x="22" y="54"/>
                  </a:cubicBezTo>
                  <a:cubicBezTo>
                    <a:pt x="25" y="57"/>
                    <a:pt x="30" y="60"/>
                    <a:pt x="37" y="62"/>
                  </a:cubicBezTo>
                  <a:lnTo>
                    <a:pt x="37" y="20"/>
                  </a:lnTo>
                  <a:close/>
                  <a:moveTo>
                    <a:pt x="46" y="124"/>
                  </a:moveTo>
                  <a:cubicBezTo>
                    <a:pt x="52" y="124"/>
                    <a:pt x="57" y="121"/>
                    <a:pt x="60" y="117"/>
                  </a:cubicBezTo>
                  <a:cubicBezTo>
                    <a:pt x="64" y="112"/>
                    <a:pt x="66" y="107"/>
                    <a:pt x="66" y="100"/>
                  </a:cubicBezTo>
                  <a:cubicBezTo>
                    <a:pt x="66" y="95"/>
                    <a:pt x="65" y="91"/>
                    <a:pt x="62" y="87"/>
                  </a:cubicBezTo>
                  <a:cubicBezTo>
                    <a:pt x="59" y="84"/>
                    <a:pt x="54" y="81"/>
                    <a:pt x="46" y="78"/>
                  </a:cubicBezTo>
                  <a:lnTo>
                    <a:pt x="46" y="1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34" name="Freeform 13"/>
            <p:cNvSpPr>
              <a:spLocks noEditPoints="1" noChangeArrowheads="1"/>
            </p:cNvSpPr>
            <p:nvPr/>
          </p:nvSpPr>
          <p:spPr bwMode="auto">
            <a:xfrm>
              <a:off x="0" y="3175"/>
              <a:ext cx="703262" cy="703262"/>
            </a:xfrm>
            <a:custGeom>
              <a:avLst/>
              <a:gdLst>
                <a:gd name="T0" fmla="*/ 127 w 253"/>
                <a:gd name="T1" fmla="*/ 0 h 253"/>
                <a:gd name="T2" fmla="*/ 0 w 253"/>
                <a:gd name="T3" fmla="*/ 127 h 253"/>
                <a:gd name="T4" fmla="*/ 127 w 253"/>
                <a:gd name="T5" fmla="*/ 253 h 253"/>
                <a:gd name="T6" fmla="*/ 253 w 253"/>
                <a:gd name="T7" fmla="*/ 127 h 253"/>
                <a:gd name="T8" fmla="*/ 127 w 253"/>
                <a:gd name="T9" fmla="*/ 0 h 253"/>
                <a:gd name="T10" fmla="*/ 127 w 253"/>
                <a:gd name="T11" fmla="*/ 226 h 253"/>
                <a:gd name="T12" fmla="*/ 27 w 253"/>
                <a:gd name="T13" fmla="*/ 127 h 253"/>
                <a:gd name="T14" fmla="*/ 127 w 253"/>
                <a:gd name="T15" fmla="*/ 27 h 253"/>
                <a:gd name="T16" fmla="*/ 226 w 253"/>
                <a:gd name="T17" fmla="*/ 127 h 253"/>
                <a:gd name="T18" fmla="*/ 127 w 253"/>
                <a:gd name="T19" fmla="*/ 226 h 25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3"/>
                <a:gd name="T31" fmla="*/ 0 h 253"/>
                <a:gd name="T32" fmla="*/ 253 w 253"/>
                <a:gd name="T33" fmla="*/ 253 h 25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3" h="253">
                  <a:moveTo>
                    <a:pt x="127" y="0"/>
                  </a:moveTo>
                  <a:cubicBezTo>
                    <a:pt x="57" y="0"/>
                    <a:pt x="0" y="57"/>
                    <a:pt x="0" y="127"/>
                  </a:cubicBezTo>
                  <a:cubicBezTo>
                    <a:pt x="0" y="197"/>
                    <a:pt x="57" y="253"/>
                    <a:pt x="127" y="253"/>
                  </a:cubicBezTo>
                  <a:cubicBezTo>
                    <a:pt x="197" y="253"/>
                    <a:pt x="253" y="197"/>
                    <a:pt x="253" y="127"/>
                  </a:cubicBezTo>
                  <a:cubicBezTo>
                    <a:pt x="253" y="57"/>
                    <a:pt x="197" y="0"/>
                    <a:pt x="127" y="0"/>
                  </a:cubicBezTo>
                  <a:close/>
                  <a:moveTo>
                    <a:pt x="127" y="226"/>
                  </a:moveTo>
                  <a:cubicBezTo>
                    <a:pt x="72" y="226"/>
                    <a:pt x="27" y="182"/>
                    <a:pt x="27" y="127"/>
                  </a:cubicBezTo>
                  <a:cubicBezTo>
                    <a:pt x="27" y="72"/>
                    <a:pt x="72" y="27"/>
                    <a:pt x="127" y="27"/>
                  </a:cubicBezTo>
                  <a:cubicBezTo>
                    <a:pt x="182" y="27"/>
                    <a:pt x="226" y="72"/>
                    <a:pt x="226" y="127"/>
                  </a:cubicBezTo>
                  <a:cubicBezTo>
                    <a:pt x="226" y="182"/>
                    <a:pt x="182" y="226"/>
                    <a:pt x="127" y="2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35" name="Freeform 14"/>
            <p:cNvSpPr>
              <a:spLocks noChangeArrowheads="1"/>
            </p:cNvSpPr>
            <p:nvPr/>
          </p:nvSpPr>
          <p:spPr bwMode="auto">
            <a:xfrm>
              <a:off x="319087" y="325438"/>
              <a:ext cx="61912" cy="63500"/>
            </a:xfrm>
            <a:custGeom>
              <a:avLst/>
              <a:gdLst>
                <a:gd name="T0" fmla="*/ 22 w 22"/>
                <a:gd name="T1" fmla="*/ 12 h 23"/>
                <a:gd name="T2" fmla="*/ 11 w 22"/>
                <a:gd name="T3" fmla="*/ 23 h 23"/>
                <a:gd name="T4" fmla="*/ 0 w 22"/>
                <a:gd name="T5" fmla="*/ 11 h 23"/>
                <a:gd name="T6" fmla="*/ 11 w 22"/>
                <a:gd name="T7" fmla="*/ 0 h 23"/>
                <a:gd name="T8" fmla="*/ 22 w 22"/>
                <a:gd name="T9" fmla="*/ 12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"/>
                <a:gd name="T16" fmla="*/ 0 h 23"/>
                <a:gd name="T17" fmla="*/ 22 w 22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" h="23">
                  <a:moveTo>
                    <a:pt x="22" y="12"/>
                  </a:moveTo>
                  <a:cubicBezTo>
                    <a:pt x="22" y="18"/>
                    <a:pt x="17" y="23"/>
                    <a:pt x="11" y="23"/>
                  </a:cubicBezTo>
                  <a:cubicBezTo>
                    <a:pt x="5" y="23"/>
                    <a:pt x="0" y="17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2" y="5"/>
                    <a:pt x="2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36" name="Freeform 15"/>
            <p:cNvSpPr>
              <a:spLocks noChangeArrowheads="1"/>
            </p:cNvSpPr>
            <p:nvPr/>
          </p:nvSpPr>
          <p:spPr bwMode="auto">
            <a:xfrm>
              <a:off x="388937" y="347663"/>
              <a:ext cx="155575" cy="25400"/>
            </a:xfrm>
            <a:custGeom>
              <a:avLst/>
              <a:gdLst>
                <a:gd name="T0" fmla="*/ 4 w 56"/>
                <a:gd name="T1" fmla="*/ 8 h 9"/>
                <a:gd name="T2" fmla="*/ 0 w 56"/>
                <a:gd name="T3" fmla="*/ 4 h 9"/>
                <a:gd name="T4" fmla="*/ 0 w 56"/>
                <a:gd name="T5" fmla="*/ 4 h 9"/>
                <a:gd name="T6" fmla="*/ 4 w 56"/>
                <a:gd name="T7" fmla="*/ 0 h 9"/>
                <a:gd name="T8" fmla="*/ 52 w 56"/>
                <a:gd name="T9" fmla="*/ 0 h 9"/>
                <a:gd name="T10" fmla="*/ 56 w 56"/>
                <a:gd name="T11" fmla="*/ 5 h 9"/>
                <a:gd name="T12" fmla="*/ 56 w 56"/>
                <a:gd name="T13" fmla="*/ 5 h 9"/>
                <a:gd name="T14" fmla="*/ 52 w 56"/>
                <a:gd name="T15" fmla="*/ 9 h 9"/>
                <a:gd name="T16" fmla="*/ 4 w 56"/>
                <a:gd name="T17" fmla="*/ 8 h 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6"/>
                <a:gd name="T28" fmla="*/ 0 h 9"/>
                <a:gd name="T29" fmla="*/ 56 w 56"/>
                <a:gd name="T30" fmla="*/ 9 h 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6" h="9">
                  <a:moveTo>
                    <a:pt x="4" y="8"/>
                  </a:moveTo>
                  <a:cubicBezTo>
                    <a:pt x="2" y="8"/>
                    <a:pt x="0" y="6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4" y="0"/>
                    <a:pt x="56" y="2"/>
                    <a:pt x="56" y="5"/>
                  </a:cubicBezTo>
                  <a:cubicBezTo>
                    <a:pt x="56" y="5"/>
                    <a:pt x="56" y="5"/>
                    <a:pt x="56" y="5"/>
                  </a:cubicBezTo>
                  <a:cubicBezTo>
                    <a:pt x="56" y="7"/>
                    <a:pt x="54" y="9"/>
                    <a:pt x="52" y="9"/>
                  </a:cubicBezTo>
                  <a:lnTo>
                    <a:pt x="4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37" name="Freeform 16"/>
            <p:cNvSpPr>
              <a:spLocks noChangeArrowheads="1"/>
            </p:cNvSpPr>
            <p:nvPr/>
          </p:nvSpPr>
          <p:spPr bwMode="auto">
            <a:xfrm>
              <a:off x="339725" y="117475"/>
              <a:ext cx="26987" cy="201612"/>
            </a:xfrm>
            <a:custGeom>
              <a:avLst/>
              <a:gdLst>
                <a:gd name="T0" fmla="*/ 9 w 10"/>
                <a:gd name="T1" fmla="*/ 68 h 73"/>
                <a:gd name="T2" fmla="*/ 4 w 10"/>
                <a:gd name="T3" fmla="*/ 73 h 73"/>
                <a:gd name="T4" fmla="*/ 4 w 10"/>
                <a:gd name="T5" fmla="*/ 73 h 73"/>
                <a:gd name="T6" fmla="*/ 0 w 10"/>
                <a:gd name="T7" fmla="*/ 68 h 73"/>
                <a:gd name="T8" fmla="*/ 1 w 10"/>
                <a:gd name="T9" fmla="*/ 4 h 73"/>
                <a:gd name="T10" fmla="*/ 5 w 10"/>
                <a:gd name="T11" fmla="*/ 0 h 73"/>
                <a:gd name="T12" fmla="*/ 5 w 10"/>
                <a:gd name="T13" fmla="*/ 0 h 73"/>
                <a:gd name="T14" fmla="*/ 9 w 10"/>
                <a:gd name="T15" fmla="*/ 5 h 73"/>
                <a:gd name="T16" fmla="*/ 9 w 10"/>
                <a:gd name="T17" fmla="*/ 68 h 7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"/>
                <a:gd name="T28" fmla="*/ 0 h 73"/>
                <a:gd name="T29" fmla="*/ 10 w 10"/>
                <a:gd name="T30" fmla="*/ 73 h 7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" h="73">
                  <a:moveTo>
                    <a:pt x="9" y="68"/>
                  </a:moveTo>
                  <a:cubicBezTo>
                    <a:pt x="9" y="71"/>
                    <a:pt x="7" y="73"/>
                    <a:pt x="4" y="73"/>
                  </a:cubicBezTo>
                  <a:cubicBezTo>
                    <a:pt x="4" y="73"/>
                    <a:pt x="4" y="73"/>
                    <a:pt x="4" y="73"/>
                  </a:cubicBezTo>
                  <a:cubicBezTo>
                    <a:pt x="2" y="73"/>
                    <a:pt x="0" y="71"/>
                    <a:pt x="0" y="68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2"/>
                    <a:pt x="3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8" y="0"/>
                    <a:pt x="10" y="2"/>
                    <a:pt x="9" y="5"/>
                  </a:cubicBezTo>
                  <a:lnTo>
                    <a:pt x="9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38" name="Freeform 17"/>
            <p:cNvSpPr>
              <a:spLocks noEditPoints="1" noChangeArrowheads="1"/>
            </p:cNvSpPr>
            <p:nvPr/>
          </p:nvSpPr>
          <p:spPr bwMode="auto">
            <a:xfrm>
              <a:off x="195262" y="455613"/>
              <a:ext cx="1220787" cy="881062"/>
            </a:xfrm>
            <a:custGeom>
              <a:avLst/>
              <a:gdLst>
                <a:gd name="T0" fmla="*/ 51 w 440"/>
                <a:gd name="T1" fmla="*/ 130 h 317"/>
                <a:gd name="T2" fmla="*/ 51 w 440"/>
                <a:gd name="T3" fmla="*/ 163 h 317"/>
                <a:gd name="T4" fmla="*/ 125 w 440"/>
                <a:gd name="T5" fmla="*/ 225 h 317"/>
                <a:gd name="T6" fmla="*/ 150 w 440"/>
                <a:gd name="T7" fmla="*/ 206 h 317"/>
                <a:gd name="T8" fmla="*/ 144 w 440"/>
                <a:gd name="T9" fmla="*/ 282 h 317"/>
                <a:gd name="T10" fmla="*/ 144 w 440"/>
                <a:gd name="T11" fmla="*/ 317 h 317"/>
                <a:gd name="T12" fmla="*/ 315 w 440"/>
                <a:gd name="T13" fmla="*/ 301 h 317"/>
                <a:gd name="T14" fmla="*/ 309 w 440"/>
                <a:gd name="T15" fmla="*/ 241 h 317"/>
                <a:gd name="T16" fmla="*/ 309 w 440"/>
                <a:gd name="T17" fmla="*/ 200 h 317"/>
                <a:gd name="T18" fmla="*/ 338 w 440"/>
                <a:gd name="T19" fmla="*/ 218 h 317"/>
                <a:gd name="T20" fmla="*/ 359 w 440"/>
                <a:gd name="T21" fmla="*/ 209 h 317"/>
                <a:gd name="T22" fmla="*/ 395 w 440"/>
                <a:gd name="T23" fmla="*/ 151 h 317"/>
                <a:gd name="T24" fmla="*/ 386 w 440"/>
                <a:gd name="T25" fmla="*/ 136 h 317"/>
                <a:gd name="T26" fmla="*/ 394 w 440"/>
                <a:gd name="T27" fmla="*/ 127 h 317"/>
                <a:gd name="T28" fmla="*/ 431 w 440"/>
                <a:gd name="T29" fmla="*/ 116 h 317"/>
                <a:gd name="T30" fmla="*/ 438 w 440"/>
                <a:gd name="T31" fmla="*/ 108 h 317"/>
                <a:gd name="T32" fmla="*/ 431 w 440"/>
                <a:gd name="T33" fmla="*/ 106 h 317"/>
                <a:gd name="T34" fmla="*/ 412 w 440"/>
                <a:gd name="T35" fmla="*/ 113 h 317"/>
                <a:gd name="T36" fmla="*/ 406 w 440"/>
                <a:gd name="T37" fmla="*/ 106 h 317"/>
                <a:gd name="T38" fmla="*/ 389 w 440"/>
                <a:gd name="T39" fmla="*/ 110 h 317"/>
                <a:gd name="T40" fmla="*/ 367 w 440"/>
                <a:gd name="T41" fmla="*/ 123 h 317"/>
                <a:gd name="T42" fmla="*/ 346 w 440"/>
                <a:gd name="T43" fmla="*/ 159 h 317"/>
                <a:gd name="T44" fmla="*/ 336 w 440"/>
                <a:gd name="T45" fmla="*/ 169 h 317"/>
                <a:gd name="T46" fmla="*/ 329 w 440"/>
                <a:gd name="T47" fmla="*/ 152 h 317"/>
                <a:gd name="T48" fmla="*/ 319 w 440"/>
                <a:gd name="T49" fmla="*/ 130 h 317"/>
                <a:gd name="T50" fmla="*/ 267 w 440"/>
                <a:gd name="T51" fmla="*/ 96 h 317"/>
                <a:gd name="T52" fmla="*/ 262 w 440"/>
                <a:gd name="T53" fmla="*/ 65 h 317"/>
                <a:gd name="T54" fmla="*/ 262 w 440"/>
                <a:gd name="T55" fmla="*/ 46 h 317"/>
                <a:gd name="T56" fmla="*/ 261 w 440"/>
                <a:gd name="T57" fmla="*/ 20 h 317"/>
                <a:gd name="T58" fmla="*/ 236 w 440"/>
                <a:gd name="T59" fmla="*/ 2 h 317"/>
                <a:gd name="T60" fmla="*/ 203 w 440"/>
                <a:gd name="T61" fmla="*/ 17 h 317"/>
                <a:gd name="T62" fmla="*/ 205 w 440"/>
                <a:gd name="T63" fmla="*/ 50 h 317"/>
                <a:gd name="T64" fmla="*/ 211 w 440"/>
                <a:gd name="T65" fmla="*/ 71 h 317"/>
                <a:gd name="T66" fmla="*/ 201 w 440"/>
                <a:gd name="T67" fmla="*/ 96 h 317"/>
                <a:gd name="T68" fmla="*/ 152 w 440"/>
                <a:gd name="T69" fmla="*/ 107 h 317"/>
                <a:gd name="T70" fmla="*/ 132 w 440"/>
                <a:gd name="T71" fmla="*/ 150 h 317"/>
                <a:gd name="T72" fmla="*/ 123 w 440"/>
                <a:gd name="T73" fmla="*/ 173 h 317"/>
                <a:gd name="T74" fmla="*/ 118 w 440"/>
                <a:gd name="T75" fmla="*/ 179 h 317"/>
                <a:gd name="T76" fmla="*/ 102 w 440"/>
                <a:gd name="T77" fmla="*/ 159 h 317"/>
                <a:gd name="T78" fmla="*/ 83 w 440"/>
                <a:gd name="T79" fmla="*/ 134 h 317"/>
                <a:gd name="T80" fmla="*/ 79 w 440"/>
                <a:gd name="T81" fmla="*/ 131 h 317"/>
                <a:gd name="T82" fmla="*/ 67 w 440"/>
                <a:gd name="T83" fmla="*/ 110 h 317"/>
                <a:gd name="T84" fmla="*/ 56 w 440"/>
                <a:gd name="T85" fmla="*/ 94 h 317"/>
                <a:gd name="T86" fmla="*/ 49 w 440"/>
                <a:gd name="T87" fmla="*/ 113 h 317"/>
                <a:gd name="T88" fmla="*/ 20 w 440"/>
                <a:gd name="T89" fmla="*/ 102 h 317"/>
                <a:gd name="T90" fmla="*/ 28 w 440"/>
                <a:gd name="T91" fmla="*/ 118 h 317"/>
                <a:gd name="T92" fmla="*/ 215 w 440"/>
                <a:gd name="T93" fmla="*/ 189 h 317"/>
                <a:gd name="T94" fmla="*/ 212 w 440"/>
                <a:gd name="T95" fmla="*/ 88 h 317"/>
                <a:gd name="T96" fmla="*/ 228 w 440"/>
                <a:gd name="T97" fmla="*/ 119 h 317"/>
                <a:gd name="T98" fmla="*/ 233 w 440"/>
                <a:gd name="T99" fmla="*/ 149 h 317"/>
                <a:gd name="T100" fmla="*/ 254 w 440"/>
                <a:gd name="T101" fmla="*/ 273 h 317"/>
                <a:gd name="T102" fmla="*/ 245 w 440"/>
                <a:gd name="T103" fmla="*/ 136 h 317"/>
                <a:gd name="T104" fmla="*/ 240 w 440"/>
                <a:gd name="T105" fmla="*/ 113 h 317"/>
                <a:gd name="T106" fmla="*/ 256 w 440"/>
                <a:gd name="T107" fmla="*/ 91 h 317"/>
                <a:gd name="T108" fmla="*/ 266 w 440"/>
                <a:gd name="T109" fmla="*/ 195 h 317"/>
                <a:gd name="T110" fmla="*/ 275 w 440"/>
                <a:gd name="T111" fmla="*/ 263 h 317"/>
                <a:gd name="T112" fmla="*/ 250 w 440"/>
                <a:gd name="T113" fmla="*/ 276 h 317"/>
                <a:gd name="T114" fmla="*/ 200 w 440"/>
                <a:gd name="T115" fmla="*/ 270 h 31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440"/>
                <a:gd name="T175" fmla="*/ 0 h 317"/>
                <a:gd name="T176" fmla="*/ 440 w 440"/>
                <a:gd name="T177" fmla="*/ 317 h 31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440" h="317">
                  <a:moveTo>
                    <a:pt x="28" y="118"/>
                  </a:moveTo>
                  <a:cubicBezTo>
                    <a:pt x="31" y="118"/>
                    <a:pt x="51" y="130"/>
                    <a:pt x="51" y="130"/>
                  </a:cubicBezTo>
                  <a:cubicBezTo>
                    <a:pt x="58" y="131"/>
                    <a:pt x="67" y="143"/>
                    <a:pt x="67" y="143"/>
                  </a:cubicBezTo>
                  <a:cubicBezTo>
                    <a:pt x="63" y="145"/>
                    <a:pt x="51" y="163"/>
                    <a:pt x="51" y="163"/>
                  </a:cubicBezTo>
                  <a:cubicBezTo>
                    <a:pt x="55" y="166"/>
                    <a:pt x="89" y="207"/>
                    <a:pt x="96" y="217"/>
                  </a:cubicBezTo>
                  <a:cubicBezTo>
                    <a:pt x="103" y="228"/>
                    <a:pt x="121" y="226"/>
                    <a:pt x="125" y="225"/>
                  </a:cubicBezTo>
                  <a:cubicBezTo>
                    <a:pt x="129" y="223"/>
                    <a:pt x="135" y="218"/>
                    <a:pt x="137" y="215"/>
                  </a:cubicBezTo>
                  <a:cubicBezTo>
                    <a:pt x="140" y="211"/>
                    <a:pt x="150" y="206"/>
                    <a:pt x="150" y="206"/>
                  </a:cubicBezTo>
                  <a:cubicBezTo>
                    <a:pt x="153" y="240"/>
                    <a:pt x="147" y="264"/>
                    <a:pt x="147" y="264"/>
                  </a:cubicBezTo>
                  <a:cubicBezTo>
                    <a:pt x="144" y="282"/>
                    <a:pt x="144" y="282"/>
                    <a:pt x="144" y="282"/>
                  </a:cubicBezTo>
                  <a:cubicBezTo>
                    <a:pt x="146" y="285"/>
                    <a:pt x="146" y="285"/>
                    <a:pt x="146" y="285"/>
                  </a:cubicBezTo>
                  <a:cubicBezTo>
                    <a:pt x="145" y="287"/>
                    <a:pt x="145" y="302"/>
                    <a:pt x="144" y="317"/>
                  </a:cubicBezTo>
                  <a:cubicBezTo>
                    <a:pt x="315" y="317"/>
                    <a:pt x="315" y="317"/>
                    <a:pt x="315" y="317"/>
                  </a:cubicBezTo>
                  <a:cubicBezTo>
                    <a:pt x="316" y="313"/>
                    <a:pt x="315" y="311"/>
                    <a:pt x="315" y="301"/>
                  </a:cubicBezTo>
                  <a:cubicBezTo>
                    <a:pt x="315" y="290"/>
                    <a:pt x="315" y="274"/>
                    <a:pt x="313" y="267"/>
                  </a:cubicBezTo>
                  <a:cubicBezTo>
                    <a:pt x="312" y="260"/>
                    <a:pt x="311" y="252"/>
                    <a:pt x="309" y="241"/>
                  </a:cubicBezTo>
                  <a:cubicBezTo>
                    <a:pt x="306" y="231"/>
                    <a:pt x="308" y="202"/>
                    <a:pt x="308" y="200"/>
                  </a:cubicBezTo>
                  <a:cubicBezTo>
                    <a:pt x="308" y="200"/>
                    <a:pt x="308" y="200"/>
                    <a:pt x="309" y="200"/>
                  </a:cubicBezTo>
                  <a:cubicBezTo>
                    <a:pt x="312" y="199"/>
                    <a:pt x="314" y="202"/>
                    <a:pt x="316" y="205"/>
                  </a:cubicBezTo>
                  <a:cubicBezTo>
                    <a:pt x="319" y="209"/>
                    <a:pt x="331" y="218"/>
                    <a:pt x="338" y="218"/>
                  </a:cubicBezTo>
                  <a:cubicBezTo>
                    <a:pt x="344" y="219"/>
                    <a:pt x="348" y="220"/>
                    <a:pt x="351" y="218"/>
                  </a:cubicBezTo>
                  <a:cubicBezTo>
                    <a:pt x="354" y="216"/>
                    <a:pt x="356" y="212"/>
                    <a:pt x="359" y="209"/>
                  </a:cubicBezTo>
                  <a:cubicBezTo>
                    <a:pt x="361" y="205"/>
                    <a:pt x="361" y="203"/>
                    <a:pt x="363" y="200"/>
                  </a:cubicBezTo>
                  <a:cubicBezTo>
                    <a:pt x="365" y="196"/>
                    <a:pt x="395" y="158"/>
                    <a:pt x="395" y="151"/>
                  </a:cubicBezTo>
                  <a:cubicBezTo>
                    <a:pt x="395" y="151"/>
                    <a:pt x="395" y="151"/>
                    <a:pt x="395" y="150"/>
                  </a:cubicBezTo>
                  <a:cubicBezTo>
                    <a:pt x="395" y="144"/>
                    <a:pt x="386" y="136"/>
                    <a:pt x="386" y="136"/>
                  </a:cubicBezTo>
                  <a:cubicBezTo>
                    <a:pt x="387" y="135"/>
                    <a:pt x="387" y="129"/>
                    <a:pt x="387" y="129"/>
                  </a:cubicBezTo>
                  <a:cubicBezTo>
                    <a:pt x="388" y="128"/>
                    <a:pt x="394" y="127"/>
                    <a:pt x="394" y="127"/>
                  </a:cubicBezTo>
                  <a:cubicBezTo>
                    <a:pt x="401" y="127"/>
                    <a:pt x="420" y="123"/>
                    <a:pt x="420" y="123"/>
                  </a:cubicBezTo>
                  <a:cubicBezTo>
                    <a:pt x="425" y="121"/>
                    <a:pt x="431" y="116"/>
                    <a:pt x="431" y="116"/>
                  </a:cubicBezTo>
                  <a:cubicBezTo>
                    <a:pt x="434" y="114"/>
                    <a:pt x="434" y="112"/>
                    <a:pt x="434" y="112"/>
                  </a:cubicBezTo>
                  <a:cubicBezTo>
                    <a:pt x="438" y="108"/>
                    <a:pt x="438" y="108"/>
                    <a:pt x="438" y="108"/>
                  </a:cubicBezTo>
                  <a:cubicBezTo>
                    <a:pt x="440" y="106"/>
                    <a:pt x="436" y="106"/>
                    <a:pt x="436" y="106"/>
                  </a:cubicBezTo>
                  <a:cubicBezTo>
                    <a:pt x="436" y="104"/>
                    <a:pt x="431" y="106"/>
                    <a:pt x="431" y="106"/>
                  </a:cubicBezTo>
                  <a:cubicBezTo>
                    <a:pt x="431" y="104"/>
                    <a:pt x="426" y="107"/>
                    <a:pt x="423" y="110"/>
                  </a:cubicBezTo>
                  <a:cubicBezTo>
                    <a:pt x="420" y="112"/>
                    <a:pt x="416" y="112"/>
                    <a:pt x="412" y="113"/>
                  </a:cubicBezTo>
                  <a:cubicBezTo>
                    <a:pt x="409" y="114"/>
                    <a:pt x="402" y="113"/>
                    <a:pt x="402" y="113"/>
                  </a:cubicBezTo>
                  <a:cubicBezTo>
                    <a:pt x="404" y="112"/>
                    <a:pt x="406" y="106"/>
                    <a:pt x="406" y="106"/>
                  </a:cubicBezTo>
                  <a:cubicBezTo>
                    <a:pt x="406" y="103"/>
                    <a:pt x="401" y="106"/>
                    <a:pt x="399" y="107"/>
                  </a:cubicBezTo>
                  <a:cubicBezTo>
                    <a:pt x="396" y="108"/>
                    <a:pt x="389" y="110"/>
                    <a:pt x="389" y="110"/>
                  </a:cubicBezTo>
                  <a:cubicBezTo>
                    <a:pt x="382" y="109"/>
                    <a:pt x="371" y="122"/>
                    <a:pt x="371" y="122"/>
                  </a:cubicBezTo>
                  <a:cubicBezTo>
                    <a:pt x="371" y="122"/>
                    <a:pt x="369" y="122"/>
                    <a:pt x="367" y="123"/>
                  </a:cubicBezTo>
                  <a:cubicBezTo>
                    <a:pt x="365" y="124"/>
                    <a:pt x="361" y="133"/>
                    <a:pt x="359" y="138"/>
                  </a:cubicBezTo>
                  <a:cubicBezTo>
                    <a:pt x="356" y="143"/>
                    <a:pt x="350" y="155"/>
                    <a:pt x="346" y="159"/>
                  </a:cubicBezTo>
                  <a:cubicBezTo>
                    <a:pt x="342" y="163"/>
                    <a:pt x="343" y="161"/>
                    <a:pt x="340" y="162"/>
                  </a:cubicBezTo>
                  <a:cubicBezTo>
                    <a:pt x="338" y="164"/>
                    <a:pt x="337" y="171"/>
                    <a:pt x="336" y="169"/>
                  </a:cubicBezTo>
                  <a:cubicBezTo>
                    <a:pt x="335" y="167"/>
                    <a:pt x="329" y="163"/>
                    <a:pt x="328" y="160"/>
                  </a:cubicBezTo>
                  <a:cubicBezTo>
                    <a:pt x="327" y="157"/>
                    <a:pt x="329" y="156"/>
                    <a:pt x="329" y="152"/>
                  </a:cubicBezTo>
                  <a:cubicBezTo>
                    <a:pt x="329" y="147"/>
                    <a:pt x="328" y="149"/>
                    <a:pt x="326" y="144"/>
                  </a:cubicBezTo>
                  <a:cubicBezTo>
                    <a:pt x="324" y="140"/>
                    <a:pt x="319" y="130"/>
                    <a:pt x="319" y="130"/>
                  </a:cubicBezTo>
                  <a:cubicBezTo>
                    <a:pt x="315" y="115"/>
                    <a:pt x="305" y="104"/>
                    <a:pt x="305" y="104"/>
                  </a:cubicBezTo>
                  <a:cubicBezTo>
                    <a:pt x="267" y="96"/>
                    <a:pt x="267" y="96"/>
                    <a:pt x="267" y="96"/>
                  </a:cubicBezTo>
                  <a:cubicBezTo>
                    <a:pt x="265" y="95"/>
                    <a:pt x="257" y="89"/>
                    <a:pt x="257" y="89"/>
                  </a:cubicBezTo>
                  <a:cubicBezTo>
                    <a:pt x="259" y="86"/>
                    <a:pt x="262" y="65"/>
                    <a:pt x="262" y="65"/>
                  </a:cubicBezTo>
                  <a:cubicBezTo>
                    <a:pt x="264" y="62"/>
                    <a:pt x="265" y="44"/>
                    <a:pt x="265" y="44"/>
                  </a:cubicBezTo>
                  <a:cubicBezTo>
                    <a:pt x="264" y="40"/>
                    <a:pt x="262" y="46"/>
                    <a:pt x="262" y="46"/>
                  </a:cubicBezTo>
                  <a:cubicBezTo>
                    <a:pt x="262" y="46"/>
                    <a:pt x="263" y="40"/>
                    <a:pt x="263" y="37"/>
                  </a:cubicBezTo>
                  <a:cubicBezTo>
                    <a:pt x="263" y="33"/>
                    <a:pt x="264" y="24"/>
                    <a:pt x="261" y="20"/>
                  </a:cubicBezTo>
                  <a:cubicBezTo>
                    <a:pt x="259" y="15"/>
                    <a:pt x="254" y="12"/>
                    <a:pt x="252" y="10"/>
                  </a:cubicBezTo>
                  <a:cubicBezTo>
                    <a:pt x="249" y="8"/>
                    <a:pt x="243" y="2"/>
                    <a:pt x="236" y="2"/>
                  </a:cubicBezTo>
                  <a:cubicBezTo>
                    <a:pt x="229" y="1"/>
                    <a:pt x="225" y="0"/>
                    <a:pt x="219" y="3"/>
                  </a:cubicBezTo>
                  <a:cubicBezTo>
                    <a:pt x="212" y="7"/>
                    <a:pt x="207" y="11"/>
                    <a:pt x="203" y="17"/>
                  </a:cubicBezTo>
                  <a:cubicBezTo>
                    <a:pt x="198" y="22"/>
                    <a:pt x="199" y="32"/>
                    <a:pt x="201" y="37"/>
                  </a:cubicBezTo>
                  <a:cubicBezTo>
                    <a:pt x="203" y="41"/>
                    <a:pt x="205" y="50"/>
                    <a:pt x="205" y="50"/>
                  </a:cubicBezTo>
                  <a:cubicBezTo>
                    <a:pt x="197" y="44"/>
                    <a:pt x="203" y="63"/>
                    <a:pt x="203" y="63"/>
                  </a:cubicBezTo>
                  <a:cubicBezTo>
                    <a:pt x="205" y="74"/>
                    <a:pt x="211" y="71"/>
                    <a:pt x="211" y="71"/>
                  </a:cubicBezTo>
                  <a:cubicBezTo>
                    <a:pt x="210" y="73"/>
                    <a:pt x="213" y="86"/>
                    <a:pt x="213" y="86"/>
                  </a:cubicBezTo>
                  <a:cubicBezTo>
                    <a:pt x="211" y="86"/>
                    <a:pt x="201" y="96"/>
                    <a:pt x="201" y="96"/>
                  </a:cubicBezTo>
                  <a:cubicBezTo>
                    <a:pt x="198" y="98"/>
                    <a:pt x="195" y="98"/>
                    <a:pt x="195" y="98"/>
                  </a:cubicBezTo>
                  <a:cubicBezTo>
                    <a:pt x="187" y="100"/>
                    <a:pt x="160" y="106"/>
                    <a:pt x="152" y="107"/>
                  </a:cubicBezTo>
                  <a:cubicBezTo>
                    <a:pt x="145" y="108"/>
                    <a:pt x="142" y="123"/>
                    <a:pt x="140" y="131"/>
                  </a:cubicBezTo>
                  <a:cubicBezTo>
                    <a:pt x="137" y="138"/>
                    <a:pt x="135" y="145"/>
                    <a:pt x="132" y="150"/>
                  </a:cubicBezTo>
                  <a:cubicBezTo>
                    <a:pt x="129" y="155"/>
                    <a:pt x="130" y="157"/>
                    <a:pt x="128" y="163"/>
                  </a:cubicBezTo>
                  <a:cubicBezTo>
                    <a:pt x="126" y="169"/>
                    <a:pt x="128" y="169"/>
                    <a:pt x="123" y="173"/>
                  </a:cubicBezTo>
                  <a:cubicBezTo>
                    <a:pt x="119" y="176"/>
                    <a:pt x="119" y="179"/>
                    <a:pt x="119" y="179"/>
                  </a:cubicBezTo>
                  <a:cubicBezTo>
                    <a:pt x="119" y="179"/>
                    <a:pt x="119" y="182"/>
                    <a:pt x="118" y="179"/>
                  </a:cubicBezTo>
                  <a:cubicBezTo>
                    <a:pt x="117" y="175"/>
                    <a:pt x="115" y="175"/>
                    <a:pt x="111" y="170"/>
                  </a:cubicBezTo>
                  <a:cubicBezTo>
                    <a:pt x="106" y="165"/>
                    <a:pt x="105" y="161"/>
                    <a:pt x="102" y="159"/>
                  </a:cubicBezTo>
                  <a:cubicBezTo>
                    <a:pt x="100" y="157"/>
                    <a:pt x="99" y="157"/>
                    <a:pt x="96" y="153"/>
                  </a:cubicBezTo>
                  <a:cubicBezTo>
                    <a:pt x="94" y="150"/>
                    <a:pt x="83" y="134"/>
                    <a:pt x="83" y="134"/>
                  </a:cubicBezTo>
                  <a:cubicBezTo>
                    <a:pt x="80" y="134"/>
                    <a:pt x="80" y="134"/>
                    <a:pt x="80" y="134"/>
                  </a:cubicBezTo>
                  <a:cubicBezTo>
                    <a:pt x="80" y="134"/>
                    <a:pt x="81" y="133"/>
                    <a:pt x="79" y="131"/>
                  </a:cubicBezTo>
                  <a:cubicBezTo>
                    <a:pt x="77" y="129"/>
                    <a:pt x="76" y="127"/>
                    <a:pt x="74" y="123"/>
                  </a:cubicBezTo>
                  <a:cubicBezTo>
                    <a:pt x="73" y="119"/>
                    <a:pt x="67" y="110"/>
                    <a:pt x="67" y="110"/>
                  </a:cubicBezTo>
                  <a:cubicBezTo>
                    <a:pt x="65" y="107"/>
                    <a:pt x="63" y="103"/>
                    <a:pt x="63" y="103"/>
                  </a:cubicBezTo>
                  <a:cubicBezTo>
                    <a:pt x="60" y="95"/>
                    <a:pt x="56" y="94"/>
                    <a:pt x="56" y="94"/>
                  </a:cubicBezTo>
                  <a:cubicBezTo>
                    <a:pt x="46" y="94"/>
                    <a:pt x="55" y="106"/>
                    <a:pt x="55" y="106"/>
                  </a:cubicBezTo>
                  <a:cubicBezTo>
                    <a:pt x="57" y="109"/>
                    <a:pt x="53" y="113"/>
                    <a:pt x="49" y="113"/>
                  </a:cubicBezTo>
                  <a:cubicBezTo>
                    <a:pt x="45" y="112"/>
                    <a:pt x="39" y="112"/>
                    <a:pt x="36" y="111"/>
                  </a:cubicBezTo>
                  <a:cubicBezTo>
                    <a:pt x="32" y="110"/>
                    <a:pt x="20" y="102"/>
                    <a:pt x="20" y="102"/>
                  </a:cubicBezTo>
                  <a:cubicBezTo>
                    <a:pt x="17" y="99"/>
                    <a:pt x="13" y="101"/>
                    <a:pt x="13" y="101"/>
                  </a:cubicBezTo>
                  <a:cubicBezTo>
                    <a:pt x="0" y="102"/>
                    <a:pt x="28" y="118"/>
                    <a:pt x="28" y="118"/>
                  </a:cubicBezTo>
                  <a:close/>
                  <a:moveTo>
                    <a:pt x="212" y="228"/>
                  </a:moveTo>
                  <a:cubicBezTo>
                    <a:pt x="212" y="228"/>
                    <a:pt x="216" y="210"/>
                    <a:pt x="215" y="189"/>
                  </a:cubicBezTo>
                  <a:cubicBezTo>
                    <a:pt x="215" y="189"/>
                    <a:pt x="211" y="118"/>
                    <a:pt x="210" y="112"/>
                  </a:cubicBezTo>
                  <a:cubicBezTo>
                    <a:pt x="210" y="112"/>
                    <a:pt x="206" y="93"/>
                    <a:pt x="212" y="88"/>
                  </a:cubicBezTo>
                  <a:cubicBezTo>
                    <a:pt x="212" y="88"/>
                    <a:pt x="230" y="112"/>
                    <a:pt x="238" y="113"/>
                  </a:cubicBezTo>
                  <a:cubicBezTo>
                    <a:pt x="238" y="113"/>
                    <a:pt x="230" y="115"/>
                    <a:pt x="228" y="119"/>
                  </a:cubicBezTo>
                  <a:cubicBezTo>
                    <a:pt x="238" y="128"/>
                    <a:pt x="238" y="128"/>
                    <a:pt x="238" y="128"/>
                  </a:cubicBezTo>
                  <a:cubicBezTo>
                    <a:pt x="238" y="128"/>
                    <a:pt x="232" y="142"/>
                    <a:pt x="233" y="149"/>
                  </a:cubicBezTo>
                  <a:cubicBezTo>
                    <a:pt x="233" y="149"/>
                    <a:pt x="242" y="234"/>
                    <a:pt x="235" y="257"/>
                  </a:cubicBezTo>
                  <a:cubicBezTo>
                    <a:pt x="254" y="273"/>
                    <a:pt x="254" y="273"/>
                    <a:pt x="254" y="273"/>
                  </a:cubicBezTo>
                  <a:cubicBezTo>
                    <a:pt x="266" y="255"/>
                    <a:pt x="266" y="255"/>
                    <a:pt x="266" y="255"/>
                  </a:cubicBezTo>
                  <a:cubicBezTo>
                    <a:pt x="266" y="255"/>
                    <a:pt x="269" y="167"/>
                    <a:pt x="245" y="136"/>
                  </a:cubicBezTo>
                  <a:cubicBezTo>
                    <a:pt x="245" y="136"/>
                    <a:pt x="242" y="119"/>
                    <a:pt x="249" y="116"/>
                  </a:cubicBezTo>
                  <a:cubicBezTo>
                    <a:pt x="249" y="116"/>
                    <a:pt x="244" y="111"/>
                    <a:pt x="240" y="113"/>
                  </a:cubicBezTo>
                  <a:cubicBezTo>
                    <a:pt x="240" y="113"/>
                    <a:pt x="253" y="102"/>
                    <a:pt x="254" y="94"/>
                  </a:cubicBezTo>
                  <a:cubicBezTo>
                    <a:pt x="256" y="91"/>
                    <a:pt x="256" y="91"/>
                    <a:pt x="256" y="91"/>
                  </a:cubicBezTo>
                  <a:cubicBezTo>
                    <a:pt x="256" y="91"/>
                    <a:pt x="260" y="117"/>
                    <a:pt x="261" y="130"/>
                  </a:cubicBezTo>
                  <a:cubicBezTo>
                    <a:pt x="261" y="130"/>
                    <a:pt x="265" y="189"/>
                    <a:pt x="266" y="195"/>
                  </a:cubicBezTo>
                  <a:cubicBezTo>
                    <a:pt x="268" y="201"/>
                    <a:pt x="273" y="228"/>
                    <a:pt x="273" y="234"/>
                  </a:cubicBezTo>
                  <a:cubicBezTo>
                    <a:pt x="274" y="239"/>
                    <a:pt x="277" y="258"/>
                    <a:pt x="275" y="263"/>
                  </a:cubicBezTo>
                  <a:cubicBezTo>
                    <a:pt x="274" y="269"/>
                    <a:pt x="275" y="274"/>
                    <a:pt x="275" y="274"/>
                  </a:cubicBezTo>
                  <a:cubicBezTo>
                    <a:pt x="275" y="274"/>
                    <a:pt x="258" y="278"/>
                    <a:pt x="250" y="276"/>
                  </a:cubicBezTo>
                  <a:cubicBezTo>
                    <a:pt x="250" y="276"/>
                    <a:pt x="232" y="275"/>
                    <a:pt x="228" y="276"/>
                  </a:cubicBezTo>
                  <a:cubicBezTo>
                    <a:pt x="228" y="276"/>
                    <a:pt x="202" y="273"/>
                    <a:pt x="200" y="270"/>
                  </a:cubicBezTo>
                  <a:cubicBezTo>
                    <a:pt x="200" y="270"/>
                    <a:pt x="206" y="238"/>
                    <a:pt x="212" y="2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</p:grpSp>
      <p:grpSp>
        <p:nvGrpSpPr>
          <p:cNvPr id="239" name="组合 121"/>
          <p:cNvGrpSpPr/>
          <p:nvPr/>
        </p:nvGrpSpPr>
        <p:grpSpPr bwMode="auto">
          <a:xfrm>
            <a:off x="3045221" y="1120688"/>
            <a:ext cx="769594" cy="656381"/>
            <a:chOff x="0" y="0"/>
            <a:chExt cx="1504950" cy="1284287"/>
          </a:xfrm>
          <a:solidFill>
            <a:srgbClr val="FFC000"/>
          </a:solidFill>
        </p:grpSpPr>
        <p:sp>
          <p:nvSpPr>
            <p:cNvPr id="240" name="Freeform 44"/>
            <p:cNvSpPr>
              <a:spLocks noChangeArrowheads="1"/>
            </p:cNvSpPr>
            <p:nvPr/>
          </p:nvSpPr>
          <p:spPr bwMode="auto">
            <a:xfrm>
              <a:off x="536575" y="17462"/>
              <a:ext cx="968375" cy="941387"/>
            </a:xfrm>
            <a:custGeom>
              <a:avLst/>
              <a:gdLst>
                <a:gd name="T0" fmla="*/ 175 w 349"/>
                <a:gd name="T1" fmla="*/ 0 h 339"/>
                <a:gd name="T2" fmla="*/ 0 w 349"/>
                <a:gd name="T3" fmla="*/ 175 h 339"/>
                <a:gd name="T4" fmla="*/ 16 w 349"/>
                <a:gd name="T5" fmla="*/ 246 h 339"/>
                <a:gd name="T6" fmla="*/ 57 w 349"/>
                <a:gd name="T7" fmla="*/ 246 h 339"/>
                <a:gd name="T8" fmla="*/ 38 w 349"/>
                <a:gd name="T9" fmla="*/ 175 h 339"/>
                <a:gd name="T10" fmla="*/ 175 w 349"/>
                <a:gd name="T11" fmla="*/ 37 h 339"/>
                <a:gd name="T12" fmla="*/ 312 w 349"/>
                <a:gd name="T13" fmla="*/ 175 h 339"/>
                <a:gd name="T14" fmla="*/ 230 w 349"/>
                <a:gd name="T15" fmla="*/ 300 h 339"/>
                <a:gd name="T16" fmla="*/ 232 w 349"/>
                <a:gd name="T17" fmla="*/ 300 h 339"/>
                <a:gd name="T18" fmla="*/ 232 w 349"/>
                <a:gd name="T19" fmla="*/ 339 h 339"/>
                <a:gd name="T20" fmla="*/ 349 w 349"/>
                <a:gd name="T21" fmla="*/ 175 h 339"/>
                <a:gd name="T22" fmla="*/ 175 w 349"/>
                <a:gd name="T23" fmla="*/ 0 h 33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49"/>
                <a:gd name="T37" fmla="*/ 0 h 339"/>
                <a:gd name="T38" fmla="*/ 349 w 349"/>
                <a:gd name="T39" fmla="*/ 339 h 339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49" h="339">
                  <a:moveTo>
                    <a:pt x="175" y="0"/>
                  </a:moveTo>
                  <a:cubicBezTo>
                    <a:pt x="78" y="0"/>
                    <a:pt x="0" y="78"/>
                    <a:pt x="0" y="175"/>
                  </a:cubicBezTo>
                  <a:cubicBezTo>
                    <a:pt x="0" y="200"/>
                    <a:pt x="6" y="224"/>
                    <a:pt x="16" y="246"/>
                  </a:cubicBezTo>
                  <a:cubicBezTo>
                    <a:pt x="57" y="246"/>
                    <a:pt x="57" y="246"/>
                    <a:pt x="57" y="246"/>
                  </a:cubicBezTo>
                  <a:cubicBezTo>
                    <a:pt x="45" y="225"/>
                    <a:pt x="38" y="201"/>
                    <a:pt x="38" y="175"/>
                  </a:cubicBezTo>
                  <a:cubicBezTo>
                    <a:pt x="38" y="99"/>
                    <a:pt x="99" y="37"/>
                    <a:pt x="175" y="37"/>
                  </a:cubicBezTo>
                  <a:cubicBezTo>
                    <a:pt x="250" y="37"/>
                    <a:pt x="312" y="99"/>
                    <a:pt x="312" y="175"/>
                  </a:cubicBezTo>
                  <a:cubicBezTo>
                    <a:pt x="312" y="231"/>
                    <a:pt x="278" y="279"/>
                    <a:pt x="230" y="300"/>
                  </a:cubicBezTo>
                  <a:cubicBezTo>
                    <a:pt x="232" y="300"/>
                    <a:pt x="232" y="300"/>
                    <a:pt x="232" y="300"/>
                  </a:cubicBezTo>
                  <a:cubicBezTo>
                    <a:pt x="232" y="339"/>
                    <a:pt x="232" y="339"/>
                    <a:pt x="232" y="339"/>
                  </a:cubicBezTo>
                  <a:cubicBezTo>
                    <a:pt x="300" y="315"/>
                    <a:pt x="349" y="251"/>
                    <a:pt x="349" y="175"/>
                  </a:cubicBezTo>
                  <a:cubicBezTo>
                    <a:pt x="349" y="78"/>
                    <a:pt x="271" y="0"/>
                    <a:pt x="17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41" name="Freeform 45"/>
            <p:cNvSpPr>
              <a:spLocks noEditPoints="1" noChangeArrowheads="1"/>
            </p:cNvSpPr>
            <p:nvPr/>
          </p:nvSpPr>
          <p:spPr bwMode="auto">
            <a:xfrm>
              <a:off x="871537" y="219075"/>
              <a:ext cx="306387" cy="536575"/>
            </a:xfrm>
            <a:custGeom>
              <a:avLst/>
              <a:gdLst>
                <a:gd name="T0" fmla="*/ 107 w 110"/>
                <a:gd name="T1" fmla="*/ 117 h 193"/>
                <a:gd name="T2" fmla="*/ 98 w 110"/>
                <a:gd name="T3" fmla="*/ 103 h 193"/>
                <a:gd name="T4" fmla="*/ 82 w 110"/>
                <a:gd name="T5" fmla="*/ 92 h 193"/>
                <a:gd name="T6" fmla="*/ 62 w 110"/>
                <a:gd name="T7" fmla="*/ 86 h 193"/>
                <a:gd name="T8" fmla="*/ 62 w 110"/>
                <a:gd name="T9" fmla="*/ 27 h 193"/>
                <a:gd name="T10" fmla="*/ 77 w 110"/>
                <a:gd name="T11" fmla="*/ 36 h 193"/>
                <a:gd name="T12" fmla="*/ 85 w 110"/>
                <a:gd name="T13" fmla="*/ 54 h 193"/>
                <a:gd name="T14" fmla="*/ 106 w 110"/>
                <a:gd name="T15" fmla="*/ 51 h 193"/>
                <a:gd name="T16" fmla="*/ 90 w 110"/>
                <a:gd name="T17" fmla="*/ 20 h 193"/>
                <a:gd name="T18" fmla="*/ 62 w 110"/>
                <a:gd name="T19" fmla="*/ 10 h 193"/>
                <a:gd name="T20" fmla="*/ 62 w 110"/>
                <a:gd name="T21" fmla="*/ 0 h 193"/>
                <a:gd name="T22" fmla="*/ 49 w 110"/>
                <a:gd name="T23" fmla="*/ 0 h 193"/>
                <a:gd name="T24" fmla="*/ 49 w 110"/>
                <a:gd name="T25" fmla="*/ 10 h 193"/>
                <a:gd name="T26" fmla="*/ 19 w 110"/>
                <a:gd name="T27" fmla="*/ 21 h 193"/>
                <a:gd name="T28" fmla="*/ 3 w 110"/>
                <a:gd name="T29" fmla="*/ 57 h 193"/>
                <a:gd name="T30" fmla="*/ 9 w 110"/>
                <a:gd name="T31" fmla="*/ 79 h 193"/>
                <a:gd name="T32" fmla="*/ 24 w 110"/>
                <a:gd name="T33" fmla="*/ 94 h 193"/>
                <a:gd name="T34" fmla="*/ 49 w 110"/>
                <a:gd name="T35" fmla="*/ 103 h 193"/>
                <a:gd name="T36" fmla="*/ 49 w 110"/>
                <a:gd name="T37" fmla="*/ 169 h 193"/>
                <a:gd name="T38" fmla="*/ 29 w 110"/>
                <a:gd name="T39" fmla="*/ 157 h 193"/>
                <a:gd name="T40" fmla="*/ 20 w 110"/>
                <a:gd name="T41" fmla="*/ 132 h 193"/>
                <a:gd name="T42" fmla="*/ 0 w 110"/>
                <a:gd name="T43" fmla="*/ 136 h 193"/>
                <a:gd name="T44" fmla="*/ 8 w 110"/>
                <a:gd name="T45" fmla="*/ 163 h 193"/>
                <a:gd name="T46" fmla="*/ 24 w 110"/>
                <a:gd name="T47" fmla="*/ 179 h 193"/>
                <a:gd name="T48" fmla="*/ 49 w 110"/>
                <a:gd name="T49" fmla="*/ 186 h 193"/>
                <a:gd name="T50" fmla="*/ 49 w 110"/>
                <a:gd name="T51" fmla="*/ 193 h 193"/>
                <a:gd name="T52" fmla="*/ 62 w 110"/>
                <a:gd name="T53" fmla="*/ 193 h 193"/>
                <a:gd name="T54" fmla="*/ 62 w 110"/>
                <a:gd name="T55" fmla="*/ 186 h 193"/>
                <a:gd name="T56" fmla="*/ 97 w 110"/>
                <a:gd name="T57" fmla="*/ 171 h 193"/>
                <a:gd name="T58" fmla="*/ 110 w 110"/>
                <a:gd name="T59" fmla="*/ 135 h 193"/>
                <a:gd name="T60" fmla="*/ 107 w 110"/>
                <a:gd name="T61" fmla="*/ 117 h 193"/>
                <a:gd name="T62" fmla="*/ 49 w 110"/>
                <a:gd name="T63" fmla="*/ 84 h 193"/>
                <a:gd name="T64" fmla="*/ 30 w 110"/>
                <a:gd name="T65" fmla="*/ 72 h 193"/>
                <a:gd name="T66" fmla="*/ 24 w 110"/>
                <a:gd name="T67" fmla="*/ 55 h 193"/>
                <a:gd name="T68" fmla="*/ 31 w 110"/>
                <a:gd name="T69" fmla="*/ 37 h 193"/>
                <a:gd name="T70" fmla="*/ 49 w 110"/>
                <a:gd name="T71" fmla="*/ 27 h 193"/>
                <a:gd name="T72" fmla="*/ 49 w 110"/>
                <a:gd name="T73" fmla="*/ 84 h 193"/>
                <a:gd name="T74" fmla="*/ 81 w 110"/>
                <a:gd name="T75" fmla="*/ 158 h 193"/>
                <a:gd name="T76" fmla="*/ 62 w 110"/>
                <a:gd name="T77" fmla="*/ 169 h 193"/>
                <a:gd name="T78" fmla="*/ 62 w 110"/>
                <a:gd name="T79" fmla="*/ 106 h 193"/>
                <a:gd name="T80" fmla="*/ 84 w 110"/>
                <a:gd name="T81" fmla="*/ 118 h 193"/>
                <a:gd name="T82" fmla="*/ 89 w 110"/>
                <a:gd name="T83" fmla="*/ 136 h 193"/>
                <a:gd name="T84" fmla="*/ 81 w 110"/>
                <a:gd name="T85" fmla="*/ 158 h 19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10"/>
                <a:gd name="T130" fmla="*/ 0 h 193"/>
                <a:gd name="T131" fmla="*/ 110 w 110"/>
                <a:gd name="T132" fmla="*/ 193 h 193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10" h="193">
                  <a:moveTo>
                    <a:pt x="107" y="117"/>
                  </a:moveTo>
                  <a:cubicBezTo>
                    <a:pt x="105" y="111"/>
                    <a:pt x="102" y="107"/>
                    <a:pt x="98" y="103"/>
                  </a:cubicBezTo>
                  <a:cubicBezTo>
                    <a:pt x="94" y="99"/>
                    <a:pt x="88" y="95"/>
                    <a:pt x="82" y="92"/>
                  </a:cubicBezTo>
                  <a:cubicBezTo>
                    <a:pt x="79" y="91"/>
                    <a:pt x="72" y="89"/>
                    <a:pt x="62" y="86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8" y="29"/>
                    <a:pt x="74" y="31"/>
                    <a:pt x="77" y="36"/>
                  </a:cubicBezTo>
                  <a:cubicBezTo>
                    <a:pt x="81" y="40"/>
                    <a:pt x="84" y="46"/>
                    <a:pt x="85" y="54"/>
                  </a:cubicBezTo>
                  <a:cubicBezTo>
                    <a:pt x="106" y="51"/>
                    <a:pt x="106" y="51"/>
                    <a:pt x="106" y="51"/>
                  </a:cubicBezTo>
                  <a:cubicBezTo>
                    <a:pt x="104" y="38"/>
                    <a:pt x="99" y="28"/>
                    <a:pt x="90" y="20"/>
                  </a:cubicBezTo>
                  <a:cubicBezTo>
                    <a:pt x="83" y="15"/>
                    <a:pt x="73" y="11"/>
                    <a:pt x="62" y="1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36" y="11"/>
                    <a:pt x="26" y="15"/>
                    <a:pt x="19" y="21"/>
                  </a:cubicBezTo>
                  <a:cubicBezTo>
                    <a:pt x="8" y="30"/>
                    <a:pt x="3" y="42"/>
                    <a:pt x="3" y="57"/>
                  </a:cubicBezTo>
                  <a:cubicBezTo>
                    <a:pt x="3" y="65"/>
                    <a:pt x="5" y="72"/>
                    <a:pt x="9" y="79"/>
                  </a:cubicBezTo>
                  <a:cubicBezTo>
                    <a:pt x="12" y="85"/>
                    <a:pt x="17" y="90"/>
                    <a:pt x="24" y="94"/>
                  </a:cubicBezTo>
                  <a:cubicBezTo>
                    <a:pt x="32" y="99"/>
                    <a:pt x="41" y="102"/>
                    <a:pt x="49" y="103"/>
                  </a:cubicBezTo>
                  <a:cubicBezTo>
                    <a:pt x="49" y="169"/>
                    <a:pt x="49" y="169"/>
                    <a:pt x="49" y="169"/>
                  </a:cubicBezTo>
                  <a:cubicBezTo>
                    <a:pt x="41" y="168"/>
                    <a:pt x="35" y="164"/>
                    <a:pt x="29" y="157"/>
                  </a:cubicBezTo>
                  <a:cubicBezTo>
                    <a:pt x="25" y="151"/>
                    <a:pt x="22" y="143"/>
                    <a:pt x="20" y="132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47"/>
                    <a:pt x="3" y="156"/>
                    <a:pt x="8" y="163"/>
                  </a:cubicBezTo>
                  <a:cubicBezTo>
                    <a:pt x="12" y="171"/>
                    <a:pt x="18" y="176"/>
                    <a:pt x="24" y="179"/>
                  </a:cubicBezTo>
                  <a:cubicBezTo>
                    <a:pt x="31" y="183"/>
                    <a:pt x="39" y="185"/>
                    <a:pt x="49" y="186"/>
                  </a:cubicBezTo>
                  <a:cubicBezTo>
                    <a:pt x="49" y="193"/>
                    <a:pt x="49" y="193"/>
                    <a:pt x="49" y="193"/>
                  </a:cubicBezTo>
                  <a:cubicBezTo>
                    <a:pt x="62" y="193"/>
                    <a:pt x="62" y="193"/>
                    <a:pt x="62" y="193"/>
                  </a:cubicBezTo>
                  <a:cubicBezTo>
                    <a:pt x="62" y="186"/>
                    <a:pt x="62" y="186"/>
                    <a:pt x="62" y="186"/>
                  </a:cubicBezTo>
                  <a:cubicBezTo>
                    <a:pt x="76" y="185"/>
                    <a:pt x="88" y="180"/>
                    <a:pt x="97" y="171"/>
                  </a:cubicBezTo>
                  <a:cubicBezTo>
                    <a:pt x="106" y="161"/>
                    <a:pt x="110" y="149"/>
                    <a:pt x="110" y="135"/>
                  </a:cubicBezTo>
                  <a:cubicBezTo>
                    <a:pt x="110" y="129"/>
                    <a:pt x="109" y="123"/>
                    <a:pt x="107" y="117"/>
                  </a:cubicBezTo>
                  <a:close/>
                  <a:moveTo>
                    <a:pt x="49" y="84"/>
                  </a:moveTo>
                  <a:cubicBezTo>
                    <a:pt x="40" y="81"/>
                    <a:pt x="34" y="77"/>
                    <a:pt x="30" y="72"/>
                  </a:cubicBezTo>
                  <a:cubicBezTo>
                    <a:pt x="26" y="68"/>
                    <a:pt x="24" y="62"/>
                    <a:pt x="24" y="55"/>
                  </a:cubicBezTo>
                  <a:cubicBezTo>
                    <a:pt x="24" y="48"/>
                    <a:pt x="26" y="42"/>
                    <a:pt x="31" y="37"/>
                  </a:cubicBezTo>
                  <a:cubicBezTo>
                    <a:pt x="35" y="31"/>
                    <a:pt x="42" y="28"/>
                    <a:pt x="49" y="27"/>
                  </a:cubicBezTo>
                  <a:lnTo>
                    <a:pt x="49" y="84"/>
                  </a:lnTo>
                  <a:close/>
                  <a:moveTo>
                    <a:pt x="81" y="158"/>
                  </a:moveTo>
                  <a:cubicBezTo>
                    <a:pt x="76" y="164"/>
                    <a:pt x="70" y="168"/>
                    <a:pt x="62" y="169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73" y="110"/>
                    <a:pt x="80" y="114"/>
                    <a:pt x="84" y="118"/>
                  </a:cubicBezTo>
                  <a:cubicBezTo>
                    <a:pt x="87" y="123"/>
                    <a:pt x="89" y="129"/>
                    <a:pt x="89" y="136"/>
                  </a:cubicBezTo>
                  <a:cubicBezTo>
                    <a:pt x="89" y="145"/>
                    <a:pt x="87" y="152"/>
                    <a:pt x="81" y="1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42" name="Freeform 46"/>
            <p:cNvSpPr>
              <a:spLocks noEditPoints="1" noChangeArrowheads="1"/>
            </p:cNvSpPr>
            <p:nvPr/>
          </p:nvSpPr>
          <p:spPr bwMode="auto">
            <a:xfrm>
              <a:off x="1182687" y="1074737"/>
              <a:ext cx="184150" cy="209550"/>
            </a:xfrm>
            <a:custGeom>
              <a:avLst/>
              <a:gdLst>
                <a:gd name="T0" fmla="*/ 33 w 66"/>
                <a:gd name="T1" fmla="*/ 0 h 75"/>
                <a:gd name="T2" fmla="*/ 0 w 66"/>
                <a:gd name="T3" fmla="*/ 38 h 75"/>
                <a:gd name="T4" fmla="*/ 33 w 66"/>
                <a:gd name="T5" fmla="*/ 75 h 75"/>
                <a:gd name="T6" fmla="*/ 66 w 66"/>
                <a:gd name="T7" fmla="*/ 38 h 75"/>
                <a:gd name="T8" fmla="*/ 33 w 66"/>
                <a:gd name="T9" fmla="*/ 0 h 75"/>
                <a:gd name="T10" fmla="*/ 33 w 66"/>
                <a:gd name="T11" fmla="*/ 56 h 75"/>
                <a:gd name="T12" fmla="*/ 16 w 66"/>
                <a:gd name="T13" fmla="*/ 38 h 75"/>
                <a:gd name="T14" fmla="*/ 33 w 66"/>
                <a:gd name="T15" fmla="*/ 19 h 75"/>
                <a:gd name="T16" fmla="*/ 50 w 66"/>
                <a:gd name="T17" fmla="*/ 38 h 75"/>
                <a:gd name="T18" fmla="*/ 33 w 66"/>
                <a:gd name="T19" fmla="*/ 56 h 7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6"/>
                <a:gd name="T31" fmla="*/ 0 h 75"/>
                <a:gd name="T32" fmla="*/ 66 w 66"/>
                <a:gd name="T33" fmla="*/ 75 h 7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6" h="75">
                  <a:moveTo>
                    <a:pt x="33" y="0"/>
                  </a:moveTo>
                  <a:cubicBezTo>
                    <a:pt x="15" y="0"/>
                    <a:pt x="0" y="17"/>
                    <a:pt x="0" y="38"/>
                  </a:cubicBezTo>
                  <a:cubicBezTo>
                    <a:pt x="0" y="58"/>
                    <a:pt x="15" y="75"/>
                    <a:pt x="33" y="75"/>
                  </a:cubicBezTo>
                  <a:cubicBezTo>
                    <a:pt x="51" y="75"/>
                    <a:pt x="66" y="58"/>
                    <a:pt x="66" y="38"/>
                  </a:cubicBezTo>
                  <a:cubicBezTo>
                    <a:pt x="66" y="17"/>
                    <a:pt x="51" y="0"/>
                    <a:pt x="33" y="0"/>
                  </a:cubicBezTo>
                  <a:close/>
                  <a:moveTo>
                    <a:pt x="33" y="56"/>
                  </a:moveTo>
                  <a:cubicBezTo>
                    <a:pt x="24" y="56"/>
                    <a:pt x="16" y="48"/>
                    <a:pt x="16" y="38"/>
                  </a:cubicBezTo>
                  <a:cubicBezTo>
                    <a:pt x="16" y="27"/>
                    <a:pt x="24" y="19"/>
                    <a:pt x="33" y="19"/>
                  </a:cubicBezTo>
                  <a:cubicBezTo>
                    <a:pt x="42" y="19"/>
                    <a:pt x="50" y="27"/>
                    <a:pt x="50" y="38"/>
                  </a:cubicBezTo>
                  <a:cubicBezTo>
                    <a:pt x="50" y="48"/>
                    <a:pt x="42" y="56"/>
                    <a:pt x="33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43" name="Freeform 47"/>
            <p:cNvSpPr>
              <a:spLocks noEditPoints="1" noChangeArrowheads="1"/>
            </p:cNvSpPr>
            <p:nvPr/>
          </p:nvSpPr>
          <p:spPr bwMode="auto">
            <a:xfrm>
              <a:off x="347662" y="1074737"/>
              <a:ext cx="182562" cy="209550"/>
            </a:xfrm>
            <a:custGeom>
              <a:avLst/>
              <a:gdLst>
                <a:gd name="T0" fmla="*/ 33 w 66"/>
                <a:gd name="T1" fmla="*/ 0 h 75"/>
                <a:gd name="T2" fmla="*/ 0 w 66"/>
                <a:gd name="T3" fmla="*/ 38 h 75"/>
                <a:gd name="T4" fmla="*/ 33 w 66"/>
                <a:gd name="T5" fmla="*/ 75 h 75"/>
                <a:gd name="T6" fmla="*/ 66 w 66"/>
                <a:gd name="T7" fmla="*/ 38 h 75"/>
                <a:gd name="T8" fmla="*/ 33 w 66"/>
                <a:gd name="T9" fmla="*/ 0 h 75"/>
                <a:gd name="T10" fmla="*/ 33 w 66"/>
                <a:gd name="T11" fmla="*/ 56 h 75"/>
                <a:gd name="T12" fmla="*/ 16 w 66"/>
                <a:gd name="T13" fmla="*/ 38 h 75"/>
                <a:gd name="T14" fmla="*/ 33 w 66"/>
                <a:gd name="T15" fmla="*/ 19 h 75"/>
                <a:gd name="T16" fmla="*/ 50 w 66"/>
                <a:gd name="T17" fmla="*/ 38 h 75"/>
                <a:gd name="T18" fmla="*/ 33 w 66"/>
                <a:gd name="T19" fmla="*/ 56 h 7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6"/>
                <a:gd name="T31" fmla="*/ 0 h 75"/>
                <a:gd name="T32" fmla="*/ 66 w 66"/>
                <a:gd name="T33" fmla="*/ 75 h 7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6" h="75">
                  <a:moveTo>
                    <a:pt x="33" y="0"/>
                  </a:moveTo>
                  <a:cubicBezTo>
                    <a:pt x="15" y="0"/>
                    <a:pt x="0" y="17"/>
                    <a:pt x="0" y="38"/>
                  </a:cubicBezTo>
                  <a:cubicBezTo>
                    <a:pt x="0" y="58"/>
                    <a:pt x="15" y="75"/>
                    <a:pt x="33" y="75"/>
                  </a:cubicBezTo>
                  <a:cubicBezTo>
                    <a:pt x="51" y="75"/>
                    <a:pt x="66" y="58"/>
                    <a:pt x="66" y="38"/>
                  </a:cubicBezTo>
                  <a:cubicBezTo>
                    <a:pt x="66" y="17"/>
                    <a:pt x="51" y="0"/>
                    <a:pt x="33" y="0"/>
                  </a:cubicBezTo>
                  <a:close/>
                  <a:moveTo>
                    <a:pt x="33" y="56"/>
                  </a:moveTo>
                  <a:cubicBezTo>
                    <a:pt x="24" y="56"/>
                    <a:pt x="16" y="48"/>
                    <a:pt x="16" y="38"/>
                  </a:cubicBezTo>
                  <a:cubicBezTo>
                    <a:pt x="16" y="27"/>
                    <a:pt x="24" y="19"/>
                    <a:pt x="33" y="19"/>
                  </a:cubicBezTo>
                  <a:cubicBezTo>
                    <a:pt x="42" y="19"/>
                    <a:pt x="50" y="27"/>
                    <a:pt x="50" y="38"/>
                  </a:cubicBezTo>
                  <a:cubicBezTo>
                    <a:pt x="50" y="48"/>
                    <a:pt x="42" y="56"/>
                    <a:pt x="33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44" name="Freeform 48"/>
            <p:cNvSpPr>
              <a:spLocks noEditPoints="1" noChangeArrowheads="1"/>
            </p:cNvSpPr>
            <p:nvPr/>
          </p:nvSpPr>
          <p:spPr bwMode="auto">
            <a:xfrm>
              <a:off x="261937" y="684212"/>
              <a:ext cx="1239837" cy="515937"/>
            </a:xfrm>
            <a:custGeom>
              <a:avLst/>
              <a:gdLst>
                <a:gd name="T0" fmla="*/ 0 w 447"/>
                <a:gd name="T1" fmla="*/ 132 h 186"/>
                <a:gd name="T2" fmla="*/ 22 w 447"/>
                <a:gd name="T3" fmla="*/ 176 h 186"/>
                <a:gd name="T4" fmla="*/ 65 w 447"/>
                <a:gd name="T5" fmla="*/ 130 h 186"/>
                <a:gd name="T6" fmla="*/ 104 w 447"/>
                <a:gd name="T7" fmla="*/ 185 h 186"/>
                <a:gd name="T8" fmla="*/ 323 w 447"/>
                <a:gd name="T9" fmla="*/ 185 h 186"/>
                <a:gd name="T10" fmla="*/ 371 w 447"/>
                <a:gd name="T11" fmla="*/ 128 h 186"/>
                <a:gd name="T12" fmla="*/ 405 w 447"/>
                <a:gd name="T13" fmla="*/ 186 h 186"/>
                <a:gd name="T14" fmla="*/ 427 w 447"/>
                <a:gd name="T15" fmla="*/ 184 h 186"/>
                <a:gd name="T16" fmla="*/ 443 w 447"/>
                <a:gd name="T17" fmla="*/ 135 h 186"/>
                <a:gd name="T18" fmla="*/ 434 w 447"/>
                <a:gd name="T19" fmla="*/ 119 h 186"/>
                <a:gd name="T20" fmla="*/ 350 w 447"/>
                <a:gd name="T21" fmla="*/ 71 h 186"/>
                <a:gd name="T22" fmla="*/ 275 w 447"/>
                <a:gd name="T23" fmla="*/ 19 h 186"/>
                <a:gd name="T24" fmla="*/ 271 w 447"/>
                <a:gd name="T25" fmla="*/ 17 h 186"/>
                <a:gd name="T26" fmla="*/ 266 w 447"/>
                <a:gd name="T27" fmla="*/ 15 h 186"/>
                <a:gd name="T28" fmla="*/ 260 w 447"/>
                <a:gd name="T29" fmla="*/ 13 h 186"/>
                <a:gd name="T30" fmla="*/ 255 w 447"/>
                <a:gd name="T31" fmla="*/ 11 h 186"/>
                <a:gd name="T32" fmla="*/ 85 w 447"/>
                <a:gd name="T33" fmla="*/ 2 h 186"/>
                <a:gd name="T34" fmla="*/ 57 w 447"/>
                <a:gd name="T35" fmla="*/ 15 h 186"/>
                <a:gd name="T36" fmla="*/ 19 w 447"/>
                <a:gd name="T37" fmla="*/ 68 h 186"/>
                <a:gd name="T38" fmla="*/ 11 w 447"/>
                <a:gd name="T39" fmla="*/ 92 h 186"/>
                <a:gd name="T40" fmla="*/ 0 w 447"/>
                <a:gd name="T41" fmla="*/ 132 h 186"/>
                <a:gd name="T42" fmla="*/ 187 w 447"/>
                <a:gd name="T43" fmla="*/ 14 h 186"/>
                <a:gd name="T44" fmla="*/ 302 w 447"/>
                <a:gd name="T45" fmla="*/ 61 h 186"/>
                <a:gd name="T46" fmla="*/ 301 w 447"/>
                <a:gd name="T47" fmla="*/ 77 h 186"/>
                <a:gd name="T48" fmla="*/ 190 w 447"/>
                <a:gd name="T49" fmla="*/ 73 h 186"/>
                <a:gd name="T50" fmla="*/ 180 w 447"/>
                <a:gd name="T51" fmla="*/ 21 h 186"/>
                <a:gd name="T52" fmla="*/ 187 w 447"/>
                <a:gd name="T53" fmla="*/ 14 h 186"/>
                <a:gd name="T54" fmla="*/ 76 w 447"/>
                <a:gd name="T55" fmla="*/ 29 h 186"/>
                <a:gd name="T56" fmla="*/ 99 w 447"/>
                <a:gd name="T57" fmla="*/ 14 h 186"/>
                <a:gd name="T58" fmla="*/ 155 w 447"/>
                <a:gd name="T59" fmla="*/ 13 h 186"/>
                <a:gd name="T60" fmla="*/ 162 w 447"/>
                <a:gd name="T61" fmla="*/ 18 h 186"/>
                <a:gd name="T62" fmla="*/ 165 w 447"/>
                <a:gd name="T63" fmla="*/ 73 h 186"/>
                <a:gd name="T64" fmla="*/ 63 w 447"/>
                <a:gd name="T65" fmla="*/ 70 h 186"/>
                <a:gd name="T66" fmla="*/ 76 w 447"/>
                <a:gd name="T67" fmla="*/ 29 h 18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447"/>
                <a:gd name="T103" fmla="*/ 0 h 186"/>
                <a:gd name="T104" fmla="*/ 447 w 447"/>
                <a:gd name="T105" fmla="*/ 186 h 18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447" h="186">
                  <a:moveTo>
                    <a:pt x="0" y="132"/>
                  </a:moveTo>
                  <a:cubicBezTo>
                    <a:pt x="0" y="180"/>
                    <a:pt x="22" y="176"/>
                    <a:pt x="22" y="176"/>
                  </a:cubicBezTo>
                  <a:cubicBezTo>
                    <a:pt x="25" y="122"/>
                    <a:pt x="65" y="130"/>
                    <a:pt x="65" y="130"/>
                  </a:cubicBezTo>
                  <a:cubicBezTo>
                    <a:pt x="103" y="129"/>
                    <a:pt x="104" y="185"/>
                    <a:pt x="104" y="185"/>
                  </a:cubicBezTo>
                  <a:cubicBezTo>
                    <a:pt x="323" y="185"/>
                    <a:pt x="323" y="185"/>
                    <a:pt x="323" y="185"/>
                  </a:cubicBezTo>
                  <a:cubicBezTo>
                    <a:pt x="328" y="117"/>
                    <a:pt x="371" y="128"/>
                    <a:pt x="371" y="128"/>
                  </a:cubicBezTo>
                  <a:cubicBezTo>
                    <a:pt x="410" y="130"/>
                    <a:pt x="405" y="186"/>
                    <a:pt x="405" y="186"/>
                  </a:cubicBezTo>
                  <a:cubicBezTo>
                    <a:pt x="427" y="184"/>
                    <a:pt x="427" y="184"/>
                    <a:pt x="427" y="184"/>
                  </a:cubicBezTo>
                  <a:cubicBezTo>
                    <a:pt x="447" y="182"/>
                    <a:pt x="443" y="135"/>
                    <a:pt x="443" y="135"/>
                  </a:cubicBezTo>
                  <a:cubicBezTo>
                    <a:pt x="442" y="128"/>
                    <a:pt x="434" y="119"/>
                    <a:pt x="434" y="119"/>
                  </a:cubicBezTo>
                  <a:cubicBezTo>
                    <a:pt x="418" y="86"/>
                    <a:pt x="350" y="71"/>
                    <a:pt x="350" y="71"/>
                  </a:cubicBezTo>
                  <a:cubicBezTo>
                    <a:pt x="275" y="19"/>
                    <a:pt x="275" y="19"/>
                    <a:pt x="275" y="19"/>
                  </a:cubicBezTo>
                  <a:cubicBezTo>
                    <a:pt x="271" y="17"/>
                    <a:pt x="271" y="17"/>
                    <a:pt x="271" y="17"/>
                  </a:cubicBezTo>
                  <a:cubicBezTo>
                    <a:pt x="266" y="15"/>
                    <a:pt x="266" y="15"/>
                    <a:pt x="266" y="15"/>
                  </a:cubicBezTo>
                  <a:cubicBezTo>
                    <a:pt x="260" y="13"/>
                    <a:pt x="260" y="13"/>
                    <a:pt x="260" y="13"/>
                  </a:cubicBezTo>
                  <a:cubicBezTo>
                    <a:pt x="255" y="11"/>
                    <a:pt x="255" y="11"/>
                    <a:pt x="255" y="11"/>
                  </a:cubicBezTo>
                  <a:cubicBezTo>
                    <a:pt x="218" y="0"/>
                    <a:pt x="85" y="2"/>
                    <a:pt x="85" y="2"/>
                  </a:cubicBezTo>
                  <a:cubicBezTo>
                    <a:pt x="63" y="2"/>
                    <a:pt x="57" y="15"/>
                    <a:pt x="57" y="15"/>
                  </a:cubicBezTo>
                  <a:cubicBezTo>
                    <a:pt x="19" y="68"/>
                    <a:pt x="19" y="68"/>
                    <a:pt x="19" y="68"/>
                  </a:cubicBezTo>
                  <a:cubicBezTo>
                    <a:pt x="14" y="73"/>
                    <a:pt x="12" y="83"/>
                    <a:pt x="11" y="92"/>
                  </a:cubicBezTo>
                  <a:cubicBezTo>
                    <a:pt x="0" y="107"/>
                    <a:pt x="0" y="132"/>
                    <a:pt x="0" y="132"/>
                  </a:cubicBezTo>
                  <a:close/>
                  <a:moveTo>
                    <a:pt x="187" y="14"/>
                  </a:moveTo>
                  <a:cubicBezTo>
                    <a:pt x="280" y="14"/>
                    <a:pt x="302" y="61"/>
                    <a:pt x="302" y="61"/>
                  </a:cubicBezTo>
                  <a:cubicBezTo>
                    <a:pt x="310" y="78"/>
                    <a:pt x="301" y="77"/>
                    <a:pt x="301" y="77"/>
                  </a:cubicBezTo>
                  <a:cubicBezTo>
                    <a:pt x="190" y="73"/>
                    <a:pt x="190" y="73"/>
                    <a:pt x="190" y="73"/>
                  </a:cubicBezTo>
                  <a:cubicBezTo>
                    <a:pt x="180" y="21"/>
                    <a:pt x="180" y="21"/>
                    <a:pt x="180" y="21"/>
                  </a:cubicBezTo>
                  <a:cubicBezTo>
                    <a:pt x="180" y="12"/>
                    <a:pt x="187" y="14"/>
                    <a:pt x="187" y="14"/>
                  </a:cubicBezTo>
                  <a:close/>
                  <a:moveTo>
                    <a:pt x="76" y="29"/>
                  </a:moveTo>
                  <a:cubicBezTo>
                    <a:pt x="85" y="12"/>
                    <a:pt x="99" y="14"/>
                    <a:pt x="99" y="14"/>
                  </a:cubicBezTo>
                  <a:cubicBezTo>
                    <a:pt x="99" y="14"/>
                    <a:pt x="148" y="12"/>
                    <a:pt x="155" y="13"/>
                  </a:cubicBezTo>
                  <a:cubicBezTo>
                    <a:pt x="162" y="14"/>
                    <a:pt x="162" y="18"/>
                    <a:pt x="162" y="18"/>
                  </a:cubicBezTo>
                  <a:cubicBezTo>
                    <a:pt x="165" y="73"/>
                    <a:pt x="165" y="73"/>
                    <a:pt x="165" y="73"/>
                  </a:cubicBezTo>
                  <a:cubicBezTo>
                    <a:pt x="63" y="70"/>
                    <a:pt x="63" y="70"/>
                    <a:pt x="63" y="70"/>
                  </a:cubicBezTo>
                  <a:cubicBezTo>
                    <a:pt x="60" y="52"/>
                    <a:pt x="76" y="29"/>
                    <a:pt x="76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45" name="Freeform 49"/>
            <p:cNvSpPr>
              <a:spLocks noChangeArrowheads="1"/>
            </p:cNvSpPr>
            <p:nvPr/>
          </p:nvSpPr>
          <p:spPr bwMode="auto">
            <a:xfrm>
              <a:off x="0" y="0"/>
              <a:ext cx="717550" cy="1284287"/>
            </a:xfrm>
            <a:custGeom>
              <a:avLst/>
              <a:gdLst>
                <a:gd name="T0" fmla="*/ 6 w 258"/>
                <a:gd name="T1" fmla="*/ 120 h 462"/>
                <a:gd name="T2" fmla="*/ 13 w 258"/>
                <a:gd name="T3" fmla="*/ 87 h 462"/>
                <a:gd name="T4" fmla="*/ 50 w 258"/>
                <a:gd name="T5" fmla="*/ 69 h 462"/>
                <a:gd name="T6" fmla="*/ 61 w 258"/>
                <a:gd name="T7" fmla="*/ 58 h 462"/>
                <a:gd name="T8" fmla="*/ 58 w 258"/>
                <a:gd name="T9" fmla="*/ 61 h 462"/>
                <a:gd name="T10" fmla="*/ 79 w 258"/>
                <a:gd name="T11" fmla="*/ 125 h 462"/>
                <a:gd name="T12" fmla="*/ 73 w 258"/>
                <a:gd name="T13" fmla="*/ 84 h 462"/>
                <a:gd name="T14" fmla="*/ 61 w 258"/>
                <a:gd name="T15" fmla="*/ 59 h 462"/>
                <a:gd name="T16" fmla="*/ 63 w 258"/>
                <a:gd name="T17" fmla="*/ 57 h 462"/>
                <a:gd name="T18" fmla="*/ 61 w 258"/>
                <a:gd name="T19" fmla="*/ 47 h 462"/>
                <a:gd name="T20" fmla="*/ 62 w 258"/>
                <a:gd name="T21" fmla="*/ 31 h 462"/>
                <a:gd name="T22" fmla="*/ 106 w 258"/>
                <a:gd name="T23" fmla="*/ 29 h 462"/>
                <a:gd name="T24" fmla="*/ 90 w 258"/>
                <a:gd name="T25" fmla="*/ 67 h 462"/>
                <a:gd name="T26" fmla="*/ 87 w 258"/>
                <a:gd name="T27" fmla="*/ 73 h 462"/>
                <a:gd name="T28" fmla="*/ 86 w 258"/>
                <a:gd name="T29" fmla="*/ 88 h 462"/>
                <a:gd name="T30" fmla="*/ 94 w 258"/>
                <a:gd name="T31" fmla="*/ 144 h 462"/>
                <a:gd name="T32" fmla="*/ 89 w 258"/>
                <a:gd name="T33" fmla="*/ 194 h 462"/>
                <a:gd name="T34" fmla="*/ 85 w 258"/>
                <a:gd name="T35" fmla="*/ 198 h 462"/>
                <a:gd name="T36" fmla="*/ 106 w 258"/>
                <a:gd name="T37" fmla="*/ 190 h 462"/>
                <a:gd name="T38" fmla="*/ 105 w 258"/>
                <a:gd name="T39" fmla="*/ 181 h 462"/>
                <a:gd name="T40" fmla="*/ 105 w 258"/>
                <a:gd name="T41" fmla="*/ 171 h 462"/>
                <a:gd name="T42" fmla="*/ 104 w 258"/>
                <a:gd name="T43" fmla="*/ 153 h 462"/>
                <a:gd name="T44" fmla="*/ 102 w 258"/>
                <a:gd name="T45" fmla="*/ 141 h 462"/>
                <a:gd name="T46" fmla="*/ 89 w 258"/>
                <a:gd name="T47" fmla="*/ 88 h 462"/>
                <a:gd name="T48" fmla="*/ 87 w 258"/>
                <a:gd name="T49" fmla="*/ 73 h 462"/>
                <a:gd name="T50" fmla="*/ 122 w 258"/>
                <a:gd name="T51" fmla="*/ 93 h 462"/>
                <a:gd name="T52" fmla="*/ 136 w 258"/>
                <a:gd name="T53" fmla="*/ 100 h 462"/>
                <a:gd name="T54" fmla="*/ 155 w 258"/>
                <a:gd name="T55" fmla="*/ 107 h 462"/>
                <a:gd name="T56" fmla="*/ 221 w 258"/>
                <a:gd name="T57" fmla="*/ 90 h 462"/>
                <a:gd name="T58" fmla="*/ 232 w 258"/>
                <a:gd name="T59" fmla="*/ 85 h 462"/>
                <a:gd name="T60" fmla="*/ 231 w 258"/>
                <a:gd name="T61" fmla="*/ 93 h 462"/>
                <a:gd name="T62" fmla="*/ 252 w 258"/>
                <a:gd name="T63" fmla="*/ 89 h 462"/>
                <a:gd name="T64" fmla="*/ 256 w 258"/>
                <a:gd name="T65" fmla="*/ 96 h 462"/>
                <a:gd name="T66" fmla="*/ 252 w 258"/>
                <a:gd name="T67" fmla="*/ 102 h 462"/>
                <a:gd name="T68" fmla="*/ 221 w 258"/>
                <a:gd name="T69" fmla="*/ 113 h 462"/>
                <a:gd name="T70" fmla="*/ 214 w 258"/>
                <a:gd name="T71" fmla="*/ 122 h 462"/>
                <a:gd name="T72" fmla="*/ 175 w 258"/>
                <a:gd name="T73" fmla="*/ 133 h 462"/>
                <a:gd name="T74" fmla="*/ 124 w 258"/>
                <a:gd name="T75" fmla="*/ 178 h 462"/>
                <a:gd name="T76" fmla="*/ 124 w 258"/>
                <a:gd name="T77" fmla="*/ 238 h 462"/>
                <a:gd name="T78" fmla="*/ 106 w 258"/>
                <a:gd name="T79" fmla="*/ 219 h 462"/>
                <a:gd name="T80" fmla="*/ 91 w 258"/>
                <a:gd name="T81" fmla="*/ 305 h 462"/>
                <a:gd name="T82" fmla="*/ 86 w 258"/>
                <a:gd name="T83" fmla="*/ 335 h 462"/>
                <a:gd name="T84" fmla="*/ 77 w 258"/>
                <a:gd name="T85" fmla="*/ 367 h 462"/>
                <a:gd name="T86" fmla="*/ 75 w 258"/>
                <a:gd name="T87" fmla="*/ 398 h 462"/>
                <a:gd name="T88" fmla="*/ 87 w 258"/>
                <a:gd name="T89" fmla="*/ 417 h 462"/>
                <a:gd name="T90" fmla="*/ 103 w 258"/>
                <a:gd name="T91" fmla="*/ 431 h 462"/>
                <a:gd name="T92" fmla="*/ 65 w 258"/>
                <a:gd name="T93" fmla="*/ 426 h 462"/>
                <a:gd name="T94" fmla="*/ 65 w 258"/>
                <a:gd name="T95" fmla="*/ 452 h 462"/>
                <a:gd name="T96" fmla="*/ 38 w 258"/>
                <a:gd name="T97" fmla="*/ 443 h 462"/>
                <a:gd name="T98" fmla="*/ 35 w 258"/>
                <a:gd name="T99" fmla="*/ 428 h 462"/>
                <a:gd name="T100" fmla="*/ 26 w 258"/>
                <a:gd name="T101" fmla="*/ 415 h 462"/>
                <a:gd name="T102" fmla="*/ 26 w 258"/>
                <a:gd name="T103" fmla="*/ 392 h 462"/>
                <a:gd name="T104" fmla="*/ 25 w 258"/>
                <a:gd name="T105" fmla="*/ 339 h 462"/>
                <a:gd name="T106" fmla="*/ 30 w 258"/>
                <a:gd name="T107" fmla="*/ 299 h 462"/>
                <a:gd name="T108" fmla="*/ 18 w 258"/>
                <a:gd name="T109" fmla="*/ 258 h 462"/>
                <a:gd name="T110" fmla="*/ 5 w 258"/>
                <a:gd name="T111" fmla="*/ 238 h 46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258"/>
                <a:gd name="T169" fmla="*/ 0 h 462"/>
                <a:gd name="T170" fmla="*/ 258 w 258"/>
                <a:gd name="T171" fmla="*/ 462 h 462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258" h="462">
                  <a:moveTo>
                    <a:pt x="1" y="159"/>
                  </a:moveTo>
                  <a:cubicBezTo>
                    <a:pt x="3" y="147"/>
                    <a:pt x="7" y="131"/>
                    <a:pt x="6" y="120"/>
                  </a:cubicBezTo>
                  <a:cubicBezTo>
                    <a:pt x="6" y="109"/>
                    <a:pt x="9" y="110"/>
                    <a:pt x="10" y="107"/>
                  </a:cubicBezTo>
                  <a:cubicBezTo>
                    <a:pt x="11" y="105"/>
                    <a:pt x="14" y="88"/>
                    <a:pt x="13" y="87"/>
                  </a:cubicBezTo>
                  <a:cubicBezTo>
                    <a:pt x="13" y="87"/>
                    <a:pt x="12" y="80"/>
                    <a:pt x="26" y="77"/>
                  </a:cubicBezTo>
                  <a:cubicBezTo>
                    <a:pt x="41" y="74"/>
                    <a:pt x="48" y="71"/>
                    <a:pt x="50" y="69"/>
                  </a:cubicBezTo>
                  <a:cubicBezTo>
                    <a:pt x="53" y="66"/>
                    <a:pt x="57" y="61"/>
                    <a:pt x="58" y="61"/>
                  </a:cubicBezTo>
                  <a:cubicBezTo>
                    <a:pt x="58" y="61"/>
                    <a:pt x="59" y="59"/>
                    <a:pt x="61" y="58"/>
                  </a:cubicBezTo>
                  <a:cubicBezTo>
                    <a:pt x="61" y="58"/>
                    <a:pt x="61" y="59"/>
                    <a:pt x="61" y="59"/>
                  </a:cubicBezTo>
                  <a:cubicBezTo>
                    <a:pt x="58" y="61"/>
                    <a:pt x="58" y="61"/>
                    <a:pt x="58" y="61"/>
                  </a:cubicBezTo>
                  <a:cubicBezTo>
                    <a:pt x="57" y="62"/>
                    <a:pt x="58" y="67"/>
                    <a:pt x="58" y="67"/>
                  </a:cubicBezTo>
                  <a:cubicBezTo>
                    <a:pt x="65" y="75"/>
                    <a:pt x="79" y="125"/>
                    <a:pt x="79" y="125"/>
                  </a:cubicBezTo>
                  <a:cubicBezTo>
                    <a:pt x="78" y="120"/>
                    <a:pt x="78" y="90"/>
                    <a:pt x="78" y="90"/>
                  </a:cubicBezTo>
                  <a:cubicBezTo>
                    <a:pt x="76" y="90"/>
                    <a:pt x="73" y="84"/>
                    <a:pt x="73" y="84"/>
                  </a:cubicBezTo>
                  <a:cubicBezTo>
                    <a:pt x="71" y="83"/>
                    <a:pt x="80" y="77"/>
                    <a:pt x="80" y="77"/>
                  </a:cubicBezTo>
                  <a:cubicBezTo>
                    <a:pt x="60" y="62"/>
                    <a:pt x="60" y="59"/>
                    <a:pt x="61" y="59"/>
                  </a:cubicBezTo>
                  <a:cubicBezTo>
                    <a:pt x="61" y="58"/>
                    <a:pt x="61" y="58"/>
                    <a:pt x="61" y="58"/>
                  </a:cubicBezTo>
                  <a:cubicBezTo>
                    <a:pt x="61" y="58"/>
                    <a:pt x="62" y="57"/>
                    <a:pt x="63" y="57"/>
                  </a:cubicBezTo>
                  <a:cubicBezTo>
                    <a:pt x="63" y="57"/>
                    <a:pt x="64" y="49"/>
                    <a:pt x="63" y="49"/>
                  </a:cubicBezTo>
                  <a:cubicBezTo>
                    <a:pt x="63" y="49"/>
                    <a:pt x="61" y="48"/>
                    <a:pt x="61" y="47"/>
                  </a:cubicBezTo>
                  <a:cubicBezTo>
                    <a:pt x="61" y="47"/>
                    <a:pt x="63" y="48"/>
                    <a:pt x="63" y="47"/>
                  </a:cubicBezTo>
                  <a:cubicBezTo>
                    <a:pt x="63" y="47"/>
                    <a:pt x="59" y="35"/>
                    <a:pt x="62" y="31"/>
                  </a:cubicBezTo>
                  <a:cubicBezTo>
                    <a:pt x="62" y="31"/>
                    <a:pt x="64" y="13"/>
                    <a:pt x="75" y="12"/>
                  </a:cubicBezTo>
                  <a:cubicBezTo>
                    <a:pt x="75" y="12"/>
                    <a:pt x="103" y="0"/>
                    <a:pt x="106" y="29"/>
                  </a:cubicBezTo>
                  <a:cubicBezTo>
                    <a:pt x="106" y="29"/>
                    <a:pt x="104" y="40"/>
                    <a:pt x="102" y="42"/>
                  </a:cubicBezTo>
                  <a:cubicBezTo>
                    <a:pt x="102" y="42"/>
                    <a:pt x="103" y="56"/>
                    <a:pt x="90" y="67"/>
                  </a:cubicBezTo>
                  <a:cubicBezTo>
                    <a:pt x="90" y="67"/>
                    <a:pt x="88" y="69"/>
                    <a:pt x="86" y="68"/>
                  </a:cubicBezTo>
                  <a:cubicBezTo>
                    <a:pt x="87" y="73"/>
                    <a:pt x="87" y="73"/>
                    <a:pt x="87" y="73"/>
                  </a:cubicBezTo>
                  <a:cubicBezTo>
                    <a:pt x="82" y="77"/>
                    <a:pt x="82" y="77"/>
                    <a:pt x="82" y="77"/>
                  </a:cubicBezTo>
                  <a:cubicBezTo>
                    <a:pt x="82" y="77"/>
                    <a:pt x="89" y="79"/>
                    <a:pt x="86" y="88"/>
                  </a:cubicBezTo>
                  <a:cubicBezTo>
                    <a:pt x="86" y="88"/>
                    <a:pt x="86" y="96"/>
                    <a:pt x="88" y="101"/>
                  </a:cubicBezTo>
                  <a:cubicBezTo>
                    <a:pt x="88" y="101"/>
                    <a:pt x="94" y="130"/>
                    <a:pt x="94" y="144"/>
                  </a:cubicBezTo>
                  <a:cubicBezTo>
                    <a:pt x="95" y="158"/>
                    <a:pt x="94" y="185"/>
                    <a:pt x="94" y="185"/>
                  </a:cubicBezTo>
                  <a:cubicBezTo>
                    <a:pt x="89" y="194"/>
                    <a:pt x="89" y="194"/>
                    <a:pt x="89" y="194"/>
                  </a:cubicBezTo>
                  <a:cubicBezTo>
                    <a:pt x="85" y="190"/>
                    <a:pt x="85" y="190"/>
                    <a:pt x="85" y="190"/>
                  </a:cubicBezTo>
                  <a:cubicBezTo>
                    <a:pt x="85" y="198"/>
                    <a:pt x="85" y="198"/>
                    <a:pt x="85" y="198"/>
                  </a:cubicBezTo>
                  <a:cubicBezTo>
                    <a:pt x="85" y="198"/>
                    <a:pt x="104" y="199"/>
                    <a:pt x="107" y="195"/>
                  </a:cubicBezTo>
                  <a:cubicBezTo>
                    <a:pt x="107" y="195"/>
                    <a:pt x="104" y="191"/>
                    <a:pt x="106" y="190"/>
                  </a:cubicBezTo>
                  <a:cubicBezTo>
                    <a:pt x="107" y="188"/>
                    <a:pt x="108" y="187"/>
                    <a:pt x="107" y="185"/>
                  </a:cubicBezTo>
                  <a:cubicBezTo>
                    <a:pt x="107" y="183"/>
                    <a:pt x="105" y="183"/>
                    <a:pt x="105" y="181"/>
                  </a:cubicBezTo>
                  <a:cubicBezTo>
                    <a:pt x="105" y="180"/>
                    <a:pt x="106" y="177"/>
                    <a:pt x="106" y="176"/>
                  </a:cubicBezTo>
                  <a:cubicBezTo>
                    <a:pt x="105" y="174"/>
                    <a:pt x="105" y="173"/>
                    <a:pt x="105" y="171"/>
                  </a:cubicBezTo>
                  <a:cubicBezTo>
                    <a:pt x="106" y="169"/>
                    <a:pt x="106" y="166"/>
                    <a:pt x="106" y="164"/>
                  </a:cubicBezTo>
                  <a:cubicBezTo>
                    <a:pt x="106" y="162"/>
                    <a:pt x="104" y="156"/>
                    <a:pt x="104" y="153"/>
                  </a:cubicBezTo>
                  <a:cubicBezTo>
                    <a:pt x="103" y="151"/>
                    <a:pt x="103" y="146"/>
                    <a:pt x="103" y="144"/>
                  </a:cubicBezTo>
                  <a:cubicBezTo>
                    <a:pt x="102" y="142"/>
                    <a:pt x="102" y="144"/>
                    <a:pt x="102" y="141"/>
                  </a:cubicBezTo>
                  <a:cubicBezTo>
                    <a:pt x="101" y="138"/>
                    <a:pt x="102" y="121"/>
                    <a:pt x="98" y="113"/>
                  </a:cubicBezTo>
                  <a:cubicBezTo>
                    <a:pt x="94" y="106"/>
                    <a:pt x="89" y="92"/>
                    <a:pt x="89" y="88"/>
                  </a:cubicBezTo>
                  <a:cubicBezTo>
                    <a:pt x="89" y="83"/>
                    <a:pt x="87" y="74"/>
                    <a:pt x="88" y="73"/>
                  </a:cubicBezTo>
                  <a:cubicBezTo>
                    <a:pt x="87" y="73"/>
                    <a:pt x="87" y="73"/>
                    <a:pt x="87" y="73"/>
                  </a:cubicBezTo>
                  <a:cubicBezTo>
                    <a:pt x="87" y="73"/>
                    <a:pt x="112" y="75"/>
                    <a:pt x="117" y="86"/>
                  </a:cubicBezTo>
                  <a:cubicBezTo>
                    <a:pt x="117" y="86"/>
                    <a:pt x="120" y="92"/>
                    <a:pt x="122" y="93"/>
                  </a:cubicBezTo>
                  <a:cubicBezTo>
                    <a:pt x="125" y="95"/>
                    <a:pt x="125" y="96"/>
                    <a:pt x="127" y="99"/>
                  </a:cubicBezTo>
                  <a:cubicBezTo>
                    <a:pt x="129" y="101"/>
                    <a:pt x="133" y="97"/>
                    <a:pt x="136" y="100"/>
                  </a:cubicBezTo>
                  <a:cubicBezTo>
                    <a:pt x="139" y="103"/>
                    <a:pt x="144" y="106"/>
                    <a:pt x="146" y="106"/>
                  </a:cubicBezTo>
                  <a:cubicBezTo>
                    <a:pt x="148" y="106"/>
                    <a:pt x="153" y="108"/>
                    <a:pt x="155" y="107"/>
                  </a:cubicBezTo>
                  <a:cubicBezTo>
                    <a:pt x="158" y="107"/>
                    <a:pt x="206" y="104"/>
                    <a:pt x="216" y="98"/>
                  </a:cubicBezTo>
                  <a:cubicBezTo>
                    <a:pt x="216" y="98"/>
                    <a:pt x="219" y="94"/>
                    <a:pt x="221" y="90"/>
                  </a:cubicBezTo>
                  <a:cubicBezTo>
                    <a:pt x="223" y="87"/>
                    <a:pt x="225" y="86"/>
                    <a:pt x="227" y="85"/>
                  </a:cubicBezTo>
                  <a:cubicBezTo>
                    <a:pt x="228" y="83"/>
                    <a:pt x="232" y="82"/>
                    <a:pt x="232" y="85"/>
                  </a:cubicBezTo>
                  <a:cubicBezTo>
                    <a:pt x="232" y="85"/>
                    <a:pt x="229" y="89"/>
                    <a:pt x="228" y="90"/>
                  </a:cubicBezTo>
                  <a:cubicBezTo>
                    <a:pt x="228" y="90"/>
                    <a:pt x="226" y="93"/>
                    <a:pt x="231" y="93"/>
                  </a:cubicBezTo>
                  <a:cubicBezTo>
                    <a:pt x="231" y="93"/>
                    <a:pt x="237" y="94"/>
                    <a:pt x="241" y="92"/>
                  </a:cubicBezTo>
                  <a:cubicBezTo>
                    <a:pt x="246" y="91"/>
                    <a:pt x="252" y="89"/>
                    <a:pt x="252" y="89"/>
                  </a:cubicBezTo>
                  <a:cubicBezTo>
                    <a:pt x="252" y="89"/>
                    <a:pt x="255" y="89"/>
                    <a:pt x="254" y="92"/>
                  </a:cubicBezTo>
                  <a:cubicBezTo>
                    <a:pt x="254" y="92"/>
                    <a:pt x="258" y="94"/>
                    <a:pt x="256" y="96"/>
                  </a:cubicBezTo>
                  <a:cubicBezTo>
                    <a:pt x="256" y="96"/>
                    <a:pt x="258" y="97"/>
                    <a:pt x="255" y="99"/>
                  </a:cubicBezTo>
                  <a:cubicBezTo>
                    <a:pt x="252" y="102"/>
                    <a:pt x="252" y="102"/>
                    <a:pt x="252" y="102"/>
                  </a:cubicBezTo>
                  <a:cubicBezTo>
                    <a:pt x="252" y="102"/>
                    <a:pt x="252" y="104"/>
                    <a:pt x="250" y="105"/>
                  </a:cubicBezTo>
                  <a:cubicBezTo>
                    <a:pt x="250" y="105"/>
                    <a:pt x="234" y="115"/>
                    <a:pt x="221" y="113"/>
                  </a:cubicBezTo>
                  <a:cubicBezTo>
                    <a:pt x="223" y="121"/>
                    <a:pt x="223" y="121"/>
                    <a:pt x="223" y="121"/>
                  </a:cubicBezTo>
                  <a:cubicBezTo>
                    <a:pt x="214" y="122"/>
                    <a:pt x="214" y="122"/>
                    <a:pt x="214" y="122"/>
                  </a:cubicBezTo>
                  <a:cubicBezTo>
                    <a:pt x="215" y="126"/>
                    <a:pt x="215" y="126"/>
                    <a:pt x="215" y="126"/>
                  </a:cubicBezTo>
                  <a:cubicBezTo>
                    <a:pt x="215" y="126"/>
                    <a:pt x="184" y="131"/>
                    <a:pt x="175" y="133"/>
                  </a:cubicBezTo>
                  <a:cubicBezTo>
                    <a:pt x="175" y="133"/>
                    <a:pt x="134" y="137"/>
                    <a:pt x="123" y="130"/>
                  </a:cubicBezTo>
                  <a:cubicBezTo>
                    <a:pt x="123" y="130"/>
                    <a:pt x="123" y="175"/>
                    <a:pt x="124" y="178"/>
                  </a:cubicBezTo>
                  <a:cubicBezTo>
                    <a:pt x="124" y="178"/>
                    <a:pt x="129" y="236"/>
                    <a:pt x="130" y="237"/>
                  </a:cubicBezTo>
                  <a:cubicBezTo>
                    <a:pt x="130" y="237"/>
                    <a:pt x="133" y="246"/>
                    <a:pt x="124" y="238"/>
                  </a:cubicBezTo>
                  <a:cubicBezTo>
                    <a:pt x="124" y="238"/>
                    <a:pt x="111" y="223"/>
                    <a:pt x="111" y="219"/>
                  </a:cubicBezTo>
                  <a:cubicBezTo>
                    <a:pt x="111" y="219"/>
                    <a:pt x="106" y="218"/>
                    <a:pt x="106" y="219"/>
                  </a:cubicBezTo>
                  <a:cubicBezTo>
                    <a:pt x="106" y="219"/>
                    <a:pt x="102" y="252"/>
                    <a:pt x="101" y="258"/>
                  </a:cubicBezTo>
                  <a:cubicBezTo>
                    <a:pt x="99" y="264"/>
                    <a:pt x="91" y="300"/>
                    <a:pt x="91" y="305"/>
                  </a:cubicBezTo>
                  <a:cubicBezTo>
                    <a:pt x="92" y="310"/>
                    <a:pt x="90" y="316"/>
                    <a:pt x="89" y="319"/>
                  </a:cubicBezTo>
                  <a:cubicBezTo>
                    <a:pt x="88" y="322"/>
                    <a:pt x="87" y="332"/>
                    <a:pt x="86" y="335"/>
                  </a:cubicBezTo>
                  <a:cubicBezTo>
                    <a:pt x="86" y="338"/>
                    <a:pt x="82" y="352"/>
                    <a:pt x="79" y="356"/>
                  </a:cubicBezTo>
                  <a:cubicBezTo>
                    <a:pt x="79" y="356"/>
                    <a:pt x="77" y="362"/>
                    <a:pt x="77" y="367"/>
                  </a:cubicBezTo>
                  <a:cubicBezTo>
                    <a:pt x="77" y="372"/>
                    <a:pt x="79" y="377"/>
                    <a:pt x="79" y="380"/>
                  </a:cubicBezTo>
                  <a:cubicBezTo>
                    <a:pt x="78" y="382"/>
                    <a:pt x="78" y="397"/>
                    <a:pt x="75" y="398"/>
                  </a:cubicBezTo>
                  <a:cubicBezTo>
                    <a:pt x="75" y="398"/>
                    <a:pt x="77" y="407"/>
                    <a:pt x="79" y="408"/>
                  </a:cubicBezTo>
                  <a:cubicBezTo>
                    <a:pt x="80" y="409"/>
                    <a:pt x="85" y="415"/>
                    <a:pt x="87" y="417"/>
                  </a:cubicBezTo>
                  <a:cubicBezTo>
                    <a:pt x="87" y="417"/>
                    <a:pt x="96" y="423"/>
                    <a:pt x="99" y="424"/>
                  </a:cubicBezTo>
                  <a:cubicBezTo>
                    <a:pt x="99" y="424"/>
                    <a:pt x="110" y="426"/>
                    <a:pt x="103" y="431"/>
                  </a:cubicBezTo>
                  <a:cubicBezTo>
                    <a:pt x="103" y="431"/>
                    <a:pt x="90" y="435"/>
                    <a:pt x="79" y="432"/>
                  </a:cubicBezTo>
                  <a:cubicBezTo>
                    <a:pt x="79" y="432"/>
                    <a:pt x="66" y="428"/>
                    <a:pt x="65" y="426"/>
                  </a:cubicBezTo>
                  <a:cubicBezTo>
                    <a:pt x="65" y="426"/>
                    <a:pt x="58" y="424"/>
                    <a:pt x="56" y="426"/>
                  </a:cubicBezTo>
                  <a:cubicBezTo>
                    <a:pt x="56" y="426"/>
                    <a:pt x="69" y="446"/>
                    <a:pt x="65" y="452"/>
                  </a:cubicBezTo>
                  <a:cubicBezTo>
                    <a:pt x="65" y="452"/>
                    <a:pt x="51" y="462"/>
                    <a:pt x="39" y="448"/>
                  </a:cubicBezTo>
                  <a:cubicBezTo>
                    <a:pt x="39" y="448"/>
                    <a:pt x="38" y="445"/>
                    <a:pt x="38" y="443"/>
                  </a:cubicBezTo>
                  <a:cubicBezTo>
                    <a:pt x="38" y="441"/>
                    <a:pt x="37" y="438"/>
                    <a:pt x="35" y="438"/>
                  </a:cubicBezTo>
                  <a:cubicBezTo>
                    <a:pt x="35" y="438"/>
                    <a:pt x="33" y="430"/>
                    <a:pt x="35" y="428"/>
                  </a:cubicBezTo>
                  <a:cubicBezTo>
                    <a:pt x="35" y="428"/>
                    <a:pt x="32" y="424"/>
                    <a:pt x="30" y="422"/>
                  </a:cubicBezTo>
                  <a:cubicBezTo>
                    <a:pt x="28" y="420"/>
                    <a:pt x="26" y="419"/>
                    <a:pt x="26" y="415"/>
                  </a:cubicBezTo>
                  <a:cubicBezTo>
                    <a:pt x="27" y="412"/>
                    <a:pt x="28" y="413"/>
                    <a:pt x="28" y="410"/>
                  </a:cubicBezTo>
                  <a:cubicBezTo>
                    <a:pt x="29" y="406"/>
                    <a:pt x="27" y="398"/>
                    <a:pt x="26" y="392"/>
                  </a:cubicBezTo>
                  <a:cubicBezTo>
                    <a:pt x="25" y="386"/>
                    <a:pt x="24" y="376"/>
                    <a:pt x="25" y="368"/>
                  </a:cubicBezTo>
                  <a:cubicBezTo>
                    <a:pt x="25" y="360"/>
                    <a:pt x="24" y="343"/>
                    <a:pt x="25" y="339"/>
                  </a:cubicBezTo>
                  <a:cubicBezTo>
                    <a:pt x="26" y="334"/>
                    <a:pt x="27" y="326"/>
                    <a:pt x="28" y="320"/>
                  </a:cubicBezTo>
                  <a:cubicBezTo>
                    <a:pt x="29" y="313"/>
                    <a:pt x="30" y="305"/>
                    <a:pt x="30" y="299"/>
                  </a:cubicBezTo>
                  <a:cubicBezTo>
                    <a:pt x="30" y="294"/>
                    <a:pt x="29" y="267"/>
                    <a:pt x="27" y="265"/>
                  </a:cubicBezTo>
                  <a:cubicBezTo>
                    <a:pt x="27" y="265"/>
                    <a:pt x="19" y="261"/>
                    <a:pt x="18" y="258"/>
                  </a:cubicBezTo>
                  <a:cubicBezTo>
                    <a:pt x="18" y="258"/>
                    <a:pt x="11" y="256"/>
                    <a:pt x="11" y="238"/>
                  </a:cubicBezTo>
                  <a:cubicBezTo>
                    <a:pt x="5" y="238"/>
                    <a:pt x="5" y="238"/>
                    <a:pt x="5" y="238"/>
                  </a:cubicBezTo>
                  <a:cubicBezTo>
                    <a:pt x="5" y="238"/>
                    <a:pt x="0" y="170"/>
                    <a:pt x="1" y="1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46" name="Freeform 50"/>
            <p:cNvSpPr>
              <a:spLocks noChangeArrowheads="1"/>
            </p:cNvSpPr>
            <p:nvPr/>
          </p:nvSpPr>
          <p:spPr bwMode="auto">
            <a:xfrm>
              <a:off x="169862" y="161925"/>
              <a:ext cx="1" cy="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w 1"/>
                <a:gd name="T5" fmla="*/ 0 h 1"/>
                <a:gd name="T6" fmla="*/ 0 w 1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1"/>
                <a:gd name="T14" fmla="*/ 1 w 1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</p:grpSp>
      <p:grpSp>
        <p:nvGrpSpPr>
          <p:cNvPr id="247" name="组合 116"/>
          <p:cNvGrpSpPr/>
          <p:nvPr/>
        </p:nvGrpSpPr>
        <p:grpSpPr bwMode="auto">
          <a:xfrm>
            <a:off x="2146914" y="1164255"/>
            <a:ext cx="707263" cy="587690"/>
            <a:chOff x="0" y="0"/>
            <a:chExt cx="1382712" cy="1149350"/>
          </a:xfrm>
          <a:solidFill>
            <a:srgbClr val="FFC000"/>
          </a:solidFill>
        </p:grpSpPr>
        <p:sp>
          <p:nvSpPr>
            <p:cNvPr id="248" name="Freeform 94"/>
            <p:cNvSpPr>
              <a:spLocks noEditPoints="1" noChangeArrowheads="1"/>
            </p:cNvSpPr>
            <p:nvPr/>
          </p:nvSpPr>
          <p:spPr bwMode="auto">
            <a:xfrm>
              <a:off x="0" y="38100"/>
              <a:ext cx="962025" cy="962025"/>
            </a:xfrm>
            <a:custGeom>
              <a:avLst/>
              <a:gdLst>
                <a:gd name="T0" fmla="*/ 0 w 347"/>
                <a:gd name="T1" fmla="*/ 173 h 346"/>
                <a:gd name="T2" fmla="*/ 347 w 347"/>
                <a:gd name="T3" fmla="*/ 173 h 346"/>
                <a:gd name="T4" fmla="*/ 316 w 347"/>
                <a:gd name="T5" fmla="*/ 237 h 346"/>
                <a:gd name="T6" fmla="*/ 290 w 347"/>
                <a:gd name="T7" fmla="*/ 277 h 346"/>
                <a:gd name="T8" fmla="*/ 237 w 347"/>
                <a:gd name="T9" fmla="*/ 291 h 346"/>
                <a:gd name="T10" fmla="*/ 239 w 347"/>
                <a:gd name="T11" fmla="*/ 225 h 346"/>
                <a:gd name="T12" fmla="*/ 207 w 347"/>
                <a:gd name="T13" fmla="*/ 225 h 346"/>
                <a:gd name="T14" fmla="*/ 207 w 347"/>
                <a:gd name="T15" fmla="*/ 177 h 346"/>
                <a:gd name="T16" fmla="*/ 265 w 347"/>
                <a:gd name="T17" fmla="*/ 176 h 346"/>
                <a:gd name="T18" fmla="*/ 306 w 347"/>
                <a:gd name="T19" fmla="*/ 194 h 346"/>
                <a:gd name="T20" fmla="*/ 318 w 347"/>
                <a:gd name="T21" fmla="*/ 200 h 346"/>
                <a:gd name="T22" fmla="*/ 308 w 347"/>
                <a:gd name="T23" fmla="*/ 164 h 346"/>
                <a:gd name="T24" fmla="*/ 304 w 347"/>
                <a:gd name="T25" fmla="*/ 151 h 346"/>
                <a:gd name="T26" fmla="*/ 287 w 347"/>
                <a:gd name="T27" fmla="*/ 144 h 346"/>
                <a:gd name="T28" fmla="*/ 269 w 347"/>
                <a:gd name="T29" fmla="*/ 150 h 346"/>
                <a:gd name="T30" fmla="*/ 253 w 347"/>
                <a:gd name="T31" fmla="*/ 148 h 346"/>
                <a:gd name="T32" fmla="*/ 240 w 347"/>
                <a:gd name="T33" fmla="*/ 138 h 346"/>
                <a:gd name="T34" fmla="*/ 219 w 347"/>
                <a:gd name="T35" fmla="*/ 154 h 346"/>
                <a:gd name="T36" fmla="*/ 234 w 347"/>
                <a:gd name="T37" fmla="*/ 128 h 346"/>
                <a:gd name="T38" fmla="*/ 225 w 347"/>
                <a:gd name="T39" fmla="*/ 117 h 346"/>
                <a:gd name="T40" fmla="*/ 252 w 347"/>
                <a:gd name="T41" fmla="*/ 108 h 346"/>
                <a:gd name="T42" fmla="*/ 277 w 347"/>
                <a:gd name="T43" fmla="*/ 79 h 346"/>
                <a:gd name="T44" fmla="*/ 255 w 347"/>
                <a:gd name="T45" fmla="*/ 95 h 346"/>
                <a:gd name="T46" fmla="*/ 258 w 347"/>
                <a:gd name="T47" fmla="*/ 70 h 346"/>
                <a:gd name="T48" fmla="*/ 282 w 347"/>
                <a:gd name="T49" fmla="*/ 61 h 346"/>
                <a:gd name="T50" fmla="*/ 316 w 347"/>
                <a:gd name="T51" fmla="*/ 236 h 346"/>
                <a:gd name="T52" fmla="*/ 145 w 347"/>
                <a:gd name="T53" fmla="*/ 296 h 346"/>
                <a:gd name="T54" fmla="*/ 99 w 347"/>
                <a:gd name="T55" fmla="*/ 311 h 346"/>
                <a:gd name="T56" fmla="*/ 87 w 347"/>
                <a:gd name="T57" fmla="*/ 273 h 346"/>
                <a:gd name="T58" fmla="*/ 72 w 347"/>
                <a:gd name="T59" fmla="*/ 219 h 346"/>
                <a:gd name="T60" fmla="*/ 38 w 347"/>
                <a:gd name="T61" fmla="*/ 177 h 346"/>
                <a:gd name="T62" fmla="*/ 114 w 347"/>
                <a:gd name="T63" fmla="*/ 29 h 346"/>
                <a:gd name="T64" fmla="*/ 112 w 347"/>
                <a:gd name="T65" fmla="*/ 57 h 346"/>
                <a:gd name="T66" fmla="*/ 132 w 347"/>
                <a:gd name="T67" fmla="*/ 82 h 346"/>
                <a:gd name="T68" fmla="*/ 102 w 347"/>
                <a:gd name="T69" fmla="*/ 69 h 346"/>
                <a:gd name="T70" fmla="*/ 79 w 347"/>
                <a:gd name="T71" fmla="*/ 92 h 346"/>
                <a:gd name="T72" fmla="*/ 105 w 347"/>
                <a:gd name="T73" fmla="*/ 107 h 346"/>
                <a:gd name="T74" fmla="*/ 143 w 347"/>
                <a:gd name="T75" fmla="*/ 110 h 346"/>
                <a:gd name="T76" fmla="*/ 112 w 347"/>
                <a:gd name="T77" fmla="*/ 143 h 346"/>
                <a:gd name="T78" fmla="*/ 87 w 347"/>
                <a:gd name="T79" fmla="*/ 176 h 346"/>
                <a:gd name="T80" fmla="*/ 63 w 347"/>
                <a:gd name="T81" fmla="*/ 176 h 346"/>
                <a:gd name="T82" fmla="*/ 68 w 347"/>
                <a:gd name="T83" fmla="*/ 204 h 346"/>
                <a:gd name="T84" fmla="*/ 94 w 347"/>
                <a:gd name="T85" fmla="*/ 220 h 346"/>
                <a:gd name="T86" fmla="*/ 166 w 347"/>
                <a:gd name="T87" fmla="*/ 251 h 346"/>
                <a:gd name="T88" fmla="*/ 198 w 347"/>
                <a:gd name="T89" fmla="*/ 42 h 346"/>
                <a:gd name="T90" fmla="*/ 163 w 347"/>
                <a:gd name="T91" fmla="*/ 90 h 346"/>
                <a:gd name="T92" fmla="*/ 142 w 347"/>
                <a:gd name="T93" fmla="*/ 36 h 346"/>
                <a:gd name="T94" fmla="*/ 173 w 347"/>
                <a:gd name="T95" fmla="*/ 17 h 346"/>
                <a:gd name="T96" fmla="*/ 198 w 347"/>
                <a:gd name="T97" fmla="*/ 42 h 34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47"/>
                <a:gd name="T148" fmla="*/ 0 h 346"/>
                <a:gd name="T149" fmla="*/ 347 w 347"/>
                <a:gd name="T150" fmla="*/ 346 h 34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47" h="346">
                  <a:moveTo>
                    <a:pt x="173" y="0"/>
                  </a:moveTo>
                  <a:cubicBezTo>
                    <a:pt x="78" y="0"/>
                    <a:pt x="0" y="78"/>
                    <a:pt x="0" y="173"/>
                  </a:cubicBezTo>
                  <a:cubicBezTo>
                    <a:pt x="0" y="269"/>
                    <a:pt x="78" y="346"/>
                    <a:pt x="173" y="346"/>
                  </a:cubicBezTo>
                  <a:cubicBezTo>
                    <a:pt x="269" y="346"/>
                    <a:pt x="347" y="269"/>
                    <a:pt x="347" y="173"/>
                  </a:cubicBezTo>
                  <a:cubicBezTo>
                    <a:pt x="347" y="78"/>
                    <a:pt x="269" y="0"/>
                    <a:pt x="173" y="0"/>
                  </a:cubicBezTo>
                  <a:close/>
                  <a:moveTo>
                    <a:pt x="316" y="237"/>
                  </a:moveTo>
                  <a:cubicBezTo>
                    <a:pt x="309" y="238"/>
                    <a:pt x="301" y="247"/>
                    <a:pt x="295" y="258"/>
                  </a:cubicBezTo>
                  <a:cubicBezTo>
                    <a:pt x="289" y="267"/>
                    <a:pt x="290" y="271"/>
                    <a:pt x="290" y="277"/>
                  </a:cubicBezTo>
                  <a:cubicBezTo>
                    <a:pt x="276" y="293"/>
                    <a:pt x="259" y="306"/>
                    <a:pt x="240" y="315"/>
                  </a:cubicBezTo>
                  <a:cubicBezTo>
                    <a:pt x="238" y="310"/>
                    <a:pt x="237" y="299"/>
                    <a:pt x="237" y="291"/>
                  </a:cubicBezTo>
                  <a:cubicBezTo>
                    <a:pt x="237" y="279"/>
                    <a:pt x="247" y="274"/>
                    <a:pt x="247" y="270"/>
                  </a:cubicBezTo>
                  <a:cubicBezTo>
                    <a:pt x="247" y="265"/>
                    <a:pt x="240" y="238"/>
                    <a:pt x="239" y="225"/>
                  </a:cubicBezTo>
                  <a:cubicBezTo>
                    <a:pt x="239" y="225"/>
                    <a:pt x="225" y="228"/>
                    <a:pt x="221" y="228"/>
                  </a:cubicBezTo>
                  <a:cubicBezTo>
                    <a:pt x="216" y="228"/>
                    <a:pt x="212" y="225"/>
                    <a:pt x="207" y="225"/>
                  </a:cubicBezTo>
                  <a:cubicBezTo>
                    <a:pt x="202" y="225"/>
                    <a:pt x="198" y="217"/>
                    <a:pt x="194" y="207"/>
                  </a:cubicBezTo>
                  <a:cubicBezTo>
                    <a:pt x="191" y="197"/>
                    <a:pt x="207" y="177"/>
                    <a:pt x="207" y="177"/>
                  </a:cubicBezTo>
                  <a:cubicBezTo>
                    <a:pt x="207" y="177"/>
                    <a:pt x="217" y="169"/>
                    <a:pt x="225" y="166"/>
                  </a:cubicBezTo>
                  <a:cubicBezTo>
                    <a:pt x="234" y="163"/>
                    <a:pt x="240" y="166"/>
                    <a:pt x="265" y="176"/>
                  </a:cubicBezTo>
                  <a:cubicBezTo>
                    <a:pt x="265" y="176"/>
                    <a:pt x="291" y="177"/>
                    <a:pt x="300" y="179"/>
                  </a:cubicBezTo>
                  <a:cubicBezTo>
                    <a:pt x="308" y="181"/>
                    <a:pt x="306" y="189"/>
                    <a:pt x="306" y="194"/>
                  </a:cubicBezTo>
                  <a:cubicBezTo>
                    <a:pt x="306" y="199"/>
                    <a:pt x="308" y="212"/>
                    <a:pt x="308" y="212"/>
                  </a:cubicBezTo>
                  <a:cubicBezTo>
                    <a:pt x="318" y="200"/>
                    <a:pt x="318" y="200"/>
                    <a:pt x="318" y="200"/>
                  </a:cubicBezTo>
                  <a:cubicBezTo>
                    <a:pt x="324" y="184"/>
                    <a:pt x="324" y="184"/>
                    <a:pt x="324" y="184"/>
                  </a:cubicBezTo>
                  <a:cubicBezTo>
                    <a:pt x="324" y="184"/>
                    <a:pt x="309" y="171"/>
                    <a:pt x="308" y="164"/>
                  </a:cubicBezTo>
                  <a:cubicBezTo>
                    <a:pt x="306" y="158"/>
                    <a:pt x="300" y="163"/>
                    <a:pt x="285" y="154"/>
                  </a:cubicBezTo>
                  <a:cubicBezTo>
                    <a:pt x="285" y="154"/>
                    <a:pt x="295" y="153"/>
                    <a:pt x="304" y="151"/>
                  </a:cubicBezTo>
                  <a:cubicBezTo>
                    <a:pt x="314" y="149"/>
                    <a:pt x="321" y="156"/>
                    <a:pt x="312" y="141"/>
                  </a:cubicBezTo>
                  <a:cubicBezTo>
                    <a:pt x="287" y="144"/>
                    <a:pt x="287" y="144"/>
                    <a:pt x="287" y="144"/>
                  </a:cubicBezTo>
                  <a:cubicBezTo>
                    <a:pt x="278" y="148"/>
                    <a:pt x="278" y="148"/>
                    <a:pt x="278" y="148"/>
                  </a:cubicBezTo>
                  <a:cubicBezTo>
                    <a:pt x="278" y="148"/>
                    <a:pt x="277" y="160"/>
                    <a:pt x="269" y="150"/>
                  </a:cubicBezTo>
                  <a:cubicBezTo>
                    <a:pt x="269" y="150"/>
                    <a:pt x="267" y="151"/>
                    <a:pt x="261" y="153"/>
                  </a:cubicBezTo>
                  <a:cubicBezTo>
                    <a:pt x="253" y="148"/>
                    <a:pt x="253" y="148"/>
                    <a:pt x="253" y="148"/>
                  </a:cubicBezTo>
                  <a:cubicBezTo>
                    <a:pt x="253" y="148"/>
                    <a:pt x="241" y="153"/>
                    <a:pt x="243" y="143"/>
                  </a:cubicBezTo>
                  <a:cubicBezTo>
                    <a:pt x="240" y="138"/>
                    <a:pt x="240" y="138"/>
                    <a:pt x="240" y="138"/>
                  </a:cubicBezTo>
                  <a:cubicBezTo>
                    <a:pt x="235" y="151"/>
                    <a:pt x="235" y="151"/>
                    <a:pt x="235" y="151"/>
                  </a:cubicBezTo>
                  <a:cubicBezTo>
                    <a:pt x="235" y="151"/>
                    <a:pt x="224" y="154"/>
                    <a:pt x="219" y="154"/>
                  </a:cubicBezTo>
                  <a:cubicBezTo>
                    <a:pt x="214" y="154"/>
                    <a:pt x="217" y="141"/>
                    <a:pt x="217" y="141"/>
                  </a:cubicBezTo>
                  <a:cubicBezTo>
                    <a:pt x="217" y="141"/>
                    <a:pt x="229" y="140"/>
                    <a:pt x="234" y="128"/>
                  </a:cubicBezTo>
                  <a:cubicBezTo>
                    <a:pt x="239" y="117"/>
                    <a:pt x="240" y="117"/>
                    <a:pt x="240" y="117"/>
                  </a:cubicBezTo>
                  <a:cubicBezTo>
                    <a:pt x="240" y="117"/>
                    <a:pt x="240" y="117"/>
                    <a:pt x="225" y="117"/>
                  </a:cubicBezTo>
                  <a:cubicBezTo>
                    <a:pt x="211" y="117"/>
                    <a:pt x="225" y="100"/>
                    <a:pt x="230" y="100"/>
                  </a:cubicBezTo>
                  <a:cubicBezTo>
                    <a:pt x="235" y="100"/>
                    <a:pt x="242" y="108"/>
                    <a:pt x="252" y="108"/>
                  </a:cubicBezTo>
                  <a:cubicBezTo>
                    <a:pt x="252" y="108"/>
                    <a:pt x="265" y="115"/>
                    <a:pt x="275" y="108"/>
                  </a:cubicBezTo>
                  <a:cubicBezTo>
                    <a:pt x="285" y="102"/>
                    <a:pt x="278" y="92"/>
                    <a:pt x="277" y="79"/>
                  </a:cubicBezTo>
                  <a:cubicBezTo>
                    <a:pt x="275" y="65"/>
                    <a:pt x="267" y="77"/>
                    <a:pt x="265" y="90"/>
                  </a:cubicBezTo>
                  <a:cubicBezTo>
                    <a:pt x="263" y="103"/>
                    <a:pt x="255" y="95"/>
                    <a:pt x="255" y="95"/>
                  </a:cubicBezTo>
                  <a:cubicBezTo>
                    <a:pt x="244" y="82"/>
                    <a:pt x="244" y="82"/>
                    <a:pt x="244" y="82"/>
                  </a:cubicBezTo>
                  <a:cubicBezTo>
                    <a:pt x="244" y="82"/>
                    <a:pt x="252" y="70"/>
                    <a:pt x="258" y="70"/>
                  </a:cubicBezTo>
                  <a:cubicBezTo>
                    <a:pt x="265" y="70"/>
                    <a:pt x="270" y="52"/>
                    <a:pt x="270" y="52"/>
                  </a:cubicBezTo>
                  <a:cubicBezTo>
                    <a:pt x="270" y="52"/>
                    <a:pt x="275" y="55"/>
                    <a:pt x="282" y="61"/>
                  </a:cubicBezTo>
                  <a:cubicBezTo>
                    <a:pt x="311" y="89"/>
                    <a:pt x="330" y="129"/>
                    <a:pt x="330" y="173"/>
                  </a:cubicBezTo>
                  <a:cubicBezTo>
                    <a:pt x="330" y="196"/>
                    <a:pt x="325" y="217"/>
                    <a:pt x="316" y="236"/>
                  </a:cubicBezTo>
                  <a:cubicBezTo>
                    <a:pt x="316" y="236"/>
                    <a:pt x="316" y="237"/>
                    <a:pt x="316" y="237"/>
                  </a:cubicBezTo>
                  <a:close/>
                  <a:moveTo>
                    <a:pt x="145" y="296"/>
                  </a:moveTo>
                  <a:cubicBezTo>
                    <a:pt x="134" y="309"/>
                    <a:pt x="131" y="318"/>
                    <a:pt x="129" y="323"/>
                  </a:cubicBezTo>
                  <a:cubicBezTo>
                    <a:pt x="118" y="320"/>
                    <a:pt x="108" y="316"/>
                    <a:pt x="99" y="311"/>
                  </a:cubicBezTo>
                  <a:cubicBezTo>
                    <a:pt x="99" y="310"/>
                    <a:pt x="99" y="309"/>
                    <a:pt x="99" y="307"/>
                  </a:cubicBezTo>
                  <a:cubicBezTo>
                    <a:pt x="99" y="298"/>
                    <a:pt x="99" y="291"/>
                    <a:pt x="87" y="273"/>
                  </a:cubicBezTo>
                  <a:cubicBezTo>
                    <a:pt x="76" y="255"/>
                    <a:pt x="84" y="245"/>
                    <a:pt x="91" y="242"/>
                  </a:cubicBezTo>
                  <a:cubicBezTo>
                    <a:pt x="97" y="238"/>
                    <a:pt x="97" y="228"/>
                    <a:pt x="72" y="219"/>
                  </a:cubicBezTo>
                  <a:cubicBezTo>
                    <a:pt x="67" y="216"/>
                    <a:pt x="61" y="207"/>
                    <a:pt x="46" y="209"/>
                  </a:cubicBezTo>
                  <a:cubicBezTo>
                    <a:pt x="31" y="210"/>
                    <a:pt x="40" y="189"/>
                    <a:pt x="38" y="177"/>
                  </a:cubicBezTo>
                  <a:cubicBezTo>
                    <a:pt x="36" y="168"/>
                    <a:pt x="29" y="163"/>
                    <a:pt x="18" y="158"/>
                  </a:cubicBezTo>
                  <a:cubicBezTo>
                    <a:pt x="23" y="100"/>
                    <a:pt x="61" y="50"/>
                    <a:pt x="114" y="29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7" y="33"/>
                    <a:pt x="112" y="44"/>
                    <a:pt x="112" y="57"/>
                  </a:cubicBezTo>
                  <a:cubicBezTo>
                    <a:pt x="114" y="62"/>
                    <a:pt x="112" y="57"/>
                    <a:pt x="133" y="70"/>
                  </a:cubicBezTo>
                  <a:cubicBezTo>
                    <a:pt x="141" y="75"/>
                    <a:pt x="133" y="77"/>
                    <a:pt x="132" y="82"/>
                  </a:cubicBezTo>
                  <a:cubicBezTo>
                    <a:pt x="130" y="87"/>
                    <a:pt x="123" y="82"/>
                    <a:pt x="114" y="75"/>
                  </a:cubicBezTo>
                  <a:cubicBezTo>
                    <a:pt x="114" y="75"/>
                    <a:pt x="114" y="75"/>
                    <a:pt x="102" y="69"/>
                  </a:cubicBezTo>
                  <a:cubicBezTo>
                    <a:pt x="94" y="74"/>
                    <a:pt x="102" y="69"/>
                    <a:pt x="94" y="84"/>
                  </a:cubicBezTo>
                  <a:cubicBezTo>
                    <a:pt x="94" y="84"/>
                    <a:pt x="87" y="85"/>
                    <a:pt x="79" y="92"/>
                  </a:cubicBezTo>
                  <a:cubicBezTo>
                    <a:pt x="71" y="98"/>
                    <a:pt x="86" y="105"/>
                    <a:pt x="100" y="121"/>
                  </a:cubicBezTo>
                  <a:cubicBezTo>
                    <a:pt x="105" y="126"/>
                    <a:pt x="104" y="112"/>
                    <a:pt x="105" y="107"/>
                  </a:cubicBezTo>
                  <a:cubicBezTo>
                    <a:pt x="107" y="102"/>
                    <a:pt x="110" y="100"/>
                    <a:pt x="125" y="98"/>
                  </a:cubicBezTo>
                  <a:cubicBezTo>
                    <a:pt x="130" y="98"/>
                    <a:pt x="133" y="107"/>
                    <a:pt x="143" y="110"/>
                  </a:cubicBezTo>
                  <a:cubicBezTo>
                    <a:pt x="153" y="113"/>
                    <a:pt x="142" y="120"/>
                    <a:pt x="125" y="138"/>
                  </a:cubicBezTo>
                  <a:cubicBezTo>
                    <a:pt x="121" y="143"/>
                    <a:pt x="112" y="143"/>
                    <a:pt x="112" y="143"/>
                  </a:cubicBezTo>
                  <a:cubicBezTo>
                    <a:pt x="112" y="143"/>
                    <a:pt x="104" y="151"/>
                    <a:pt x="97" y="156"/>
                  </a:cubicBezTo>
                  <a:cubicBezTo>
                    <a:pt x="91" y="161"/>
                    <a:pt x="89" y="164"/>
                    <a:pt x="87" y="176"/>
                  </a:cubicBezTo>
                  <a:cubicBezTo>
                    <a:pt x="86" y="187"/>
                    <a:pt x="81" y="182"/>
                    <a:pt x="76" y="176"/>
                  </a:cubicBezTo>
                  <a:cubicBezTo>
                    <a:pt x="63" y="176"/>
                    <a:pt x="63" y="176"/>
                    <a:pt x="63" y="176"/>
                  </a:cubicBezTo>
                  <a:cubicBezTo>
                    <a:pt x="63" y="176"/>
                    <a:pt x="56" y="184"/>
                    <a:pt x="54" y="197"/>
                  </a:cubicBezTo>
                  <a:cubicBezTo>
                    <a:pt x="54" y="197"/>
                    <a:pt x="61" y="204"/>
                    <a:pt x="68" y="204"/>
                  </a:cubicBezTo>
                  <a:cubicBezTo>
                    <a:pt x="74" y="204"/>
                    <a:pt x="84" y="210"/>
                    <a:pt x="84" y="210"/>
                  </a:cubicBezTo>
                  <a:cubicBezTo>
                    <a:pt x="84" y="210"/>
                    <a:pt x="86" y="220"/>
                    <a:pt x="94" y="220"/>
                  </a:cubicBezTo>
                  <a:cubicBezTo>
                    <a:pt x="102" y="220"/>
                    <a:pt x="119" y="219"/>
                    <a:pt x="127" y="228"/>
                  </a:cubicBezTo>
                  <a:cubicBezTo>
                    <a:pt x="135" y="238"/>
                    <a:pt x="142" y="240"/>
                    <a:pt x="166" y="251"/>
                  </a:cubicBezTo>
                  <a:cubicBezTo>
                    <a:pt x="191" y="263"/>
                    <a:pt x="163" y="274"/>
                    <a:pt x="145" y="296"/>
                  </a:cubicBezTo>
                  <a:close/>
                  <a:moveTo>
                    <a:pt x="198" y="42"/>
                  </a:moveTo>
                  <a:cubicBezTo>
                    <a:pt x="194" y="52"/>
                    <a:pt x="193" y="62"/>
                    <a:pt x="181" y="69"/>
                  </a:cubicBezTo>
                  <a:cubicBezTo>
                    <a:pt x="170" y="75"/>
                    <a:pt x="163" y="90"/>
                    <a:pt x="163" y="90"/>
                  </a:cubicBezTo>
                  <a:cubicBezTo>
                    <a:pt x="145" y="93"/>
                    <a:pt x="150" y="59"/>
                    <a:pt x="148" y="52"/>
                  </a:cubicBezTo>
                  <a:cubicBezTo>
                    <a:pt x="146" y="46"/>
                    <a:pt x="150" y="39"/>
                    <a:pt x="142" y="36"/>
                  </a:cubicBezTo>
                  <a:cubicBezTo>
                    <a:pt x="134" y="33"/>
                    <a:pt x="129" y="33"/>
                    <a:pt x="131" y="23"/>
                  </a:cubicBezTo>
                  <a:cubicBezTo>
                    <a:pt x="145" y="19"/>
                    <a:pt x="159" y="17"/>
                    <a:pt x="173" y="17"/>
                  </a:cubicBezTo>
                  <a:cubicBezTo>
                    <a:pt x="182" y="17"/>
                    <a:pt x="190" y="18"/>
                    <a:pt x="198" y="19"/>
                  </a:cubicBezTo>
                  <a:cubicBezTo>
                    <a:pt x="198" y="22"/>
                    <a:pt x="200" y="34"/>
                    <a:pt x="198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49" name="Freeform 95"/>
            <p:cNvSpPr>
              <a:spLocks noChangeArrowheads="1"/>
            </p:cNvSpPr>
            <p:nvPr/>
          </p:nvSpPr>
          <p:spPr bwMode="auto">
            <a:xfrm>
              <a:off x="1135062" y="269875"/>
              <a:ext cx="1" cy="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w 1"/>
                <a:gd name="T5" fmla="*/ 0 h 1"/>
                <a:gd name="T6" fmla="*/ 0 w 1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1"/>
                <a:gd name="T14" fmla="*/ 1 w 1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50" name="Freeform 96"/>
            <p:cNvSpPr>
              <a:spLocks noChangeArrowheads="1"/>
            </p:cNvSpPr>
            <p:nvPr/>
          </p:nvSpPr>
          <p:spPr bwMode="auto">
            <a:xfrm>
              <a:off x="193675" y="371475"/>
              <a:ext cx="225425" cy="76200"/>
            </a:xfrm>
            <a:custGeom>
              <a:avLst/>
              <a:gdLst>
                <a:gd name="T0" fmla="*/ 80 w 81"/>
                <a:gd name="T1" fmla="*/ 24 h 27"/>
                <a:gd name="T2" fmla="*/ 0 w 81"/>
                <a:gd name="T3" fmla="*/ 0 h 27"/>
                <a:gd name="T4" fmla="*/ 0 w 81"/>
                <a:gd name="T5" fmla="*/ 1 h 27"/>
                <a:gd name="T6" fmla="*/ 1 w 81"/>
                <a:gd name="T7" fmla="*/ 3 h 27"/>
                <a:gd name="T8" fmla="*/ 80 w 81"/>
                <a:gd name="T9" fmla="*/ 27 h 27"/>
                <a:gd name="T10" fmla="*/ 81 w 81"/>
                <a:gd name="T11" fmla="*/ 26 h 27"/>
                <a:gd name="T12" fmla="*/ 80 w 81"/>
                <a:gd name="T13" fmla="*/ 24 h 2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1"/>
                <a:gd name="T22" fmla="*/ 0 h 27"/>
                <a:gd name="T23" fmla="*/ 81 w 81"/>
                <a:gd name="T24" fmla="*/ 27 h 2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1" h="27">
                  <a:moveTo>
                    <a:pt x="80" y="2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80" y="27"/>
                    <a:pt x="80" y="27"/>
                    <a:pt x="80" y="27"/>
                  </a:cubicBezTo>
                  <a:cubicBezTo>
                    <a:pt x="81" y="27"/>
                    <a:pt x="81" y="26"/>
                    <a:pt x="81" y="26"/>
                  </a:cubicBezTo>
                  <a:cubicBezTo>
                    <a:pt x="81" y="25"/>
                    <a:pt x="80" y="24"/>
                    <a:pt x="80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51" name="Freeform 97"/>
            <p:cNvSpPr>
              <a:spLocks noChangeArrowheads="1"/>
            </p:cNvSpPr>
            <p:nvPr/>
          </p:nvSpPr>
          <p:spPr bwMode="auto">
            <a:xfrm>
              <a:off x="987425" y="322262"/>
              <a:ext cx="1" cy="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w 1"/>
                <a:gd name="T5" fmla="*/ 0 h 1"/>
                <a:gd name="T6" fmla="*/ 0 60000 65536"/>
                <a:gd name="T7" fmla="*/ 0 60000 65536"/>
                <a:gd name="T8" fmla="*/ 0 60000 65536"/>
                <a:gd name="T9" fmla="*/ 0 w 1"/>
                <a:gd name="T10" fmla="*/ 0 h 1"/>
                <a:gd name="T11" fmla="*/ 1 w 1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52" name="Freeform 98"/>
            <p:cNvSpPr>
              <a:spLocks noChangeArrowheads="1"/>
            </p:cNvSpPr>
            <p:nvPr/>
          </p:nvSpPr>
          <p:spPr bwMode="auto">
            <a:xfrm>
              <a:off x="307975" y="0"/>
              <a:ext cx="1074737" cy="1149350"/>
            </a:xfrm>
            <a:custGeom>
              <a:avLst/>
              <a:gdLst>
                <a:gd name="T0" fmla="*/ 187 w 387"/>
                <a:gd name="T1" fmla="*/ 285 h 414"/>
                <a:gd name="T2" fmla="*/ 188 w 387"/>
                <a:gd name="T3" fmla="*/ 381 h 414"/>
                <a:gd name="T4" fmla="*/ 216 w 387"/>
                <a:gd name="T5" fmla="*/ 351 h 414"/>
                <a:gd name="T6" fmla="*/ 225 w 387"/>
                <a:gd name="T7" fmla="*/ 414 h 414"/>
                <a:gd name="T8" fmla="*/ 357 w 387"/>
                <a:gd name="T9" fmla="*/ 414 h 414"/>
                <a:gd name="T10" fmla="*/ 378 w 387"/>
                <a:gd name="T11" fmla="*/ 381 h 414"/>
                <a:gd name="T12" fmla="*/ 376 w 387"/>
                <a:gd name="T13" fmla="*/ 192 h 414"/>
                <a:gd name="T14" fmla="*/ 365 w 387"/>
                <a:gd name="T15" fmla="*/ 140 h 414"/>
                <a:gd name="T16" fmla="*/ 306 w 387"/>
                <a:gd name="T17" fmla="*/ 110 h 414"/>
                <a:gd name="T18" fmla="*/ 289 w 387"/>
                <a:gd name="T19" fmla="*/ 93 h 414"/>
                <a:gd name="T20" fmla="*/ 293 w 387"/>
                <a:gd name="T21" fmla="*/ 97 h 414"/>
                <a:gd name="T22" fmla="*/ 259 w 387"/>
                <a:gd name="T23" fmla="*/ 200 h 414"/>
                <a:gd name="T24" fmla="*/ 269 w 387"/>
                <a:gd name="T25" fmla="*/ 134 h 414"/>
                <a:gd name="T26" fmla="*/ 289 w 387"/>
                <a:gd name="T27" fmla="*/ 93 h 414"/>
                <a:gd name="T28" fmla="*/ 285 w 387"/>
                <a:gd name="T29" fmla="*/ 92 h 414"/>
                <a:gd name="T30" fmla="*/ 288 w 387"/>
                <a:gd name="T31" fmla="*/ 75 h 414"/>
                <a:gd name="T32" fmla="*/ 287 w 387"/>
                <a:gd name="T33" fmla="*/ 49 h 414"/>
                <a:gd name="T34" fmla="*/ 217 w 387"/>
                <a:gd name="T35" fmla="*/ 46 h 414"/>
                <a:gd name="T36" fmla="*/ 242 w 387"/>
                <a:gd name="T37" fmla="*/ 107 h 414"/>
                <a:gd name="T38" fmla="*/ 247 w 387"/>
                <a:gd name="T39" fmla="*/ 116 h 414"/>
                <a:gd name="T40" fmla="*/ 248 w 387"/>
                <a:gd name="T41" fmla="*/ 141 h 414"/>
                <a:gd name="T42" fmla="*/ 235 w 387"/>
                <a:gd name="T43" fmla="*/ 230 h 414"/>
                <a:gd name="T44" fmla="*/ 244 w 387"/>
                <a:gd name="T45" fmla="*/ 310 h 414"/>
                <a:gd name="T46" fmla="*/ 250 w 387"/>
                <a:gd name="T47" fmla="*/ 318 h 414"/>
                <a:gd name="T48" fmla="*/ 217 w 387"/>
                <a:gd name="T49" fmla="*/ 304 h 414"/>
                <a:gd name="T50" fmla="*/ 217 w 387"/>
                <a:gd name="T51" fmla="*/ 291 h 414"/>
                <a:gd name="T52" fmla="*/ 217 w 387"/>
                <a:gd name="T53" fmla="*/ 274 h 414"/>
                <a:gd name="T54" fmla="*/ 220 w 387"/>
                <a:gd name="T55" fmla="*/ 246 h 414"/>
                <a:gd name="T56" fmla="*/ 223 w 387"/>
                <a:gd name="T57" fmla="*/ 225 h 414"/>
                <a:gd name="T58" fmla="*/ 244 w 387"/>
                <a:gd name="T59" fmla="*/ 140 h 414"/>
                <a:gd name="T60" fmla="*/ 199 w 387"/>
                <a:gd name="T61" fmla="*/ 137 h 414"/>
                <a:gd name="T62" fmla="*/ 182 w 387"/>
                <a:gd name="T63" fmla="*/ 158 h 414"/>
                <a:gd name="T64" fmla="*/ 152 w 387"/>
                <a:gd name="T65" fmla="*/ 170 h 414"/>
                <a:gd name="T66" fmla="*/ 40 w 387"/>
                <a:gd name="T67" fmla="*/ 157 h 414"/>
                <a:gd name="T68" fmla="*/ 16 w 387"/>
                <a:gd name="T69" fmla="*/ 144 h 414"/>
                <a:gd name="T70" fmla="*/ 12 w 387"/>
                <a:gd name="T71" fmla="*/ 152 h 414"/>
                <a:gd name="T72" fmla="*/ 9 w 387"/>
                <a:gd name="T73" fmla="*/ 178 h 414"/>
                <a:gd name="T74" fmla="*/ 29 w 387"/>
                <a:gd name="T75" fmla="*/ 193 h 414"/>
                <a:gd name="T76" fmla="*/ 42 w 387"/>
                <a:gd name="T77" fmla="*/ 202 h 414"/>
                <a:gd name="T78" fmla="*/ 188 w 387"/>
                <a:gd name="T79" fmla="*/ 207 h 41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387"/>
                <a:gd name="T121" fmla="*/ 0 h 414"/>
                <a:gd name="T122" fmla="*/ 387 w 387"/>
                <a:gd name="T123" fmla="*/ 414 h 414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387" h="414">
                  <a:moveTo>
                    <a:pt x="188" y="207"/>
                  </a:moveTo>
                  <a:cubicBezTo>
                    <a:pt x="188" y="207"/>
                    <a:pt x="189" y="279"/>
                    <a:pt x="187" y="285"/>
                  </a:cubicBezTo>
                  <a:cubicBezTo>
                    <a:pt x="187" y="285"/>
                    <a:pt x="179" y="377"/>
                    <a:pt x="177" y="380"/>
                  </a:cubicBezTo>
                  <a:cubicBezTo>
                    <a:pt x="177" y="380"/>
                    <a:pt x="173" y="394"/>
                    <a:pt x="188" y="381"/>
                  </a:cubicBezTo>
                  <a:cubicBezTo>
                    <a:pt x="188" y="381"/>
                    <a:pt x="208" y="357"/>
                    <a:pt x="208" y="351"/>
                  </a:cubicBezTo>
                  <a:cubicBezTo>
                    <a:pt x="208" y="351"/>
                    <a:pt x="216" y="349"/>
                    <a:pt x="216" y="351"/>
                  </a:cubicBezTo>
                  <a:cubicBezTo>
                    <a:pt x="216" y="351"/>
                    <a:pt x="222" y="404"/>
                    <a:pt x="225" y="413"/>
                  </a:cubicBezTo>
                  <a:cubicBezTo>
                    <a:pt x="225" y="413"/>
                    <a:pt x="225" y="414"/>
                    <a:pt x="225" y="414"/>
                  </a:cubicBezTo>
                  <a:cubicBezTo>
                    <a:pt x="357" y="414"/>
                    <a:pt x="357" y="414"/>
                    <a:pt x="357" y="414"/>
                  </a:cubicBezTo>
                  <a:cubicBezTo>
                    <a:pt x="357" y="414"/>
                    <a:pt x="357" y="414"/>
                    <a:pt x="357" y="414"/>
                  </a:cubicBezTo>
                  <a:cubicBezTo>
                    <a:pt x="357" y="414"/>
                    <a:pt x="369" y="410"/>
                    <a:pt x="369" y="381"/>
                  </a:cubicBezTo>
                  <a:cubicBezTo>
                    <a:pt x="378" y="381"/>
                    <a:pt x="378" y="381"/>
                    <a:pt x="378" y="381"/>
                  </a:cubicBezTo>
                  <a:cubicBezTo>
                    <a:pt x="378" y="381"/>
                    <a:pt x="387" y="272"/>
                    <a:pt x="384" y="254"/>
                  </a:cubicBezTo>
                  <a:cubicBezTo>
                    <a:pt x="382" y="236"/>
                    <a:pt x="375" y="210"/>
                    <a:pt x="376" y="192"/>
                  </a:cubicBezTo>
                  <a:cubicBezTo>
                    <a:pt x="377" y="175"/>
                    <a:pt x="371" y="176"/>
                    <a:pt x="370" y="172"/>
                  </a:cubicBezTo>
                  <a:cubicBezTo>
                    <a:pt x="369" y="168"/>
                    <a:pt x="364" y="141"/>
                    <a:pt x="365" y="140"/>
                  </a:cubicBezTo>
                  <a:cubicBezTo>
                    <a:pt x="365" y="139"/>
                    <a:pt x="367" y="128"/>
                    <a:pt x="344" y="123"/>
                  </a:cubicBezTo>
                  <a:cubicBezTo>
                    <a:pt x="320" y="118"/>
                    <a:pt x="309" y="114"/>
                    <a:pt x="306" y="110"/>
                  </a:cubicBezTo>
                  <a:cubicBezTo>
                    <a:pt x="302" y="106"/>
                    <a:pt x="295" y="97"/>
                    <a:pt x="293" y="97"/>
                  </a:cubicBezTo>
                  <a:cubicBezTo>
                    <a:pt x="293" y="97"/>
                    <a:pt x="291" y="95"/>
                    <a:pt x="289" y="93"/>
                  </a:cubicBezTo>
                  <a:cubicBezTo>
                    <a:pt x="289" y="93"/>
                    <a:pt x="289" y="93"/>
                    <a:pt x="289" y="93"/>
                  </a:cubicBezTo>
                  <a:cubicBezTo>
                    <a:pt x="293" y="97"/>
                    <a:pt x="293" y="97"/>
                    <a:pt x="293" y="97"/>
                  </a:cubicBezTo>
                  <a:cubicBezTo>
                    <a:pt x="295" y="99"/>
                    <a:pt x="294" y="107"/>
                    <a:pt x="294" y="107"/>
                  </a:cubicBezTo>
                  <a:cubicBezTo>
                    <a:pt x="281" y="120"/>
                    <a:pt x="259" y="200"/>
                    <a:pt x="259" y="200"/>
                  </a:cubicBezTo>
                  <a:cubicBezTo>
                    <a:pt x="261" y="192"/>
                    <a:pt x="261" y="144"/>
                    <a:pt x="261" y="144"/>
                  </a:cubicBezTo>
                  <a:cubicBezTo>
                    <a:pt x="265" y="144"/>
                    <a:pt x="269" y="134"/>
                    <a:pt x="269" y="134"/>
                  </a:cubicBezTo>
                  <a:cubicBezTo>
                    <a:pt x="272" y="132"/>
                    <a:pt x="259" y="124"/>
                    <a:pt x="259" y="124"/>
                  </a:cubicBezTo>
                  <a:cubicBezTo>
                    <a:pt x="290" y="99"/>
                    <a:pt x="290" y="94"/>
                    <a:pt x="289" y="93"/>
                  </a:cubicBezTo>
                  <a:cubicBezTo>
                    <a:pt x="289" y="93"/>
                    <a:pt x="289" y="93"/>
                    <a:pt x="289" y="93"/>
                  </a:cubicBezTo>
                  <a:cubicBezTo>
                    <a:pt x="288" y="92"/>
                    <a:pt x="286" y="92"/>
                    <a:pt x="285" y="92"/>
                  </a:cubicBezTo>
                  <a:cubicBezTo>
                    <a:pt x="285" y="92"/>
                    <a:pt x="283" y="79"/>
                    <a:pt x="285" y="78"/>
                  </a:cubicBezTo>
                  <a:cubicBezTo>
                    <a:pt x="285" y="78"/>
                    <a:pt x="289" y="77"/>
                    <a:pt x="288" y="75"/>
                  </a:cubicBezTo>
                  <a:cubicBezTo>
                    <a:pt x="288" y="75"/>
                    <a:pt x="286" y="77"/>
                    <a:pt x="285" y="74"/>
                  </a:cubicBezTo>
                  <a:cubicBezTo>
                    <a:pt x="285" y="74"/>
                    <a:pt x="292" y="55"/>
                    <a:pt x="287" y="49"/>
                  </a:cubicBezTo>
                  <a:cubicBezTo>
                    <a:pt x="287" y="49"/>
                    <a:pt x="283" y="20"/>
                    <a:pt x="267" y="18"/>
                  </a:cubicBezTo>
                  <a:cubicBezTo>
                    <a:pt x="267" y="18"/>
                    <a:pt x="221" y="0"/>
                    <a:pt x="217" y="46"/>
                  </a:cubicBezTo>
                  <a:cubicBezTo>
                    <a:pt x="217" y="46"/>
                    <a:pt x="219" y="64"/>
                    <a:pt x="222" y="67"/>
                  </a:cubicBezTo>
                  <a:cubicBezTo>
                    <a:pt x="222" y="67"/>
                    <a:pt x="221" y="90"/>
                    <a:pt x="242" y="107"/>
                  </a:cubicBezTo>
                  <a:cubicBezTo>
                    <a:pt x="242" y="107"/>
                    <a:pt x="246" y="110"/>
                    <a:pt x="248" y="108"/>
                  </a:cubicBezTo>
                  <a:cubicBezTo>
                    <a:pt x="247" y="116"/>
                    <a:pt x="247" y="116"/>
                    <a:pt x="247" y="116"/>
                  </a:cubicBezTo>
                  <a:cubicBezTo>
                    <a:pt x="255" y="123"/>
                    <a:pt x="255" y="123"/>
                    <a:pt x="255" y="123"/>
                  </a:cubicBezTo>
                  <a:cubicBezTo>
                    <a:pt x="255" y="123"/>
                    <a:pt x="243" y="126"/>
                    <a:pt x="248" y="141"/>
                  </a:cubicBezTo>
                  <a:cubicBezTo>
                    <a:pt x="248" y="141"/>
                    <a:pt x="249" y="153"/>
                    <a:pt x="246" y="161"/>
                  </a:cubicBezTo>
                  <a:cubicBezTo>
                    <a:pt x="246" y="161"/>
                    <a:pt x="235" y="208"/>
                    <a:pt x="235" y="230"/>
                  </a:cubicBezTo>
                  <a:cubicBezTo>
                    <a:pt x="234" y="252"/>
                    <a:pt x="236" y="296"/>
                    <a:pt x="236" y="296"/>
                  </a:cubicBezTo>
                  <a:cubicBezTo>
                    <a:pt x="244" y="310"/>
                    <a:pt x="244" y="310"/>
                    <a:pt x="244" y="310"/>
                  </a:cubicBezTo>
                  <a:cubicBezTo>
                    <a:pt x="250" y="305"/>
                    <a:pt x="250" y="305"/>
                    <a:pt x="250" y="305"/>
                  </a:cubicBezTo>
                  <a:cubicBezTo>
                    <a:pt x="250" y="318"/>
                    <a:pt x="250" y="318"/>
                    <a:pt x="250" y="318"/>
                  </a:cubicBezTo>
                  <a:cubicBezTo>
                    <a:pt x="250" y="318"/>
                    <a:pt x="219" y="319"/>
                    <a:pt x="215" y="312"/>
                  </a:cubicBezTo>
                  <a:cubicBezTo>
                    <a:pt x="215" y="312"/>
                    <a:pt x="219" y="306"/>
                    <a:pt x="217" y="304"/>
                  </a:cubicBezTo>
                  <a:cubicBezTo>
                    <a:pt x="215" y="301"/>
                    <a:pt x="213" y="299"/>
                    <a:pt x="214" y="296"/>
                  </a:cubicBezTo>
                  <a:cubicBezTo>
                    <a:pt x="215" y="294"/>
                    <a:pt x="217" y="293"/>
                    <a:pt x="217" y="291"/>
                  </a:cubicBezTo>
                  <a:cubicBezTo>
                    <a:pt x="217" y="288"/>
                    <a:pt x="216" y="284"/>
                    <a:pt x="217" y="282"/>
                  </a:cubicBezTo>
                  <a:cubicBezTo>
                    <a:pt x="218" y="279"/>
                    <a:pt x="218" y="277"/>
                    <a:pt x="217" y="274"/>
                  </a:cubicBezTo>
                  <a:cubicBezTo>
                    <a:pt x="217" y="271"/>
                    <a:pt x="215" y="265"/>
                    <a:pt x="216" y="262"/>
                  </a:cubicBezTo>
                  <a:cubicBezTo>
                    <a:pt x="217" y="259"/>
                    <a:pt x="219" y="250"/>
                    <a:pt x="220" y="246"/>
                  </a:cubicBezTo>
                  <a:cubicBezTo>
                    <a:pt x="220" y="241"/>
                    <a:pt x="221" y="234"/>
                    <a:pt x="222" y="231"/>
                  </a:cubicBezTo>
                  <a:cubicBezTo>
                    <a:pt x="222" y="228"/>
                    <a:pt x="223" y="230"/>
                    <a:pt x="223" y="225"/>
                  </a:cubicBezTo>
                  <a:cubicBezTo>
                    <a:pt x="224" y="221"/>
                    <a:pt x="223" y="194"/>
                    <a:pt x="229" y="182"/>
                  </a:cubicBezTo>
                  <a:cubicBezTo>
                    <a:pt x="235" y="170"/>
                    <a:pt x="244" y="148"/>
                    <a:pt x="244" y="140"/>
                  </a:cubicBezTo>
                  <a:cubicBezTo>
                    <a:pt x="244" y="132"/>
                    <a:pt x="247" y="118"/>
                    <a:pt x="245" y="116"/>
                  </a:cubicBezTo>
                  <a:cubicBezTo>
                    <a:pt x="237" y="118"/>
                    <a:pt x="206" y="123"/>
                    <a:pt x="199" y="137"/>
                  </a:cubicBezTo>
                  <a:cubicBezTo>
                    <a:pt x="199" y="137"/>
                    <a:pt x="194" y="146"/>
                    <a:pt x="190" y="149"/>
                  </a:cubicBezTo>
                  <a:cubicBezTo>
                    <a:pt x="186" y="152"/>
                    <a:pt x="186" y="154"/>
                    <a:pt x="182" y="158"/>
                  </a:cubicBezTo>
                  <a:cubicBezTo>
                    <a:pt x="179" y="162"/>
                    <a:pt x="174" y="156"/>
                    <a:pt x="168" y="160"/>
                  </a:cubicBezTo>
                  <a:cubicBezTo>
                    <a:pt x="163" y="164"/>
                    <a:pt x="155" y="170"/>
                    <a:pt x="152" y="170"/>
                  </a:cubicBezTo>
                  <a:cubicBezTo>
                    <a:pt x="148" y="170"/>
                    <a:pt x="141" y="172"/>
                    <a:pt x="137" y="172"/>
                  </a:cubicBezTo>
                  <a:cubicBezTo>
                    <a:pt x="133" y="171"/>
                    <a:pt x="55" y="167"/>
                    <a:pt x="40" y="157"/>
                  </a:cubicBezTo>
                  <a:cubicBezTo>
                    <a:pt x="40" y="157"/>
                    <a:pt x="33" y="154"/>
                    <a:pt x="30" y="149"/>
                  </a:cubicBezTo>
                  <a:cubicBezTo>
                    <a:pt x="26" y="143"/>
                    <a:pt x="18" y="147"/>
                    <a:pt x="16" y="144"/>
                  </a:cubicBezTo>
                  <a:cubicBezTo>
                    <a:pt x="13" y="141"/>
                    <a:pt x="8" y="143"/>
                    <a:pt x="9" y="148"/>
                  </a:cubicBezTo>
                  <a:cubicBezTo>
                    <a:pt x="9" y="148"/>
                    <a:pt x="11" y="150"/>
                    <a:pt x="12" y="152"/>
                  </a:cubicBezTo>
                  <a:cubicBezTo>
                    <a:pt x="11" y="152"/>
                    <a:pt x="10" y="151"/>
                    <a:pt x="9" y="151"/>
                  </a:cubicBezTo>
                  <a:cubicBezTo>
                    <a:pt x="4" y="149"/>
                    <a:pt x="0" y="175"/>
                    <a:pt x="9" y="178"/>
                  </a:cubicBezTo>
                  <a:cubicBezTo>
                    <a:pt x="9" y="178"/>
                    <a:pt x="11" y="185"/>
                    <a:pt x="32" y="181"/>
                  </a:cubicBezTo>
                  <a:cubicBezTo>
                    <a:pt x="29" y="193"/>
                    <a:pt x="29" y="193"/>
                    <a:pt x="29" y="193"/>
                  </a:cubicBezTo>
                  <a:cubicBezTo>
                    <a:pt x="42" y="195"/>
                    <a:pt x="42" y="195"/>
                    <a:pt x="42" y="195"/>
                  </a:cubicBezTo>
                  <a:cubicBezTo>
                    <a:pt x="42" y="202"/>
                    <a:pt x="42" y="202"/>
                    <a:pt x="42" y="202"/>
                  </a:cubicBezTo>
                  <a:cubicBezTo>
                    <a:pt x="42" y="202"/>
                    <a:pt x="90" y="210"/>
                    <a:pt x="106" y="213"/>
                  </a:cubicBezTo>
                  <a:cubicBezTo>
                    <a:pt x="106" y="213"/>
                    <a:pt x="171" y="220"/>
                    <a:pt x="188" y="2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53" name="Freeform 99"/>
            <p:cNvSpPr>
              <a:spLocks noChangeArrowheads="1"/>
            </p:cNvSpPr>
            <p:nvPr/>
          </p:nvSpPr>
          <p:spPr bwMode="auto">
            <a:xfrm>
              <a:off x="987425" y="322262"/>
              <a:ext cx="6350" cy="1"/>
            </a:xfrm>
            <a:custGeom>
              <a:avLst/>
              <a:gdLst>
                <a:gd name="T0" fmla="*/ 0 w 2"/>
                <a:gd name="T1" fmla="*/ 0 h 1"/>
                <a:gd name="T2" fmla="*/ 2 w 2"/>
                <a:gd name="T3" fmla="*/ 0 h 1"/>
                <a:gd name="T4" fmla="*/ 0 w 2"/>
                <a:gd name="T5" fmla="*/ 0 h 1"/>
                <a:gd name="T6" fmla="*/ 0 60000 65536"/>
                <a:gd name="T7" fmla="*/ 0 60000 65536"/>
                <a:gd name="T8" fmla="*/ 0 60000 65536"/>
                <a:gd name="T9" fmla="*/ 0 w 2"/>
                <a:gd name="T10" fmla="*/ 0 h 1"/>
                <a:gd name="T11" fmla="*/ 2 w 2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" h="1">
                  <a:moveTo>
                    <a:pt x="0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</p:grpSp>
      <p:grpSp>
        <p:nvGrpSpPr>
          <p:cNvPr id="254" name="组合 115"/>
          <p:cNvGrpSpPr/>
          <p:nvPr/>
        </p:nvGrpSpPr>
        <p:grpSpPr bwMode="auto">
          <a:xfrm>
            <a:off x="4194957" y="5356138"/>
            <a:ext cx="616947" cy="529175"/>
            <a:chOff x="0" y="0"/>
            <a:chExt cx="1208088" cy="1035050"/>
          </a:xfrm>
          <a:solidFill>
            <a:srgbClr val="FFC000"/>
          </a:solidFill>
        </p:grpSpPr>
        <p:sp>
          <p:nvSpPr>
            <p:cNvPr id="255" name="Freeform 52"/>
            <p:cNvSpPr>
              <a:spLocks noEditPoints="1" noChangeArrowheads="1"/>
            </p:cNvSpPr>
            <p:nvPr/>
          </p:nvSpPr>
          <p:spPr bwMode="auto">
            <a:xfrm>
              <a:off x="42863" y="0"/>
              <a:ext cx="1165225" cy="1035050"/>
            </a:xfrm>
            <a:custGeom>
              <a:avLst/>
              <a:gdLst>
                <a:gd name="T0" fmla="*/ 326 w 420"/>
                <a:gd name="T1" fmla="*/ 0 h 373"/>
                <a:gd name="T2" fmla="*/ 140 w 420"/>
                <a:gd name="T3" fmla="*/ 48 h 373"/>
                <a:gd name="T4" fmla="*/ 0 w 420"/>
                <a:gd name="T5" fmla="*/ 93 h 373"/>
                <a:gd name="T6" fmla="*/ 70 w 420"/>
                <a:gd name="T7" fmla="*/ 187 h 373"/>
                <a:gd name="T8" fmla="*/ 0 w 420"/>
                <a:gd name="T9" fmla="*/ 279 h 373"/>
                <a:gd name="T10" fmla="*/ 142 w 420"/>
                <a:gd name="T11" fmla="*/ 323 h 373"/>
                <a:gd name="T12" fmla="*/ 90 w 420"/>
                <a:gd name="T13" fmla="*/ 195 h 373"/>
                <a:gd name="T14" fmla="*/ 114 w 420"/>
                <a:gd name="T15" fmla="*/ 167 h 373"/>
                <a:gd name="T16" fmla="*/ 294 w 420"/>
                <a:gd name="T17" fmla="*/ 373 h 373"/>
                <a:gd name="T18" fmla="*/ 23 w 420"/>
                <a:gd name="T19" fmla="*/ 278 h 373"/>
                <a:gd name="T20" fmla="*/ 69 w 420"/>
                <a:gd name="T21" fmla="*/ 214 h 373"/>
                <a:gd name="T22" fmla="*/ 395 w 420"/>
                <a:gd name="T23" fmla="*/ 88 h 373"/>
                <a:gd name="T24" fmla="*/ 331 w 420"/>
                <a:gd name="T25" fmla="*/ 127 h 373"/>
                <a:gd name="T26" fmla="*/ 353 w 420"/>
                <a:gd name="T27" fmla="*/ 96 h 373"/>
                <a:gd name="T28" fmla="*/ 340 w 420"/>
                <a:gd name="T29" fmla="*/ 77 h 373"/>
                <a:gd name="T30" fmla="*/ 338 w 420"/>
                <a:gd name="T31" fmla="*/ 52 h 373"/>
                <a:gd name="T32" fmla="*/ 344 w 420"/>
                <a:gd name="T33" fmla="*/ 45 h 373"/>
                <a:gd name="T34" fmla="*/ 326 w 420"/>
                <a:gd name="T35" fmla="*/ 37 h 373"/>
                <a:gd name="T36" fmla="*/ 305 w 420"/>
                <a:gd name="T37" fmla="*/ 61 h 373"/>
                <a:gd name="T38" fmla="*/ 326 w 420"/>
                <a:gd name="T39" fmla="*/ 82 h 373"/>
                <a:gd name="T40" fmla="*/ 313 w 420"/>
                <a:gd name="T41" fmla="*/ 95 h 373"/>
                <a:gd name="T42" fmla="*/ 315 w 420"/>
                <a:gd name="T43" fmla="*/ 116 h 373"/>
                <a:gd name="T44" fmla="*/ 296 w 420"/>
                <a:gd name="T45" fmla="*/ 121 h 373"/>
                <a:gd name="T46" fmla="*/ 326 w 420"/>
                <a:gd name="T47" fmla="*/ 74 h 373"/>
                <a:gd name="T48" fmla="*/ 317 w 420"/>
                <a:gd name="T49" fmla="*/ 53 h 373"/>
                <a:gd name="T50" fmla="*/ 331 w 420"/>
                <a:gd name="T51" fmla="*/ 111 h 373"/>
                <a:gd name="T52" fmla="*/ 343 w 420"/>
                <a:gd name="T53" fmla="*/ 97 h 373"/>
                <a:gd name="T54" fmla="*/ 131 w 420"/>
                <a:gd name="T55" fmla="*/ 273 h 373"/>
                <a:gd name="T56" fmla="*/ 131 w 420"/>
                <a:gd name="T57" fmla="*/ 273 h 373"/>
                <a:gd name="T58" fmla="*/ 23 w 420"/>
                <a:gd name="T59" fmla="*/ 99 h 373"/>
                <a:gd name="T60" fmla="*/ 31 w 420"/>
                <a:gd name="T61" fmla="*/ 67 h 373"/>
                <a:gd name="T62" fmla="*/ 131 w 420"/>
                <a:gd name="T63" fmla="*/ 99 h 373"/>
                <a:gd name="T64" fmla="*/ 69 w 420"/>
                <a:gd name="T65" fmla="*/ 122 h 373"/>
                <a:gd name="T66" fmla="*/ 154 w 420"/>
                <a:gd name="T67" fmla="*/ 63 h 373"/>
                <a:gd name="T68" fmla="*/ 231 w 420"/>
                <a:gd name="T69" fmla="*/ 138 h 373"/>
                <a:gd name="T70" fmla="*/ 215 w 420"/>
                <a:gd name="T71" fmla="*/ 119 h 373"/>
                <a:gd name="T72" fmla="*/ 213 w 420"/>
                <a:gd name="T73" fmla="*/ 87 h 373"/>
                <a:gd name="T74" fmla="*/ 220 w 420"/>
                <a:gd name="T75" fmla="*/ 79 h 373"/>
                <a:gd name="T76" fmla="*/ 197 w 420"/>
                <a:gd name="T77" fmla="*/ 67 h 373"/>
                <a:gd name="T78" fmla="*/ 172 w 420"/>
                <a:gd name="T79" fmla="*/ 99 h 373"/>
                <a:gd name="T80" fmla="*/ 197 w 420"/>
                <a:gd name="T81" fmla="*/ 125 h 373"/>
                <a:gd name="T82" fmla="*/ 181 w 420"/>
                <a:gd name="T83" fmla="*/ 141 h 373"/>
                <a:gd name="T84" fmla="*/ 184 w 420"/>
                <a:gd name="T85" fmla="*/ 167 h 373"/>
                <a:gd name="T86" fmla="*/ 130 w 420"/>
                <a:gd name="T87" fmla="*/ 154 h 373"/>
                <a:gd name="T88" fmla="*/ 183 w 420"/>
                <a:gd name="T89" fmla="*/ 98 h 373"/>
                <a:gd name="T90" fmla="*/ 197 w 420"/>
                <a:gd name="T91" fmla="*/ 114 h 373"/>
                <a:gd name="T92" fmla="*/ 204 w 420"/>
                <a:gd name="T93" fmla="*/ 126 h 373"/>
                <a:gd name="T94" fmla="*/ 219 w 420"/>
                <a:gd name="T95" fmla="*/ 146 h 373"/>
                <a:gd name="T96" fmla="*/ 294 w 420"/>
                <a:gd name="T97" fmla="*/ 148 h 37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420"/>
                <a:gd name="T148" fmla="*/ 0 h 373"/>
                <a:gd name="T149" fmla="*/ 420 w 420"/>
                <a:gd name="T150" fmla="*/ 373 h 373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420" h="373">
                  <a:moveTo>
                    <a:pt x="381" y="156"/>
                  </a:moveTo>
                  <a:cubicBezTo>
                    <a:pt x="401" y="140"/>
                    <a:pt x="414" y="116"/>
                    <a:pt x="414" y="88"/>
                  </a:cubicBezTo>
                  <a:cubicBezTo>
                    <a:pt x="414" y="39"/>
                    <a:pt x="375" y="0"/>
                    <a:pt x="326" y="0"/>
                  </a:cubicBezTo>
                  <a:cubicBezTo>
                    <a:pt x="294" y="0"/>
                    <a:pt x="266" y="16"/>
                    <a:pt x="251" y="42"/>
                  </a:cubicBezTo>
                  <a:cubicBezTo>
                    <a:pt x="236" y="32"/>
                    <a:pt x="218" y="27"/>
                    <a:pt x="200" y="27"/>
                  </a:cubicBezTo>
                  <a:cubicBezTo>
                    <a:pt x="177" y="27"/>
                    <a:pt x="156" y="35"/>
                    <a:pt x="140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134"/>
                    <a:pt x="26" y="167"/>
                    <a:pt x="61" y="175"/>
                  </a:cubicBezTo>
                  <a:cubicBezTo>
                    <a:pt x="65" y="179"/>
                    <a:pt x="68" y="183"/>
                    <a:pt x="70" y="187"/>
                  </a:cubicBezTo>
                  <a:cubicBezTo>
                    <a:pt x="69" y="190"/>
                    <a:pt x="67" y="193"/>
                    <a:pt x="66" y="195"/>
                  </a:cubicBezTo>
                  <a:cubicBezTo>
                    <a:pt x="29" y="201"/>
                    <a:pt x="0" y="236"/>
                    <a:pt x="0" y="278"/>
                  </a:cubicBezTo>
                  <a:cubicBezTo>
                    <a:pt x="0" y="278"/>
                    <a:pt x="0" y="278"/>
                    <a:pt x="0" y="279"/>
                  </a:cubicBezTo>
                  <a:cubicBezTo>
                    <a:pt x="0" y="323"/>
                    <a:pt x="0" y="323"/>
                    <a:pt x="0" y="323"/>
                  </a:cubicBezTo>
                  <a:cubicBezTo>
                    <a:pt x="12" y="323"/>
                    <a:pt x="12" y="323"/>
                    <a:pt x="12" y="323"/>
                  </a:cubicBezTo>
                  <a:cubicBezTo>
                    <a:pt x="142" y="323"/>
                    <a:pt x="142" y="323"/>
                    <a:pt x="142" y="323"/>
                  </a:cubicBezTo>
                  <a:cubicBezTo>
                    <a:pt x="154" y="323"/>
                    <a:pt x="154" y="323"/>
                    <a:pt x="154" y="323"/>
                  </a:cubicBezTo>
                  <a:cubicBezTo>
                    <a:pt x="154" y="278"/>
                    <a:pt x="154" y="278"/>
                    <a:pt x="154" y="278"/>
                  </a:cubicBezTo>
                  <a:cubicBezTo>
                    <a:pt x="154" y="237"/>
                    <a:pt x="126" y="202"/>
                    <a:pt x="90" y="195"/>
                  </a:cubicBezTo>
                  <a:cubicBezTo>
                    <a:pt x="88" y="193"/>
                    <a:pt x="87" y="190"/>
                    <a:pt x="86" y="187"/>
                  </a:cubicBezTo>
                  <a:cubicBezTo>
                    <a:pt x="87" y="182"/>
                    <a:pt x="91" y="178"/>
                    <a:pt x="95" y="175"/>
                  </a:cubicBezTo>
                  <a:cubicBezTo>
                    <a:pt x="101" y="173"/>
                    <a:pt x="108" y="170"/>
                    <a:pt x="114" y="167"/>
                  </a:cubicBezTo>
                  <a:cubicBezTo>
                    <a:pt x="125" y="191"/>
                    <a:pt x="147" y="209"/>
                    <a:pt x="172" y="216"/>
                  </a:cubicBezTo>
                  <a:cubicBezTo>
                    <a:pt x="170" y="226"/>
                    <a:pt x="168" y="236"/>
                    <a:pt x="168" y="247"/>
                  </a:cubicBezTo>
                  <a:cubicBezTo>
                    <a:pt x="168" y="316"/>
                    <a:pt x="225" y="373"/>
                    <a:pt x="294" y="373"/>
                  </a:cubicBezTo>
                  <a:cubicBezTo>
                    <a:pt x="364" y="373"/>
                    <a:pt x="420" y="316"/>
                    <a:pt x="420" y="247"/>
                  </a:cubicBezTo>
                  <a:cubicBezTo>
                    <a:pt x="420" y="211"/>
                    <a:pt x="405" y="179"/>
                    <a:pt x="381" y="156"/>
                  </a:cubicBezTo>
                  <a:close/>
                  <a:moveTo>
                    <a:pt x="23" y="278"/>
                  </a:moveTo>
                  <a:cubicBezTo>
                    <a:pt x="23" y="273"/>
                    <a:pt x="23" y="273"/>
                    <a:pt x="23" y="273"/>
                  </a:cubicBezTo>
                  <a:cubicBezTo>
                    <a:pt x="23" y="273"/>
                    <a:pt x="23" y="273"/>
                    <a:pt x="23" y="273"/>
                  </a:cubicBezTo>
                  <a:cubicBezTo>
                    <a:pt x="23" y="243"/>
                    <a:pt x="43" y="218"/>
                    <a:pt x="69" y="214"/>
                  </a:cubicBezTo>
                  <a:cubicBezTo>
                    <a:pt x="68" y="225"/>
                    <a:pt x="62" y="254"/>
                    <a:pt x="23" y="278"/>
                  </a:cubicBezTo>
                  <a:close/>
                  <a:moveTo>
                    <a:pt x="326" y="18"/>
                  </a:moveTo>
                  <a:cubicBezTo>
                    <a:pt x="364" y="18"/>
                    <a:pt x="395" y="50"/>
                    <a:pt x="395" y="88"/>
                  </a:cubicBezTo>
                  <a:cubicBezTo>
                    <a:pt x="395" y="111"/>
                    <a:pt x="384" y="131"/>
                    <a:pt x="368" y="143"/>
                  </a:cubicBezTo>
                  <a:cubicBezTo>
                    <a:pt x="366" y="144"/>
                    <a:pt x="366" y="144"/>
                    <a:pt x="366" y="144"/>
                  </a:cubicBezTo>
                  <a:cubicBezTo>
                    <a:pt x="356" y="137"/>
                    <a:pt x="344" y="131"/>
                    <a:pt x="331" y="127"/>
                  </a:cubicBezTo>
                  <a:cubicBezTo>
                    <a:pt x="331" y="119"/>
                    <a:pt x="331" y="119"/>
                    <a:pt x="331" y="119"/>
                  </a:cubicBezTo>
                  <a:cubicBezTo>
                    <a:pt x="338" y="118"/>
                    <a:pt x="343" y="116"/>
                    <a:pt x="347" y="112"/>
                  </a:cubicBezTo>
                  <a:cubicBezTo>
                    <a:pt x="351" y="108"/>
                    <a:pt x="353" y="103"/>
                    <a:pt x="353" y="96"/>
                  </a:cubicBezTo>
                  <a:cubicBezTo>
                    <a:pt x="353" y="93"/>
                    <a:pt x="352" y="91"/>
                    <a:pt x="351" y="88"/>
                  </a:cubicBezTo>
                  <a:cubicBezTo>
                    <a:pt x="350" y="86"/>
                    <a:pt x="349" y="84"/>
                    <a:pt x="347" y="82"/>
                  </a:cubicBezTo>
                  <a:cubicBezTo>
                    <a:pt x="345" y="80"/>
                    <a:pt x="343" y="79"/>
                    <a:pt x="340" y="77"/>
                  </a:cubicBezTo>
                  <a:cubicBezTo>
                    <a:pt x="339" y="77"/>
                    <a:pt x="336" y="76"/>
                    <a:pt x="331" y="75"/>
                  </a:cubicBezTo>
                  <a:cubicBezTo>
                    <a:pt x="331" y="49"/>
                    <a:pt x="331" y="49"/>
                    <a:pt x="331" y="49"/>
                  </a:cubicBezTo>
                  <a:cubicBezTo>
                    <a:pt x="334" y="49"/>
                    <a:pt x="336" y="50"/>
                    <a:pt x="338" y="52"/>
                  </a:cubicBezTo>
                  <a:cubicBezTo>
                    <a:pt x="340" y="54"/>
                    <a:pt x="341" y="57"/>
                    <a:pt x="342" y="60"/>
                  </a:cubicBezTo>
                  <a:cubicBezTo>
                    <a:pt x="351" y="59"/>
                    <a:pt x="351" y="59"/>
                    <a:pt x="351" y="59"/>
                  </a:cubicBezTo>
                  <a:cubicBezTo>
                    <a:pt x="350" y="53"/>
                    <a:pt x="348" y="49"/>
                    <a:pt x="344" y="45"/>
                  </a:cubicBezTo>
                  <a:cubicBezTo>
                    <a:pt x="341" y="43"/>
                    <a:pt x="336" y="41"/>
                    <a:pt x="331" y="41"/>
                  </a:cubicBezTo>
                  <a:cubicBezTo>
                    <a:pt x="331" y="37"/>
                    <a:pt x="331" y="37"/>
                    <a:pt x="331" y="37"/>
                  </a:cubicBezTo>
                  <a:cubicBezTo>
                    <a:pt x="326" y="37"/>
                    <a:pt x="326" y="37"/>
                    <a:pt x="326" y="37"/>
                  </a:cubicBezTo>
                  <a:cubicBezTo>
                    <a:pt x="326" y="41"/>
                    <a:pt x="326" y="41"/>
                    <a:pt x="326" y="41"/>
                  </a:cubicBezTo>
                  <a:cubicBezTo>
                    <a:pt x="320" y="41"/>
                    <a:pt x="315" y="43"/>
                    <a:pt x="312" y="46"/>
                  </a:cubicBezTo>
                  <a:cubicBezTo>
                    <a:pt x="308" y="50"/>
                    <a:pt x="305" y="55"/>
                    <a:pt x="305" y="61"/>
                  </a:cubicBezTo>
                  <a:cubicBezTo>
                    <a:pt x="305" y="65"/>
                    <a:pt x="306" y="68"/>
                    <a:pt x="308" y="71"/>
                  </a:cubicBezTo>
                  <a:cubicBezTo>
                    <a:pt x="309" y="74"/>
                    <a:pt x="311" y="76"/>
                    <a:pt x="314" y="78"/>
                  </a:cubicBezTo>
                  <a:cubicBezTo>
                    <a:pt x="318" y="80"/>
                    <a:pt x="322" y="82"/>
                    <a:pt x="326" y="82"/>
                  </a:cubicBezTo>
                  <a:cubicBezTo>
                    <a:pt x="326" y="111"/>
                    <a:pt x="326" y="111"/>
                    <a:pt x="326" y="111"/>
                  </a:cubicBezTo>
                  <a:cubicBezTo>
                    <a:pt x="322" y="111"/>
                    <a:pt x="319" y="109"/>
                    <a:pt x="317" y="106"/>
                  </a:cubicBezTo>
                  <a:cubicBezTo>
                    <a:pt x="315" y="103"/>
                    <a:pt x="314" y="100"/>
                    <a:pt x="313" y="95"/>
                  </a:cubicBezTo>
                  <a:cubicBezTo>
                    <a:pt x="304" y="97"/>
                    <a:pt x="304" y="97"/>
                    <a:pt x="304" y="97"/>
                  </a:cubicBezTo>
                  <a:cubicBezTo>
                    <a:pt x="304" y="101"/>
                    <a:pt x="305" y="105"/>
                    <a:pt x="307" y="109"/>
                  </a:cubicBezTo>
                  <a:cubicBezTo>
                    <a:pt x="309" y="112"/>
                    <a:pt x="312" y="114"/>
                    <a:pt x="315" y="116"/>
                  </a:cubicBezTo>
                  <a:cubicBezTo>
                    <a:pt x="318" y="117"/>
                    <a:pt x="321" y="118"/>
                    <a:pt x="326" y="119"/>
                  </a:cubicBezTo>
                  <a:cubicBezTo>
                    <a:pt x="326" y="125"/>
                    <a:pt x="326" y="125"/>
                    <a:pt x="326" y="125"/>
                  </a:cubicBezTo>
                  <a:cubicBezTo>
                    <a:pt x="316" y="123"/>
                    <a:pt x="306" y="121"/>
                    <a:pt x="296" y="121"/>
                  </a:cubicBezTo>
                  <a:cubicBezTo>
                    <a:pt x="296" y="94"/>
                    <a:pt x="284" y="70"/>
                    <a:pt x="266" y="53"/>
                  </a:cubicBezTo>
                  <a:cubicBezTo>
                    <a:pt x="278" y="32"/>
                    <a:pt x="300" y="18"/>
                    <a:pt x="326" y="18"/>
                  </a:cubicBezTo>
                  <a:close/>
                  <a:moveTo>
                    <a:pt x="326" y="74"/>
                  </a:moveTo>
                  <a:cubicBezTo>
                    <a:pt x="322" y="72"/>
                    <a:pt x="319" y="71"/>
                    <a:pt x="317" y="69"/>
                  </a:cubicBezTo>
                  <a:cubicBezTo>
                    <a:pt x="315" y="66"/>
                    <a:pt x="314" y="64"/>
                    <a:pt x="314" y="61"/>
                  </a:cubicBezTo>
                  <a:cubicBezTo>
                    <a:pt x="314" y="58"/>
                    <a:pt x="315" y="55"/>
                    <a:pt x="317" y="53"/>
                  </a:cubicBezTo>
                  <a:cubicBezTo>
                    <a:pt x="320" y="50"/>
                    <a:pt x="322" y="49"/>
                    <a:pt x="326" y="48"/>
                  </a:cubicBezTo>
                  <a:lnTo>
                    <a:pt x="326" y="74"/>
                  </a:lnTo>
                  <a:close/>
                  <a:moveTo>
                    <a:pt x="331" y="111"/>
                  </a:moveTo>
                  <a:cubicBezTo>
                    <a:pt x="331" y="84"/>
                    <a:pt x="331" y="84"/>
                    <a:pt x="331" y="84"/>
                  </a:cubicBezTo>
                  <a:cubicBezTo>
                    <a:pt x="336" y="85"/>
                    <a:pt x="339" y="87"/>
                    <a:pt x="341" y="89"/>
                  </a:cubicBezTo>
                  <a:cubicBezTo>
                    <a:pt x="343" y="91"/>
                    <a:pt x="343" y="94"/>
                    <a:pt x="343" y="97"/>
                  </a:cubicBezTo>
                  <a:cubicBezTo>
                    <a:pt x="343" y="101"/>
                    <a:pt x="342" y="104"/>
                    <a:pt x="340" y="107"/>
                  </a:cubicBezTo>
                  <a:cubicBezTo>
                    <a:pt x="338" y="109"/>
                    <a:pt x="335" y="111"/>
                    <a:pt x="331" y="111"/>
                  </a:cubicBezTo>
                  <a:close/>
                  <a:moveTo>
                    <a:pt x="131" y="273"/>
                  </a:moveTo>
                  <a:cubicBezTo>
                    <a:pt x="131" y="275"/>
                    <a:pt x="131" y="275"/>
                    <a:pt x="131" y="275"/>
                  </a:cubicBezTo>
                  <a:cubicBezTo>
                    <a:pt x="115" y="265"/>
                    <a:pt x="83" y="240"/>
                    <a:pt x="85" y="214"/>
                  </a:cubicBezTo>
                  <a:cubicBezTo>
                    <a:pt x="111" y="218"/>
                    <a:pt x="131" y="243"/>
                    <a:pt x="131" y="273"/>
                  </a:cubicBezTo>
                  <a:close/>
                  <a:moveTo>
                    <a:pt x="69" y="122"/>
                  </a:moveTo>
                  <a:cubicBezTo>
                    <a:pt x="53" y="114"/>
                    <a:pt x="38" y="124"/>
                    <a:pt x="31" y="129"/>
                  </a:cubicBezTo>
                  <a:cubicBezTo>
                    <a:pt x="26" y="120"/>
                    <a:pt x="23" y="110"/>
                    <a:pt x="23" y="99"/>
                  </a:cubicBezTo>
                  <a:cubicBezTo>
                    <a:pt x="23" y="99"/>
                    <a:pt x="23" y="99"/>
                    <a:pt x="23" y="99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123" y="67"/>
                    <a:pt x="123" y="67"/>
                    <a:pt x="123" y="67"/>
                  </a:cubicBezTo>
                  <a:cubicBezTo>
                    <a:pt x="131" y="67"/>
                    <a:pt x="131" y="67"/>
                    <a:pt x="131" y="67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1" y="104"/>
                    <a:pt x="130" y="109"/>
                    <a:pt x="129" y="114"/>
                  </a:cubicBezTo>
                  <a:cubicBezTo>
                    <a:pt x="120" y="114"/>
                    <a:pt x="104" y="122"/>
                    <a:pt x="98" y="125"/>
                  </a:cubicBezTo>
                  <a:cubicBezTo>
                    <a:pt x="91" y="130"/>
                    <a:pt x="91" y="132"/>
                    <a:pt x="69" y="122"/>
                  </a:cubicBezTo>
                  <a:close/>
                  <a:moveTo>
                    <a:pt x="130" y="154"/>
                  </a:moveTo>
                  <a:cubicBezTo>
                    <a:pt x="145" y="139"/>
                    <a:pt x="154" y="117"/>
                    <a:pt x="154" y="93"/>
                  </a:cubicBezTo>
                  <a:cubicBezTo>
                    <a:pt x="154" y="63"/>
                    <a:pt x="154" y="63"/>
                    <a:pt x="154" y="63"/>
                  </a:cubicBezTo>
                  <a:cubicBezTo>
                    <a:pt x="167" y="53"/>
                    <a:pt x="183" y="48"/>
                    <a:pt x="200" y="48"/>
                  </a:cubicBezTo>
                  <a:cubicBezTo>
                    <a:pt x="241" y="48"/>
                    <a:pt x="275" y="81"/>
                    <a:pt x="276" y="123"/>
                  </a:cubicBezTo>
                  <a:cubicBezTo>
                    <a:pt x="259" y="125"/>
                    <a:pt x="244" y="130"/>
                    <a:pt x="231" y="138"/>
                  </a:cubicBezTo>
                  <a:cubicBezTo>
                    <a:pt x="230" y="136"/>
                    <a:pt x="230" y="134"/>
                    <a:pt x="229" y="132"/>
                  </a:cubicBezTo>
                  <a:cubicBezTo>
                    <a:pt x="228" y="129"/>
                    <a:pt x="226" y="126"/>
                    <a:pt x="224" y="124"/>
                  </a:cubicBezTo>
                  <a:cubicBezTo>
                    <a:pt x="222" y="122"/>
                    <a:pt x="219" y="120"/>
                    <a:pt x="215" y="119"/>
                  </a:cubicBezTo>
                  <a:cubicBezTo>
                    <a:pt x="214" y="118"/>
                    <a:pt x="210" y="117"/>
                    <a:pt x="204" y="115"/>
                  </a:cubicBezTo>
                  <a:cubicBezTo>
                    <a:pt x="204" y="82"/>
                    <a:pt x="204" y="82"/>
                    <a:pt x="204" y="82"/>
                  </a:cubicBezTo>
                  <a:cubicBezTo>
                    <a:pt x="208" y="83"/>
                    <a:pt x="211" y="85"/>
                    <a:pt x="213" y="87"/>
                  </a:cubicBezTo>
                  <a:cubicBezTo>
                    <a:pt x="215" y="90"/>
                    <a:pt x="216" y="93"/>
                    <a:pt x="217" y="97"/>
                  </a:cubicBezTo>
                  <a:cubicBezTo>
                    <a:pt x="229" y="96"/>
                    <a:pt x="229" y="96"/>
                    <a:pt x="229" y="96"/>
                  </a:cubicBezTo>
                  <a:cubicBezTo>
                    <a:pt x="228" y="88"/>
                    <a:pt x="225" y="83"/>
                    <a:pt x="220" y="79"/>
                  </a:cubicBezTo>
                  <a:cubicBezTo>
                    <a:pt x="216" y="75"/>
                    <a:pt x="211" y="73"/>
                    <a:pt x="204" y="73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197" y="67"/>
                    <a:pt x="197" y="67"/>
                    <a:pt x="197" y="67"/>
                  </a:cubicBezTo>
                  <a:cubicBezTo>
                    <a:pt x="197" y="73"/>
                    <a:pt x="197" y="73"/>
                    <a:pt x="197" y="73"/>
                  </a:cubicBezTo>
                  <a:cubicBezTo>
                    <a:pt x="190" y="74"/>
                    <a:pt x="184" y="76"/>
                    <a:pt x="180" y="79"/>
                  </a:cubicBezTo>
                  <a:cubicBezTo>
                    <a:pt x="175" y="84"/>
                    <a:pt x="172" y="91"/>
                    <a:pt x="172" y="99"/>
                  </a:cubicBezTo>
                  <a:cubicBezTo>
                    <a:pt x="172" y="103"/>
                    <a:pt x="173" y="107"/>
                    <a:pt x="175" y="111"/>
                  </a:cubicBezTo>
                  <a:cubicBezTo>
                    <a:pt x="177" y="114"/>
                    <a:pt x="179" y="117"/>
                    <a:pt x="183" y="119"/>
                  </a:cubicBezTo>
                  <a:cubicBezTo>
                    <a:pt x="188" y="122"/>
                    <a:pt x="193" y="124"/>
                    <a:pt x="197" y="125"/>
                  </a:cubicBezTo>
                  <a:cubicBezTo>
                    <a:pt x="197" y="161"/>
                    <a:pt x="197" y="161"/>
                    <a:pt x="197" y="161"/>
                  </a:cubicBezTo>
                  <a:cubicBezTo>
                    <a:pt x="193" y="160"/>
                    <a:pt x="189" y="158"/>
                    <a:pt x="186" y="154"/>
                  </a:cubicBezTo>
                  <a:cubicBezTo>
                    <a:pt x="184" y="151"/>
                    <a:pt x="182" y="147"/>
                    <a:pt x="181" y="141"/>
                  </a:cubicBezTo>
                  <a:cubicBezTo>
                    <a:pt x="170" y="143"/>
                    <a:pt x="170" y="143"/>
                    <a:pt x="170" y="143"/>
                  </a:cubicBezTo>
                  <a:cubicBezTo>
                    <a:pt x="170" y="149"/>
                    <a:pt x="172" y="154"/>
                    <a:pt x="174" y="158"/>
                  </a:cubicBezTo>
                  <a:cubicBezTo>
                    <a:pt x="177" y="162"/>
                    <a:pt x="180" y="165"/>
                    <a:pt x="184" y="167"/>
                  </a:cubicBezTo>
                  <a:cubicBezTo>
                    <a:pt x="186" y="168"/>
                    <a:pt x="190" y="169"/>
                    <a:pt x="195" y="170"/>
                  </a:cubicBezTo>
                  <a:cubicBezTo>
                    <a:pt x="188" y="178"/>
                    <a:pt x="183" y="187"/>
                    <a:pt x="179" y="197"/>
                  </a:cubicBezTo>
                  <a:cubicBezTo>
                    <a:pt x="157" y="190"/>
                    <a:pt x="139" y="175"/>
                    <a:pt x="130" y="154"/>
                  </a:cubicBezTo>
                  <a:close/>
                  <a:moveTo>
                    <a:pt x="197" y="114"/>
                  </a:moveTo>
                  <a:cubicBezTo>
                    <a:pt x="192" y="112"/>
                    <a:pt x="189" y="110"/>
                    <a:pt x="186" y="108"/>
                  </a:cubicBezTo>
                  <a:cubicBezTo>
                    <a:pt x="184" y="105"/>
                    <a:pt x="183" y="102"/>
                    <a:pt x="183" y="98"/>
                  </a:cubicBezTo>
                  <a:cubicBezTo>
                    <a:pt x="183" y="94"/>
                    <a:pt x="184" y="90"/>
                    <a:pt x="187" y="88"/>
                  </a:cubicBezTo>
                  <a:cubicBezTo>
                    <a:pt x="189" y="85"/>
                    <a:pt x="193" y="83"/>
                    <a:pt x="197" y="82"/>
                  </a:cubicBezTo>
                  <a:lnTo>
                    <a:pt x="197" y="114"/>
                  </a:lnTo>
                  <a:close/>
                  <a:moveTo>
                    <a:pt x="219" y="146"/>
                  </a:moveTo>
                  <a:cubicBezTo>
                    <a:pt x="214" y="150"/>
                    <a:pt x="209" y="155"/>
                    <a:pt x="204" y="159"/>
                  </a:cubicBezTo>
                  <a:cubicBezTo>
                    <a:pt x="204" y="126"/>
                    <a:pt x="204" y="126"/>
                    <a:pt x="204" y="126"/>
                  </a:cubicBezTo>
                  <a:cubicBezTo>
                    <a:pt x="210" y="128"/>
                    <a:pt x="214" y="130"/>
                    <a:pt x="216" y="133"/>
                  </a:cubicBezTo>
                  <a:cubicBezTo>
                    <a:pt x="218" y="136"/>
                    <a:pt x="219" y="139"/>
                    <a:pt x="219" y="143"/>
                  </a:cubicBezTo>
                  <a:cubicBezTo>
                    <a:pt x="219" y="144"/>
                    <a:pt x="219" y="145"/>
                    <a:pt x="219" y="146"/>
                  </a:cubicBezTo>
                  <a:close/>
                  <a:moveTo>
                    <a:pt x="294" y="346"/>
                  </a:moveTo>
                  <a:cubicBezTo>
                    <a:pt x="240" y="346"/>
                    <a:pt x="195" y="302"/>
                    <a:pt x="195" y="247"/>
                  </a:cubicBezTo>
                  <a:cubicBezTo>
                    <a:pt x="195" y="192"/>
                    <a:pt x="240" y="148"/>
                    <a:pt x="294" y="148"/>
                  </a:cubicBezTo>
                  <a:cubicBezTo>
                    <a:pt x="349" y="148"/>
                    <a:pt x="393" y="192"/>
                    <a:pt x="393" y="247"/>
                  </a:cubicBezTo>
                  <a:cubicBezTo>
                    <a:pt x="393" y="302"/>
                    <a:pt x="349" y="346"/>
                    <a:pt x="294" y="3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56" name="Freeform 53"/>
            <p:cNvSpPr>
              <a:spLocks noEditPoints="1" noChangeArrowheads="1"/>
            </p:cNvSpPr>
            <p:nvPr/>
          </p:nvSpPr>
          <p:spPr bwMode="auto">
            <a:xfrm>
              <a:off x="749300" y="482600"/>
              <a:ext cx="222250" cy="414337"/>
            </a:xfrm>
            <a:custGeom>
              <a:avLst/>
              <a:gdLst>
                <a:gd name="T0" fmla="*/ 71 w 80"/>
                <a:gd name="T1" fmla="*/ 74 h 149"/>
                <a:gd name="T2" fmla="*/ 60 w 80"/>
                <a:gd name="T3" fmla="*/ 66 h 149"/>
                <a:gd name="T4" fmla="*/ 45 w 80"/>
                <a:gd name="T5" fmla="*/ 62 h 149"/>
                <a:gd name="T6" fmla="*/ 45 w 80"/>
                <a:gd name="T7" fmla="*/ 19 h 149"/>
                <a:gd name="T8" fmla="*/ 56 w 80"/>
                <a:gd name="T9" fmla="*/ 26 h 149"/>
                <a:gd name="T10" fmla="*/ 62 w 80"/>
                <a:gd name="T11" fmla="*/ 39 h 149"/>
                <a:gd name="T12" fmla="*/ 77 w 80"/>
                <a:gd name="T13" fmla="*/ 37 h 149"/>
                <a:gd name="T14" fmla="*/ 65 w 80"/>
                <a:gd name="T15" fmla="*/ 14 h 149"/>
                <a:gd name="T16" fmla="*/ 45 w 80"/>
                <a:gd name="T17" fmla="*/ 7 h 149"/>
                <a:gd name="T18" fmla="*/ 45 w 80"/>
                <a:gd name="T19" fmla="*/ 0 h 149"/>
                <a:gd name="T20" fmla="*/ 36 w 80"/>
                <a:gd name="T21" fmla="*/ 0 h 149"/>
                <a:gd name="T22" fmla="*/ 36 w 80"/>
                <a:gd name="T23" fmla="*/ 7 h 149"/>
                <a:gd name="T24" fmla="*/ 14 w 80"/>
                <a:gd name="T25" fmla="*/ 15 h 149"/>
                <a:gd name="T26" fmla="*/ 3 w 80"/>
                <a:gd name="T27" fmla="*/ 41 h 149"/>
                <a:gd name="T28" fmla="*/ 7 w 80"/>
                <a:gd name="T29" fmla="*/ 56 h 149"/>
                <a:gd name="T30" fmla="*/ 17 w 80"/>
                <a:gd name="T31" fmla="*/ 67 h 149"/>
                <a:gd name="T32" fmla="*/ 36 w 80"/>
                <a:gd name="T33" fmla="*/ 74 h 149"/>
                <a:gd name="T34" fmla="*/ 36 w 80"/>
                <a:gd name="T35" fmla="*/ 122 h 149"/>
                <a:gd name="T36" fmla="*/ 21 w 80"/>
                <a:gd name="T37" fmla="*/ 113 h 149"/>
                <a:gd name="T38" fmla="*/ 15 w 80"/>
                <a:gd name="T39" fmla="*/ 95 h 149"/>
                <a:gd name="T40" fmla="*/ 0 w 80"/>
                <a:gd name="T41" fmla="*/ 98 h 149"/>
                <a:gd name="T42" fmla="*/ 6 w 80"/>
                <a:gd name="T43" fmla="*/ 118 h 149"/>
                <a:gd name="T44" fmla="*/ 18 w 80"/>
                <a:gd name="T45" fmla="*/ 129 h 149"/>
                <a:gd name="T46" fmla="*/ 36 w 80"/>
                <a:gd name="T47" fmla="*/ 134 h 149"/>
                <a:gd name="T48" fmla="*/ 36 w 80"/>
                <a:gd name="T49" fmla="*/ 149 h 149"/>
                <a:gd name="T50" fmla="*/ 45 w 80"/>
                <a:gd name="T51" fmla="*/ 149 h 149"/>
                <a:gd name="T52" fmla="*/ 45 w 80"/>
                <a:gd name="T53" fmla="*/ 134 h 149"/>
                <a:gd name="T54" fmla="*/ 70 w 80"/>
                <a:gd name="T55" fmla="*/ 123 h 149"/>
                <a:gd name="T56" fmla="*/ 80 w 80"/>
                <a:gd name="T57" fmla="*/ 97 h 149"/>
                <a:gd name="T58" fmla="*/ 78 w 80"/>
                <a:gd name="T59" fmla="*/ 84 h 149"/>
                <a:gd name="T60" fmla="*/ 71 w 80"/>
                <a:gd name="T61" fmla="*/ 74 h 149"/>
                <a:gd name="T62" fmla="*/ 36 w 80"/>
                <a:gd name="T63" fmla="*/ 60 h 149"/>
                <a:gd name="T64" fmla="*/ 22 w 80"/>
                <a:gd name="T65" fmla="*/ 52 h 149"/>
                <a:gd name="T66" fmla="*/ 18 w 80"/>
                <a:gd name="T67" fmla="*/ 39 h 149"/>
                <a:gd name="T68" fmla="*/ 23 w 80"/>
                <a:gd name="T69" fmla="*/ 26 h 149"/>
                <a:gd name="T70" fmla="*/ 36 w 80"/>
                <a:gd name="T71" fmla="*/ 19 h 149"/>
                <a:gd name="T72" fmla="*/ 36 w 80"/>
                <a:gd name="T73" fmla="*/ 60 h 149"/>
                <a:gd name="T74" fmla="*/ 59 w 80"/>
                <a:gd name="T75" fmla="*/ 114 h 149"/>
                <a:gd name="T76" fmla="*/ 45 w 80"/>
                <a:gd name="T77" fmla="*/ 122 h 149"/>
                <a:gd name="T78" fmla="*/ 45 w 80"/>
                <a:gd name="T79" fmla="*/ 77 h 149"/>
                <a:gd name="T80" fmla="*/ 61 w 80"/>
                <a:gd name="T81" fmla="*/ 85 h 149"/>
                <a:gd name="T82" fmla="*/ 65 w 80"/>
                <a:gd name="T83" fmla="*/ 98 h 149"/>
                <a:gd name="T84" fmla="*/ 59 w 80"/>
                <a:gd name="T85" fmla="*/ 114 h 14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80"/>
                <a:gd name="T130" fmla="*/ 0 h 149"/>
                <a:gd name="T131" fmla="*/ 80 w 80"/>
                <a:gd name="T132" fmla="*/ 149 h 149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80" h="149">
                  <a:moveTo>
                    <a:pt x="71" y="74"/>
                  </a:moveTo>
                  <a:cubicBezTo>
                    <a:pt x="68" y="71"/>
                    <a:pt x="64" y="69"/>
                    <a:pt x="60" y="66"/>
                  </a:cubicBezTo>
                  <a:cubicBezTo>
                    <a:pt x="57" y="65"/>
                    <a:pt x="52" y="64"/>
                    <a:pt x="45" y="62"/>
                  </a:cubicBezTo>
                  <a:cubicBezTo>
                    <a:pt x="45" y="19"/>
                    <a:pt x="45" y="19"/>
                    <a:pt x="45" y="19"/>
                  </a:cubicBezTo>
                  <a:cubicBezTo>
                    <a:pt x="50" y="20"/>
                    <a:pt x="54" y="22"/>
                    <a:pt x="56" y="26"/>
                  </a:cubicBezTo>
                  <a:cubicBezTo>
                    <a:pt x="59" y="29"/>
                    <a:pt x="61" y="33"/>
                    <a:pt x="62" y="39"/>
                  </a:cubicBezTo>
                  <a:cubicBezTo>
                    <a:pt x="77" y="37"/>
                    <a:pt x="77" y="37"/>
                    <a:pt x="77" y="37"/>
                  </a:cubicBezTo>
                  <a:cubicBezTo>
                    <a:pt x="76" y="27"/>
                    <a:pt x="72" y="20"/>
                    <a:pt x="65" y="14"/>
                  </a:cubicBezTo>
                  <a:cubicBezTo>
                    <a:pt x="60" y="10"/>
                    <a:pt x="53" y="8"/>
                    <a:pt x="45" y="7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26" y="8"/>
                    <a:pt x="19" y="11"/>
                    <a:pt x="14" y="15"/>
                  </a:cubicBezTo>
                  <a:cubicBezTo>
                    <a:pt x="6" y="21"/>
                    <a:pt x="3" y="30"/>
                    <a:pt x="3" y="41"/>
                  </a:cubicBezTo>
                  <a:cubicBezTo>
                    <a:pt x="3" y="46"/>
                    <a:pt x="4" y="52"/>
                    <a:pt x="7" y="56"/>
                  </a:cubicBezTo>
                  <a:cubicBezTo>
                    <a:pt x="9" y="61"/>
                    <a:pt x="13" y="65"/>
                    <a:pt x="17" y="67"/>
                  </a:cubicBezTo>
                  <a:cubicBezTo>
                    <a:pt x="24" y="71"/>
                    <a:pt x="30" y="73"/>
                    <a:pt x="36" y="74"/>
                  </a:cubicBezTo>
                  <a:cubicBezTo>
                    <a:pt x="36" y="122"/>
                    <a:pt x="36" y="122"/>
                    <a:pt x="36" y="122"/>
                  </a:cubicBezTo>
                  <a:cubicBezTo>
                    <a:pt x="30" y="121"/>
                    <a:pt x="25" y="118"/>
                    <a:pt x="21" y="113"/>
                  </a:cubicBezTo>
                  <a:cubicBezTo>
                    <a:pt x="18" y="109"/>
                    <a:pt x="16" y="103"/>
                    <a:pt x="15" y="95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1" y="106"/>
                    <a:pt x="3" y="112"/>
                    <a:pt x="6" y="118"/>
                  </a:cubicBezTo>
                  <a:cubicBezTo>
                    <a:pt x="9" y="123"/>
                    <a:pt x="13" y="127"/>
                    <a:pt x="18" y="129"/>
                  </a:cubicBezTo>
                  <a:cubicBezTo>
                    <a:pt x="23" y="132"/>
                    <a:pt x="29" y="133"/>
                    <a:pt x="36" y="134"/>
                  </a:cubicBezTo>
                  <a:cubicBezTo>
                    <a:pt x="36" y="149"/>
                    <a:pt x="36" y="149"/>
                    <a:pt x="36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34"/>
                    <a:pt x="45" y="134"/>
                    <a:pt x="45" y="134"/>
                  </a:cubicBezTo>
                  <a:cubicBezTo>
                    <a:pt x="55" y="133"/>
                    <a:pt x="64" y="130"/>
                    <a:pt x="70" y="123"/>
                  </a:cubicBezTo>
                  <a:cubicBezTo>
                    <a:pt x="77" y="116"/>
                    <a:pt x="80" y="108"/>
                    <a:pt x="80" y="97"/>
                  </a:cubicBezTo>
                  <a:cubicBezTo>
                    <a:pt x="80" y="93"/>
                    <a:pt x="79" y="88"/>
                    <a:pt x="78" y="84"/>
                  </a:cubicBezTo>
                  <a:cubicBezTo>
                    <a:pt x="76" y="80"/>
                    <a:pt x="74" y="77"/>
                    <a:pt x="71" y="74"/>
                  </a:cubicBezTo>
                  <a:close/>
                  <a:moveTo>
                    <a:pt x="36" y="60"/>
                  </a:moveTo>
                  <a:cubicBezTo>
                    <a:pt x="29" y="58"/>
                    <a:pt x="25" y="55"/>
                    <a:pt x="22" y="52"/>
                  </a:cubicBezTo>
                  <a:cubicBezTo>
                    <a:pt x="19" y="49"/>
                    <a:pt x="18" y="44"/>
                    <a:pt x="18" y="39"/>
                  </a:cubicBezTo>
                  <a:cubicBezTo>
                    <a:pt x="18" y="34"/>
                    <a:pt x="19" y="30"/>
                    <a:pt x="23" y="26"/>
                  </a:cubicBezTo>
                  <a:cubicBezTo>
                    <a:pt x="26" y="22"/>
                    <a:pt x="30" y="20"/>
                    <a:pt x="36" y="19"/>
                  </a:cubicBezTo>
                  <a:lnTo>
                    <a:pt x="36" y="60"/>
                  </a:lnTo>
                  <a:close/>
                  <a:moveTo>
                    <a:pt x="59" y="114"/>
                  </a:moveTo>
                  <a:cubicBezTo>
                    <a:pt x="55" y="118"/>
                    <a:pt x="51" y="121"/>
                    <a:pt x="45" y="122"/>
                  </a:cubicBezTo>
                  <a:cubicBezTo>
                    <a:pt x="45" y="77"/>
                    <a:pt x="45" y="77"/>
                    <a:pt x="45" y="77"/>
                  </a:cubicBezTo>
                  <a:cubicBezTo>
                    <a:pt x="53" y="79"/>
                    <a:pt x="58" y="82"/>
                    <a:pt x="61" y="85"/>
                  </a:cubicBezTo>
                  <a:cubicBezTo>
                    <a:pt x="63" y="89"/>
                    <a:pt x="65" y="93"/>
                    <a:pt x="65" y="98"/>
                  </a:cubicBezTo>
                  <a:cubicBezTo>
                    <a:pt x="65" y="105"/>
                    <a:pt x="63" y="110"/>
                    <a:pt x="59" y="1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57" name="Freeform 54"/>
            <p:cNvSpPr>
              <a:spLocks noChangeArrowheads="1"/>
            </p:cNvSpPr>
            <p:nvPr/>
          </p:nvSpPr>
          <p:spPr bwMode="auto">
            <a:xfrm>
              <a:off x="0" y="927100"/>
              <a:ext cx="506412" cy="100012"/>
            </a:xfrm>
            <a:custGeom>
              <a:avLst/>
              <a:gdLst>
                <a:gd name="T0" fmla="*/ 170 w 182"/>
                <a:gd name="T1" fmla="*/ 0 h 36"/>
                <a:gd name="T2" fmla="*/ 12 w 182"/>
                <a:gd name="T3" fmla="*/ 0 h 36"/>
                <a:gd name="T4" fmla="*/ 0 w 182"/>
                <a:gd name="T5" fmla="*/ 18 h 36"/>
                <a:gd name="T6" fmla="*/ 12 w 182"/>
                <a:gd name="T7" fmla="*/ 36 h 36"/>
                <a:gd name="T8" fmla="*/ 170 w 182"/>
                <a:gd name="T9" fmla="*/ 36 h 36"/>
                <a:gd name="T10" fmla="*/ 182 w 182"/>
                <a:gd name="T11" fmla="*/ 18 h 36"/>
                <a:gd name="T12" fmla="*/ 170 w 182"/>
                <a:gd name="T13" fmla="*/ 0 h 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82"/>
                <a:gd name="T22" fmla="*/ 0 h 36"/>
                <a:gd name="T23" fmla="*/ 182 w 182"/>
                <a:gd name="T24" fmla="*/ 36 h 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82" h="36">
                  <a:moveTo>
                    <a:pt x="170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8"/>
                    <a:pt x="0" y="18"/>
                  </a:cubicBezTo>
                  <a:cubicBezTo>
                    <a:pt x="0" y="28"/>
                    <a:pt x="6" y="36"/>
                    <a:pt x="12" y="36"/>
                  </a:cubicBezTo>
                  <a:cubicBezTo>
                    <a:pt x="170" y="36"/>
                    <a:pt x="170" y="36"/>
                    <a:pt x="170" y="36"/>
                  </a:cubicBezTo>
                  <a:cubicBezTo>
                    <a:pt x="176" y="36"/>
                    <a:pt x="182" y="28"/>
                    <a:pt x="182" y="18"/>
                  </a:cubicBezTo>
                  <a:cubicBezTo>
                    <a:pt x="182" y="8"/>
                    <a:pt x="176" y="0"/>
                    <a:pt x="17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58" name="Freeform 55"/>
            <p:cNvSpPr>
              <a:spLocks noChangeArrowheads="1"/>
            </p:cNvSpPr>
            <p:nvPr/>
          </p:nvSpPr>
          <p:spPr bwMode="auto">
            <a:xfrm>
              <a:off x="0" y="1587"/>
              <a:ext cx="506412" cy="100012"/>
            </a:xfrm>
            <a:custGeom>
              <a:avLst/>
              <a:gdLst>
                <a:gd name="T0" fmla="*/ 12 w 182"/>
                <a:gd name="T1" fmla="*/ 36 h 36"/>
                <a:gd name="T2" fmla="*/ 170 w 182"/>
                <a:gd name="T3" fmla="*/ 36 h 36"/>
                <a:gd name="T4" fmla="*/ 182 w 182"/>
                <a:gd name="T5" fmla="*/ 18 h 36"/>
                <a:gd name="T6" fmla="*/ 170 w 182"/>
                <a:gd name="T7" fmla="*/ 0 h 36"/>
                <a:gd name="T8" fmla="*/ 12 w 182"/>
                <a:gd name="T9" fmla="*/ 0 h 36"/>
                <a:gd name="T10" fmla="*/ 0 w 182"/>
                <a:gd name="T11" fmla="*/ 18 h 36"/>
                <a:gd name="T12" fmla="*/ 12 w 182"/>
                <a:gd name="T13" fmla="*/ 36 h 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82"/>
                <a:gd name="T22" fmla="*/ 0 h 36"/>
                <a:gd name="T23" fmla="*/ 182 w 182"/>
                <a:gd name="T24" fmla="*/ 36 h 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82" h="36">
                  <a:moveTo>
                    <a:pt x="12" y="36"/>
                  </a:moveTo>
                  <a:cubicBezTo>
                    <a:pt x="170" y="36"/>
                    <a:pt x="170" y="36"/>
                    <a:pt x="170" y="36"/>
                  </a:cubicBezTo>
                  <a:cubicBezTo>
                    <a:pt x="176" y="36"/>
                    <a:pt x="182" y="28"/>
                    <a:pt x="182" y="18"/>
                  </a:cubicBezTo>
                  <a:cubicBezTo>
                    <a:pt x="182" y="8"/>
                    <a:pt x="176" y="0"/>
                    <a:pt x="170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8"/>
                    <a:pt x="0" y="18"/>
                  </a:cubicBezTo>
                  <a:cubicBezTo>
                    <a:pt x="0" y="28"/>
                    <a:pt x="6" y="36"/>
                    <a:pt x="12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</p:grpSp>
      <p:grpSp>
        <p:nvGrpSpPr>
          <p:cNvPr id="259" name="组合 125"/>
          <p:cNvGrpSpPr/>
          <p:nvPr/>
        </p:nvGrpSpPr>
        <p:grpSpPr bwMode="auto">
          <a:xfrm>
            <a:off x="4172955" y="2967854"/>
            <a:ext cx="675461" cy="691998"/>
            <a:chOff x="0" y="0"/>
            <a:chExt cx="1319212" cy="1355724"/>
          </a:xfrm>
          <a:solidFill>
            <a:srgbClr val="FFC000"/>
          </a:solidFill>
        </p:grpSpPr>
        <p:sp>
          <p:nvSpPr>
            <p:cNvPr id="260" name="Freeform 60"/>
            <p:cNvSpPr>
              <a:spLocks noChangeArrowheads="1"/>
            </p:cNvSpPr>
            <p:nvPr/>
          </p:nvSpPr>
          <p:spPr bwMode="auto">
            <a:xfrm>
              <a:off x="977900" y="0"/>
              <a:ext cx="341312" cy="903287"/>
            </a:xfrm>
            <a:custGeom>
              <a:avLst/>
              <a:gdLst>
                <a:gd name="T0" fmla="*/ 8 w 123"/>
                <a:gd name="T1" fmla="*/ 22 h 325"/>
                <a:gd name="T2" fmla="*/ 11 w 123"/>
                <a:gd name="T3" fmla="*/ 39 h 325"/>
                <a:gd name="T4" fmla="*/ 72 w 123"/>
                <a:gd name="T5" fmla="*/ 154 h 325"/>
                <a:gd name="T6" fmla="*/ 74 w 123"/>
                <a:gd name="T7" fmla="*/ 165 h 325"/>
                <a:gd name="T8" fmla="*/ 43 w 123"/>
                <a:gd name="T9" fmla="*/ 291 h 325"/>
                <a:gd name="T10" fmla="*/ 44 w 123"/>
                <a:gd name="T11" fmla="*/ 308 h 325"/>
                <a:gd name="T12" fmla="*/ 60 w 123"/>
                <a:gd name="T13" fmla="*/ 320 h 325"/>
                <a:gd name="T14" fmla="*/ 73 w 123"/>
                <a:gd name="T15" fmla="*/ 317 h 325"/>
                <a:gd name="T16" fmla="*/ 115 w 123"/>
                <a:gd name="T17" fmla="*/ 159 h 325"/>
                <a:gd name="T18" fmla="*/ 115 w 123"/>
                <a:gd name="T19" fmla="*/ 157 h 325"/>
                <a:gd name="T20" fmla="*/ 115 w 123"/>
                <a:gd name="T21" fmla="*/ 157 h 325"/>
                <a:gd name="T22" fmla="*/ 115 w 123"/>
                <a:gd name="T23" fmla="*/ 155 h 325"/>
                <a:gd name="T24" fmla="*/ 114 w 123"/>
                <a:gd name="T25" fmla="*/ 154 h 325"/>
                <a:gd name="T26" fmla="*/ 114 w 123"/>
                <a:gd name="T27" fmla="*/ 152 h 325"/>
                <a:gd name="T28" fmla="*/ 114 w 123"/>
                <a:gd name="T29" fmla="*/ 151 h 325"/>
                <a:gd name="T30" fmla="*/ 114 w 123"/>
                <a:gd name="T31" fmla="*/ 151 h 325"/>
                <a:gd name="T32" fmla="*/ 114 w 123"/>
                <a:gd name="T33" fmla="*/ 148 h 325"/>
                <a:gd name="T34" fmla="*/ 34 w 123"/>
                <a:gd name="T35" fmla="*/ 6 h 325"/>
                <a:gd name="T36" fmla="*/ 20 w 123"/>
                <a:gd name="T37" fmla="*/ 7 h 325"/>
                <a:gd name="T38" fmla="*/ 8 w 123"/>
                <a:gd name="T39" fmla="*/ 22 h 32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23"/>
                <a:gd name="T61" fmla="*/ 0 h 325"/>
                <a:gd name="T62" fmla="*/ 123 w 123"/>
                <a:gd name="T63" fmla="*/ 325 h 32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23" h="325">
                  <a:moveTo>
                    <a:pt x="8" y="22"/>
                  </a:moveTo>
                  <a:cubicBezTo>
                    <a:pt x="0" y="32"/>
                    <a:pt x="11" y="39"/>
                    <a:pt x="11" y="39"/>
                  </a:cubicBezTo>
                  <a:cubicBezTo>
                    <a:pt x="39" y="62"/>
                    <a:pt x="67" y="108"/>
                    <a:pt x="72" y="154"/>
                  </a:cubicBezTo>
                  <a:cubicBezTo>
                    <a:pt x="72" y="154"/>
                    <a:pt x="73" y="161"/>
                    <a:pt x="74" y="165"/>
                  </a:cubicBezTo>
                  <a:cubicBezTo>
                    <a:pt x="80" y="210"/>
                    <a:pt x="64" y="261"/>
                    <a:pt x="43" y="291"/>
                  </a:cubicBezTo>
                  <a:cubicBezTo>
                    <a:pt x="43" y="291"/>
                    <a:pt x="34" y="301"/>
                    <a:pt x="44" y="308"/>
                  </a:cubicBezTo>
                  <a:cubicBezTo>
                    <a:pt x="60" y="320"/>
                    <a:pt x="60" y="320"/>
                    <a:pt x="60" y="320"/>
                  </a:cubicBezTo>
                  <a:cubicBezTo>
                    <a:pt x="60" y="320"/>
                    <a:pt x="67" y="325"/>
                    <a:pt x="73" y="317"/>
                  </a:cubicBezTo>
                  <a:cubicBezTo>
                    <a:pt x="103" y="280"/>
                    <a:pt x="123" y="222"/>
                    <a:pt x="115" y="159"/>
                  </a:cubicBezTo>
                  <a:cubicBezTo>
                    <a:pt x="115" y="159"/>
                    <a:pt x="115" y="158"/>
                    <a:pt x="115" y="157"/>
                  </a:cubicBezTo>
                  <a:cubicBezTo>
                    <a:pt x="115" y="157"/>
                    <a:pt x="115" y="157"/>
                    <a:pt x="115" y="157"/>
                  </a:cubicBezTo>
                  <a:cubicBezTo>
                    <a:pt x="115" y="156"/>
                    <a:pt x="115" y="156"/>
                    <a:pt x="115" y="155"/>
                  </a:cubicBezTo>
                  <a:cubicBezTo>
                    <a:pt x="115" y="155"/>
                    <a:pt x="114" y="154"/>
                    <a:pt x="114" y="154"/>
                  </a:cubicBezTo>
                  <a:cubicBezTo>
                    <a:pt x="114" y="153"/>
                    <a:pt x="114" y="153"/>
                    <a:pt x="114" y="152"/>
                  </a:cubicBezTo>
                  <a:cubicBezTo>
                    <a:pt x="114" y="152"/>
                    <a:pt x="114" y="152"/>
                    <a:pt x="114" y="151"/>
                  </a:cubicBezTo>
                  <a:cubicBezTo>
                    <a:pt x="114" y="151"/>
                    <a:pt x="114" y="151"/>
                    <a:pt x="114" y="151"/>
                  </a:cubicBezTo>
                  <a:cubicBezTo>
                    <a:pt x="114" y="150"/>
                    <a:pt x="114" y="149"/>
                    <a:pt x="114" y="148"/>
                  </a:cubicBezTo>
                  <a:cubicBezTo>
                    <a:pt x="106" y="86"/>
                    <a:pt x="72" y="35"/>
                    <a:pt x="34" y="6"/>
                  </a:cubicBezTo>
                  <a:cubicBezTo>
                    <a:pt x="26" y="0"/>
                    <a:pt x="20" y="7"/>
                    <a:pt x="20" y="7"/>
                  </a:cubicBezTo>
                  <a:lnTo>
                    <a:pt x="8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61" name="Freeform 61"/>
            <p:cNvSpPr>
              <a:spLocks noChangeArrowheads="1"/>
            </p:cNvSpPr>
            <p:nvPr/>
          </p:nvSpPr>
          <p:spPr bwMode="auto">
            <a:xfrm>
              <a:off x="858837" y="125412"/>
              <a:ext cx="268287" cy="685800"/>
            </a:xfrm>
            <a:custGeom>
              <a:avLst/>
              <a:gdLst>
                <a:gd name="T0" fmla="*/ 32 w 97"/>
                <a:gd name="T1" fmla="*/ 230 h 247"/>
                <a:gd name="T2" fmla="*/ 48 w 97"/>
                <a:gd name="T3" fmla="*/ 241 h 247"/>
                <a:gd name="T4" fmla="*/ 63 w 97"/>
                <a:gd name="T5" fmla="*/ 235 h 247"/>
                <a:gd name="T6" fmla="*/ 89 w 97"/>
                <a:gd name="T7" fmla="*/ 118 h 247"/>
                <a:gd name="T8" fmla="*/ 35 w 97"/>
                <a:gd name="T9" fmla="*/ 11 h 247"/>
                <a:gd name="T10" fmla="*/ 18 w 97"/>
                <a:gd name="T11" fmla="*/ 8 h 247"/>
                <a:gd name="T12" fmla="*/ 6 w 97"/>
                <a:gd name="T13" fmla="*/ 23 h 247"/>
                <a:gd name="T14" fmla="*/ 8 w 97"/>
                <a:gd name="T15" fmla="*/ 38 h 247"/>
                <a:gd name="T16" fmla="*/ 49 w 97"/>
                <a:gd name="T17" fmla="*/ 123 h 247"/>
                <a:gd name="T18" fmla="*/ 31 w 97"/>
                <a:gd name="T19" fmla="*/ 215 h 247"/>
                <a:gd name="T20" fmla="*/ 32 w 97"/>
                <a:gd name="T21" fmla="*/ 230 h 24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7"/>
                <a:gd name="T34" fmla="*/ 0 h 247"/>
                <a:gd name="T35" fmla="*/ 97 w 97"/>
                <a:gd name="T36" fmla="*/ 247 h 24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7" h="247">
                  <a:moveTo>
                    <a:pt x="32" y="230"/>
                  </a:moveTo>
                  <a:cubicBezTo>
                    <a:pt x="48" y="241"/>
                    <a:pt x="48" y="241"/>
                    <a:pt x="48" y="241"/>
                  </a:cubicBezTo>
                  <a:cubicBezTo>
                    <a:pt x="57" y="247"/>
                    <a:pt x="63" y="235"/>
                    <a:pt x="63" y="235"/>
                  </a:cubicBezTo>
                  <a:cubicBezTo>
                    <a:pt x="76" y="215"/>
                    <a:pt x="97" y="173"/>
                    <a:pt x="89" y="118"/>
                  </a:cubicBezTo>
                  <a:cubicBezTo>
                    <a:pt x="83" y="62"/>
                    <a:pt x="52" y="26"/>
                    <a:pt x="35" y="11"/>
                  </a:cubicBezTo>
                  <a:cubicBezTo>
                    <a:pt x="35" y="11"/>
                    <a:pt x="25" y="0"/>
                    <a:pt x="18" y="8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0" y="30"/>
                    <a:pt x="8" y="38"/>
                    <a:pt x="8" y="38"/>
                  </a:cubicBezTo>
                  <a:cubicBezTo>
                    <a:pt x="20" y="52"/>
                    <a:pt x="43" y="82"/>
                    <a:pt x="49" y="123"/>
                  </a:cubicBezTo>
                  <a:cubicBezTo>
                    <a:pt x="53" y="163"/>
                    <a:pt x="39" y="198"/>
                    <a:pt x="31" y="215"/>
                  </a:cubicBezTo>
                  <a:cubicBezTo>
                    <a:pt x="31" y="215"/>
                    <a:pt x="25" y="225"/>
                    <a:pt x="32" y="2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62" name="Freeform 62"/>
            <p:cNvSpPr>
              <a:spLocks noChangeArrowheads="1"/>
            </p:cNvSpPr>
            <p:nvPr/>
          </p:nvSpPr>
          <p:spPr bwMode="auto">
            <a:xfrm>
              <a:off x="727075" y="255587"/>
              <a:ext cx="195262" cy="460375"/>
            </a:xfrm>
            <a:custGeom>
              <a:avLst/>
              <a:gdLst>
                <a:gd name="T0" fmla="*/ 67 w 70"/>
                <a:gd name="T1" fmla="*/ 79 h 166"/>
                <a:gd name="T2" fmla="*/ 67 w 70"/>
                <a:gd name="T3" fmla="*/ 77 h 166"/>
                <a:gd name="T4" fmla="*/ 66 w 70"/>
                <a:gd name="T5" fmla="*/ 77 h 166"/>
                <a:gd name="T6" fmla="*/ 35 w 70"/>
                <a:gd name="T7" fmla="*/ 10 h 166"/>
                <a:gd name="T8" fmla="*/ 19 w 70"/>
                <a:gd name="T9" fmla="*/ 9 h 166"/>
                <a:gd name="T10" fmla="*/ 9 w 70"/>
                <a:gd name="T11" fmla="*/ 21 h 166"/>
                <a:gd name="T12" fmla="*/ 9 w 70"/>
                <a:gd name="T13" fmla="*/ 39 h 166"/>
                <a:gd name="T14" fmla="*/ 28 w 70"/>
                <a:gd name="T15" fmla="*/ 84 h 166"/>
                <a:gd name="T16" fmla="*/ 20 w 70"/>
                <a:gd name="T17" fmla="*/ 132 h 166"/>
                <a:gd name="T18" fmla="*/ 26 w 70"/>
                <a:gd name="T19" fmla="*/ 150 h 166"/>
                <a:gd name="T20" fmla="*/ 38 w 70"/>
                <a:gd name="T21" fmla="*/ 159 h 166"/>
                <a:gd name="T22" fmla="*/ 53 w 70"/>
                <a:gd name="T23" fmla="*/ 154 h 166"/>
                <a:gd name="T24" fmla="*/ 67 w 70"/>
                <a:gd name="T25" fmla="*/ 82 h 166"/>
                <a:gd name="T26" fmla="*/ 67 w 70"/>
                <a:gd name="T27" fmla="*/ 82 h 166"/>
                <a:gd name="T28" fmla="*/ 67 w 70"/>
                <a:gd name="T29" fmla="*/ 79 h 16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70"/>
                <a:gd name="T46" fmla="*/ 0 h 166"/>
                <a:gd name="T47" fmla="*/ 70 w 70"/>
                <a:gd name="T48" fmla="*/ 166 h 16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70" h="166">
                  <a:moveTo>
                    <a:pt x="67" y="79"/>
                  </a:moveTo>
                  <a:cubicBezTo>
                    <a:pt x="67" y="78"/>
                    <a:pt x="67" y="77"/>
                    <a:pt x="67" y="77"/>
                  </a:cubicBezTo>
                  <a:cubicBezTo>
                    <a:pt x="66" y="77"/>
                    <a:pt x="66" y="77"/>
                    <a:pt x="66" y="77"/>
                  </a:cubicBezTo>
                  <a:cubicBezTo>
                    <a:pt x="61" y="46"/>
                    <a:pt x="45" y="23"/>
                    <a:pt x="35" y="10"/>
                  </a:cubicBezTo>
                  <a:cubicBezTo>
                    <a:pt x="35" y="10"/>
                    <a:pt x="27" y="0"/>
                    <a:pt x="19" y="9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0" y="32"/>
                    <a:pt x="9" y="39"/>
                    <a:pt x="9" y="39"/>
                  </a:cubicBezTo>
                  <a:cubicBezTo>
                    <a:pt x="15" y="48"/>
                    <a:pt x="25" y="64"/>
                    <a:pt x="28" y="84"/>
                  </a:cubicBezTo>
                  <a:cubicBezTo>
                    <a:pt x="30" y="104"/>
                    <a:pt x="25" y="122"/>
                    <a:pt x="20" y="132"/>
                  </a:cubicBezTo>
                  <a:cubicBezTo>
                    <a:pt x="20" y="132"/>
                    <a:pt x="14" y="142"/>
                    <a:pt x="26" y="150"/>
                  </a:cubicBezTo>
                  <a:cubicBezTo>
                    <a:pt x="38" y="159"/>
                    <a:pt x="38" y="159"/>
                    <a:pt x="38" y="159"/>
                  </a:cubicBezTo>
                  <a:cubicBezTo>
                    <a:pt x="48" y="166"/>
                    <a:pt x="53" y="154"/>
                    <a:pt x="53" y="154"/>
                  </a:cubicBezTo>
                  <a:cubicBezTo>
                    <a:pt x="60" y="140"/>
                    <a:pt x="70" y="113"/>
                    <a:pt x="67" y="82"/>
                  </a:cubicBezTo>
                  <a:cubicBezTo>
                    <a:pt x="67" y="82"/>
                    <a:pt x="67" y="82"/>
                    <a:pt x="67" y="82"/>
                  </a:cubicBezTo>
                  <a:cubicBezTo>
                    <a:pt x="67" y="81"/>
                    <a:pt x="67" y="80"/>
                    <a:pt x="67" y="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63" name="Freeform 63"/>
            <p:cNvSpPr>
              <a:spLocks noEditPoints="1" noChangeArrowheads="1"/>
            </p:cNvSpPr>
            <p:nvPr/>
          </p:nvSpPr>
          <p:spPr bwMode="auto">
            <a:xfrm>
              <a:off x="0" y="249237"/>
              <a:ext cx="1022350" cy="1106487"/>
            </a:xfrm>
            <a:custGeom>
              <a:avLst/>
              <a:gdLst>
                <a:gd name="T0" fmla="*/ 62 w 368"/>
                <a:gd name="T1" fmla="*/ 374 h 398"/>
                <a:gd name="T2" fmla="*/ 74 w 368"/>
                <a:gd name="T3" fmla="*/ 359 h 398"/>
                <a:gd name="T4" fmla="*/ 90 w 368"/>
                <a:gd name="T5" fmla="*/ 380 h 398"/>
                <a:gd name="T6" fmla="*/ 307 w 368"/>
                <a:gd name="T7" fmla="*/ 398 h 398"/>
                <a:gd name="T8" fmla="*/ 314 w 368"/>
                <a:gd name="T9" fmla="*/ 398 h 398"/>
                <a:gd name="T10" fmla="*/ 366 w 368"/>
                <a:gd name="T11" fmla="*/ 372 h 398"/>
                <a:gd name="T12" fmla="*/ 355 w 368"/>
                <a:gd name="T13" fmla="*/ 299 h 398"/>
                <a:gd name="T14" fmla="*/ 350 w 368"/>
                <a:gd name="T15" fmla="*/ 255 h 398"/>
                <a:gd name="T16" fmla="*/ 329 w 368"/>
                <a:gd name="T17" fmla="*/ 204 h 398"/>
                <a:gd name="T18" fmla="*/ 265 w 368"/>
                <a:gd name="T19" fmla="*/ 185 h 398"/>
                <a:gd name="T20" fmla="*/ 228 w 368"/>
                <a:gd name="T21" fmla="*/ 158 h 398"/>
                <a:gd name="T22" fmla="*/ 236 w 368"/>
                <a:gd name="T23" fmla="*/ 113 h 398"/>
                <a:gd name="T24" fmla="*/ 150 w 368"/>
                <a:gd name="T25" fmla="*/ 25 h 398"/>
                <a:gd name="T26" fmla="*/ 127 w 368"/>
                <a:gd name="T27" fmla="*/ 120 h 398"/>
                <a:gd name="T28" fmla="*/ 127 w 368"/>
                <a:gd name="T29" fmla="*/ 136 h 398"/>
                <a:gd name="T30" fmla="*/ 73 w 368"/>
                <a:gd name="T31" fmla="*/ 194 h 398"/>
                <a:gd name="T32" fmla="*/ 48 w 368"/>
                <a:gd name="T33" fmla="*/ 220 h 398"/>
                <a:gd name="T34" fmla="*/ 22 w 368"/>
                <a:gd name="T35" fmla="*/ 280 h 398"/>
                <a:gd name="T36" fmla="*/ 7 w 368"/>
                <a:gd name="T37" fmla="*/ 312 h 398"/>
                <a:gd name="T38" fmla="*/ 1 w 368"/>
                <a:gd name="T39" fmla="*/ 356 h 398"/>
                <a:gd name="T40" fmla="*/ 230 w 368"/>
                <a:gd name="T41" fmla="*/ 171 h 398"/>
                <a:gd name="T42" fmla="*/ 243 w 368"/>
                <a:gd name="T43" fmla="*/ 173 h 398"/>
                <a:gd name="T44" fmla="*/ 237 w 368"/>
                <a:gd name="T45" fmla="*/ 279 h 398"/>
                <a:gd name="T46" fmla="*/ 217 w 368"/>
                <a:gd name="T47" fmla="*/ 286 h 398"/>
                <a:gd name="T48" fmla="*/ 205 w 368"/>
                <a:gd name="T49" fmla="*/ 225 h 398"/>
                <a:gd name="T50" fmla="*/ 203 w 368"/>
                <a:gd name="T51" fmla="*/ 203 h 398"/>
                <a:gd name="T52" fmla="*/ 188 w 368"/>
                <a:gd name="T53" fmla="*/ 203 h 398"/>
                <a:gd name="T54" fmla="*/ 182 w 368"/>
                <a:gd name="T55" fmla="*/ 223 h 398"/>
                <a:gd name="T56" fmla="*/ 150 w 368"/>
                <a:gd name="T57" fmla="*/ 167 h 398"/>
                <a:gd name="T58" fmla="*/ 133 w 368"/>
                <a:gd name="T59" fmla="*/ 136 h 398"/>
                <a:gd name="T60" fmla="*/ 142 w 368"/>
                <a:gd name="T61" fmla="*/ 144 h 398"/>
                <a:gd name="T62" fmla="*/ 133 w 368"/>
                <a:gd name="T63" fmla="*/ 171 h 398"/>
                <a:gd name="T64" fmla="*/ 139 w 368"/>
                <a:gd name="T65" fmla="*/ 146 h 398"/>
                <a:gd name="T66" fmla="*/ 133 w 368"/>
                <a:gd name="T67" fmla="*/ 136 h 398"/>
                <a:gd name="T68" fmla="*/ 126 w 368"/>
                <a:gd name="T69" fmla="*/ 167 h 398"/>
                <a:gd name="T70" fmla="*/ 127 w 368"/>
                <a:gd name="T71" fmla="*/ 157 h 39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368"/>
                <a:gd name="T109" fmla="*/ 0 h 398"/>
                <a:gd name="T110" fmla="*/ 368 w 368"/>
                <a:gd name="T111" fmla="*/ 398 h 398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368" h="398">
                  <a:moveTo>
                    <a:pt x="44" y="381"/>
                  </a:moveTo>
                  <a:cubicBezTo>
                    <a:pt x="44" y="381"/>
                    <a:pt x="58" y="378"/>
                    <a:pt x="62" y="374"/>
                  </a:cubicBezTo>
                  <a:cubicBezTo>
                    <a:pt x="66" y="370"/>
                    <a:pt x="68" y="371"/>
                    <a:pt x="71" y="368"/>
                  </a:cubicBezTo>
                  <a:cubicBezTo>
                    <a:pt x="74" y="366"/>
                    <a:pt x="71" y="366"/>
                    <a:pt x="74" y="359"/>
                  </a:cubicBezTo>
                  <a:cubicBezTo>
                    <a:pt x="76" y="352"/>
                    <a:pt x="85" y="340"/>
                    <a:pt x="87" y="338"/>
                  </a:cubicBezTo>
                  <a:cubicBezTo>
                    <a:pt x="87" y="338"/>
                    <a:pt x="91" y="369"/>
                    <a:pt x="90" y="380"/>
                  </a:cubicBezTo>
                  <a:cubicBezTo>
                    <a:pt x="89" y="384"/>
                    <a:pt x="89" y="391"/>
                    <a:pt x="90" y="398"/>
                  </a:cubicBezTo>
                  <a:cubicBezTo>
                    <a:pt x="307" y="398"/>
                    <a:pt x="307" y="398"/>
                    <a:pt x="307" y="398"/>
                  </a:cubicBezTo>
                  <a:cubicBezTo>
                    <a:pt x="306" y="389"/>
                    <a:pt x="307" y="383"/>
                    <a:pt x="312" y="393"/>
                  </a:cubicBezTo>
                  <a:cubicBezTo>
                    <a:pt x="312" y="393"/>
                    <a:pt x="313" y="395"/>
                    <a:pt x="314" y="398"/>
                  </a:cubicBezTo>
                  <a:cubicBezTo>
                    <a:pt x="366" y="398"/>
                    <a:pt x="366" y="398"/>
                    <a:pt x="366" y="398"/>
                  </a:cubicBezTo>
                  <a:cubicBezTo>
                    <a:pt x="365" y="389"/>
                    <a:pt x="368" y="379"/>
                    <a:pt x="366" y="372"/>
                  </a:cubicBezTo>
                  <a:cubicBezTo>
                    <a:pt x="364" y="366"/>
                    <a:pt x="367" y="355"/>
                    <a:pt x="363" y="340"/>
                  </a:cubicBezTo>
                  <a:cubicBezTo>
                    <a:pt x="360" y="325"/>
                    <a:pt x="357" y="307"/>
                    <a:pt x="355" y="299"/>
                  </a:cubicBezTo>
                  <a:cubicBezTo>
                    <a:pt x="353" y="291"/>
                    <a:pt x="351" y="283"/>
                    <a:pt x="350" y="277"/>
                  </a:cubicBezTo>
                  <a:cubicBezTo>
                    <a:pt x="349" y="272"/>
                    <a:pt x="353" y="262"/>
                    <a:pt x="350" y="255"/>
                  </a:cubicBezTo>
                  <a:cubicBezTo>
                    <a:pt x="347" y="248"/>
                    <a:pt x="343" y="237"/>
                    <a:pt x="341" y="228"/>
                  </a:cubicBezTo>
                  <a:cubicBezTo>
                    <a:pt x="340" y="218"/>
                    <a:pt x="338" y="205"/>
                    <a:pt x="329" y="204"/>
                  </a:cubicBezTo>
                  <a:cubicBezTo>
                    <a:pt x="319" y="203"/>
                    <a:pt x="303" y="195"/>
                    <a:pt x="292" y="191"/>
                  </a:cubicBezTo>
                  <a:cubicBezTo>
                    <a:pt x="282" y="187"/>
                    <a:pt x="268" y="185"/>
                    <a:pt x="265" y="185"/>
                  </a:cubicBezTo>
                  <a:cubicBezTo>
                    <a:pt x="262" y="184"/>
                    <a:pt x="252" y="177"/>
                    <a:pt x="248" y="171"/>
                  </a:cubicBezTo>
                  <a:cubicBezTo>
                    <a:pt x="244" y="166"/>
                    <a:pt x="237" y="158"/>
                    <a:pt x="228" y="158"/>
                  </a:cubicBezTo>
                  <a:cubicBezTo>
                    <a:pt x="228" y="158"/>
                    <a:pt x="227" y="128"/>
                    <a:pt x="227" y="120"/>
                  </a:cubicBezTo>
                  <a:cubicBezTo>
                    <a:pt x="227" y="120"/>
                    <a:pt x="237" y="134"/>
                    <a:pt x="236" y="113"/>
                  </a:cubicBezTo>
                  <a:cubicBezTo>
                    <a:pt x="236" y="113"/>
                    <a:pt x="240" y="74"/>
                    <a:pt x="228" y="87"/>
                  </a:cubicBezTo>
                  <a:cubicBezTo>
                    <a:pt x="228" y="87"/>
                    <a:pt x="225" y="0"/>
                    <a:pt x="150" y="25"/>
                  </a:cubicBezTo>
                  <a:cubicBezTo>
                    <a:pt x="150" y="25"/>
                    <a:pt x="103" y="48"/>
                    <a:pt x="125" y="107"/>
                  </a:cubicBezTo>
                  <a:cubicBezTo>
                    <a:pt x="125" y="107"/>
                    <a:pt x="124" y="113"/>
                    <a:pt x="127" y="120"/>
                  </a:cubicBezTo>
                  <a:cubicBezTo>
                    <a:pt x="127" y="120"/>
                    <a:pt x="127" y="122"/>
                    <a:pt x="128" y="125"/>
                  </a:cubicBezTo>
                  <a:cubicBezTo>
                    <a:pt x="127" y="136"/>
                    <a:pt x="127" y="136"/>
                    <a:pt x="127" y="136"/>
                  </a:cubicBezTo>
                  <a:cubicBezTo>
                    <a:pt x="127" y="136"/>
                    <a:pt x="88" y="153"/>
                    <a:pt x="82" y="160"/>
                  </a:cubicBezTo>
                  <a:cubicBezTo>
                    <a:pt x="82" y="160"/>
                    <a:pt x="76" y="162"/>
                    <a:pt x="73" y="194"/>
                  </a:cubicBezTo>
                  <a:cubicBezTo>
                    <a:pt x="73" y="194"/>
                    <a:pt x="65" y="197"/>
                    <a:pt x="60" y="197"/>
                  </a:cubicBezTo>
                  <a:cubicBezTo>
                    <a:pt x="56" y="198"/>
                    <a:pt x="49" y="209"/>
                    <a:pt x="48" y="220"/>
                  </a:cubicBezTo>
                  <a:cubicBezTo>
                    <a:pt x="46" y="230"/>
                    <a:pt x="50" y="234"/>
                    <a:pt x="42" y="249"/>
                  </a:cubicBezTo>
                  <a:cubicBezTo>
                    <a:pt x="33" y="264"/>
                    <a:pt x="27" y="273"/>
                    <a:pt x="22" y="280"/>
                  </a:cubicBezTo>
                  <a:cubicBezTo>
                    <a:pt x="17" y="287"/>
                    <a:pt x="11" y="286"/>
                    <a:pt x="12" y="297"/>
                  </a:cubicBezTo>
                  <a:cubicBezTo>
                    <a:pt x="13" y="309"/>
                    <a:pt x="11" y="305"/>
                    <a:pt x="7" y="312"/>
                  </a:cubicBezTo>
                  <a:cubicBezTo>
                    <a:pt x="2" y="319"/>
                    <a:pt x="5" y="319"/>
                    <a:pt x="3" y="326"/>
                  </a:cubicBezTo>
                  <a:cubicBezTo>
                    <a:pt x="0" y="334"/>
                    <a:pt x="0" y="348"/>
                    <a:pt x="1" y="356"/>
                  </a:cubicBezTo>
                  <a:cubicBezTo>
                    <a:pt x="3" y="363"/>
                    <a:pt x="22" y="388"/>
                    <a:pt x="44" y="381"/>
                  </a:cubicBezTo>
                  <a:close/>
                  <a:moveTo>
                    <a:pt x="230" y="171"/>
                  </a:moveTo>
                  <a:cubicBezTo>
                    <a:pt x="229" y="160"/>
                    <a:pt x="229" y="160"/>
                    <a:pt x="229" y="160"/>
                  </a:cubicBezTo>
                  <a:cubicBezTo>
                    <a:pt x="229" y="160"/>
                    <a:pt x="243" y="162"/>
                    <a:pt x="243" y="173"/>
                  </a:cubicBezTo>
                  <a:cubicBezTo>
                    <a:pt x="243" y="173"/>
                    <a:pt x="250" y="201"/>
                    <a:pt x="249" y="220"/>
                  </a:cubicBezTo>
                  <a:cubicBezTo>
                    <a:pt x="247" y="239"/>
                    <a:pt x="246" y="262"/>
                    <a:pt x="237" y="279"/>
                  </a:cubicBezTo>
                  <a:cubicBezTo>
                    <a:pt x="227" y="297"/>
                    <a:pt x="222" y="311"/>
                    <a:pt x="222" y="311"/>
                  </a:cubicBezTo>
                  <a:cubicBezTo>
                    <a:pt x="222" y="311"/>
                    <a:pt x="217" y="307"/>
                    <a:pt x="217" y="286"/>
                  </a:cubicBezTo>
                  <a:cubicBezTo>
                    <a:pt x="218" y="265"/>
                    <a:pt x="215" y="254"/>
                    <a:pt x="211" y="246"/>
                  </a:cubicBezTo>
                  <a:cubicBezTo>
                    <a:pt x="207" y="239"/>
                    <a:pt x="205" y="225"/>
                    <a:pt x="205" y="225"/>
                  </a:cubicBezTo>
                  <a:cubicBezTo>
                    <a:pt x="205" y="225"/>
                    <a:pt x="225" y="210"/>
                    <a:pt x="225" y="203"/>
                  </a:cubicBezTo>
                  <a:cubicBezTo>
                    <a:pt x="225" y="203"/>
                    <a:pt x="208" y="202"/>
                    <a:pt x="203" y="203"/>
                  </a:cubicBezTo>
                  <a:cubicBezTo>
                    <a:pt x="203" y="203"/>
                    <a:pt x="251" y="185"/>
                    <a:pt x="230" y="171"/>
                  </a:cubicBezTo>
                  <a:close/>
                  <a:moveTo>
                    <a:pt x="188" y="203"/>
                  </a:moveTo>
                  <a:cubicBezTo>
                    <a:pt x="188" y="203"/>
                    <a:pt x="174" y="206"/>
                    <a:pt x="170" y="203"/>
                  </a:cubicBezTo>
                  <a:cubicBezTo>
                    <a:pt x="170" y="203"/>
                    <a:pt x="175" y="220"/>
                    <a:pt x="182" y="223"/>
                  </a:cubicBezTo>
                  <a:cubicBezTo>
                    <a:pt x="182" y="223"/>
                    <a:pt x="187" y="235"/>
                    <a:pt x="180" y="244"/>
                  </a:cubicBezTo>
                  <a:cubicBezTo>
                    <a:pt x="180" y="244"/>
                    <a:pt x="154" y="189"/>
                    <a:pt x="150" y="167"/>
                  </a:cubicBezTo>
                  <a:cubicBezTo>
                    <a:pt x="150" y="167"/>
                    <a:pt x="179" y="203"/>
                    <a:pt x="188" y="203"/>
                  </a:cubicBezTo>
                  <a:close/>
                  <a:moveTo>
                    <a:pt x="133" y="136"/>
                  </a:moveTo>
                  <a:cubicBezTo>
                    <a:pt x="135" y="140"/>
                    <a:pt x="137" y="143"/>
                    <a:pt x="139" y="144"/>
                  </a:cubicBezTo>
                  <a:cubicBezTo>
                    <a:pt x="140" y="144"/>
                    <a:pt x="141" y="144"/>
                    <a:pt x="142" y="144"/>
                  </a:cubicBezTo>
                  <a:cubicBezTo>
                    <a:pt x="142" y="144"/>
                    <a:pt x="149" y="152"/>
                    <a:pt x="147" y="158"/>
                  </a:cubicBezTo>
                  <a:cubicBezTo>
                    <a:pt x="133" y="171"/>
                    <a:pt x="133" y="171"/>
                    <a:pt x="133" y="171"/>
                  </a:cubicBezTo>
                  <a:cubicBezTo>
                    <a:pt x="133" y="155"/>
                    <a:pt x="133" y="155"/>
                    <a:pt x="133" y="155"/>
                  </a:cubicBezTo>
                  <a:cubicBezTo>
                    <a:pt x="133" y="155"/>
                    <a:pt x="148" y="153"/>
                    <a:pt x="139" y="146"/>
                  </a:cubicBezTo>
                  <a:cubicBezTo>
                    <a:pt x="139" y="146"/>
                    <a:pt x="135" y="142"/>
                    <a:pt x="133" y="142"/>
                  </a:cubicBezTo>
                  <a:lnTo>
                    <a:pt x="133" y="136"/>
                  </a:lnTo>
                  <a:close/>
                  <a:moveTo>
                    <a:pt x="127" y="157"/>
                  </a:moveTo>
                  <a:cubicBezTo>
                    <a:pt x="126" y="167"/>
                    <a:pt x="126" y="167"/>
                    <a:pt x="126" y="167"/>
                  </a:cubicBezTo>
                  <a:cubicBezTo>
                    <a:pt x="126" y="167"/>
                    <a:pt x="115" y="163"/>
                    <a:pt x="109" y="166"/>
                  </a:cubicBezTo>
                  <a:cubicBezTo>
                    <a:pt x="109" y="166"/>
                    <a:pt x="120" y="159"/>
                    <a:pt x="127" y="1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</p:grpSp>
      <p:grpSp>
        <p:nvGrpSpPr>
          <p:cNvPr id="264" name="组合 122"/>
          <p:cNvGrpSpPr/>
          <p:nvPr/>
        </p:nvGrpSpPr>
        <p:grpSpPr bwMode="auto">
          <a:xfrm>
            <a:off x="4216002" y="4154400"/>
            <a:ext cx="560977" cy="671645"/>
            <a:chOff x="0" y="0"/>
            <a:chExt cx="1096962" cy="1314450"/>
          </a:xfrm>
          <a:solidFill>
            <a:srgbClr val="FFC000"/>
          </a:solidFill>
        </p:grpSpPr>
        <p:sp>
          <p:nvSpPr>
            <p:cNvPr id="265" name="Freeform 100"/>
            <p:cNvSpPr>
              <a:spLocks noChangeArrowheads="1"/>
            </p:cNvSpPr>
            <p:nvPr/>
          </p:nvSpPr>
          <p:spPr bwMode="auto">
            <a:xfrm>
              <a:off x="0" y="1133475"/>
              <a:ext cx="123825" cy="180975"/>
            </a:xfrm>
            <a:custGeom>
              <a:avLst/>
              <a:gdLst>
                <a:gd name="T0" fmla="*/ 0 w 45"/>
                <a:gd name="T1" fmla="*/ 50 h 65"/>
                <a:gd name="T2" fmla="*/ 11 w 45"/>
                <a:gd name="T3" fmla="*/ 45 h 65"/>
                <a:gd name="T4" fmla="*/ 17 w 45"/>
                <a:gd name="T5" fmla="*/ 52 h 65"/>
                <a:gd name="T6" fmla="*/ 24 w 45"/>
                <a:gd name="T7" fmla="*/ 55 h 65"/>
                <a:gd name="T8" fmla="*/ 31 w 45"/>
                <a:gd name="T9" fmla="*/ 52 h 65"/>
                <a:gd name="T10" fmla="*/ 34 w 45"/>
                <a:gd name="T11" fmla="*/ 47 h 65"/>
                <a:gd name="T12" fmla="*/ 32 w 45"/>
                <a:gd name="T13" fmla="*/ 42 h 65"/>
                <a:gd name="T14" fmla="*/ 25 w 45"/>
                <a:gd name="T15" fmla="*/ 38 h 65"/>
                <a:gd name="T16" fmla="*/ 23 w 45"/>
                <a:gd name="T17" fmla="*/ 37 h 65"/>
                <a:gd name="T18" fmla="*/ 10 w 45"/>
                <a:gd name="T19" fmla="*/ 31 h 65"/>
                <a:gd name="T20" fmla="*/ 4 w 45"/>
                <a:gd name="T21" fmla="*/ 25 h 65"/>
                <a:gd name="T22" fmla="*/ 2 w 45"/>
                <a:gd name="T23" fmla="*/ 17 h 65"/>
                <a:gd name="T24" fmla="*/ 8 w 45"/>
                <a:gd name="T25" fmla="*/ 5 h 65"/>
                <a:gd name="T26" fmla="*/ 23 w 45"/>
                <a:gd name="T27" fmla="*/ 0 h 65"/>
                <a:gd name="T28" fmla="*/ 36 w 45"/>
                <a:gd name="T29" fmla="*/ 4 h 65"/>
                <a:gd name="T30" fmla="*/ 44 w 45"/>
                <a:gd name="T31" fmla="*/ 14 h 65"/>
                <a:gd name="T32" fmla="*/ 33 w 45"/>
                <a:gd name="T33" fmla="*/ 18 h 65"/>
                <a:gd name="T34" fmla="*/ 29 w 45"/>
                <a:gd name="T35" fmla="*/ 12 h 65"/>
                <a:gd name="T36" fmla="*/ 22 w 45"/>
                <a:gd name="T37" fmla="*/ 10 h 65"/>
                <a:gd name="T38" fmla="*/ 16 w 45"/>
                <a:gd name="T39" fmla="*/ 12 h 65"/>
                <a:gd name="T40" fmla="*/ 14 w 45"/>
                <a:gd name="T41" fmla="*/ 17 h 65"/>
                <a:gd name="T42" fmla="*/ 25 w 45"/>
                <a:gd name="T43" fmla="*/ 26 h 65"/>
                <a:gd name="T44" fmla="*/ 30 w 45"/>
                <a:gd name="T45" fmla="*/ 28 h 65"/>
                <a:gd name="T46" fmla="*/ 42 w 45"/>
                <a:gd name="T47" fmla="*/ 36 h 65"/>
                <a:gd name="T48" fmla="*/ 45 w 45"/>
                <a:gd name="T49" fmla="*/ 46 h 65"/>
                <a:gd name="T50" fmla="*/ 40 w 45"/>
                <a:gd name="T51" fmla="*/ 60 h 65"/>
                <a:gd name="T52" fmla="*/ 24 w 45"/>
                <a:gd name="T53" fmla="*/ 65 h 65"/>
                <a:gd name="T54" fmla="*/ 9 w 45"/>
                <a:gd name="T55" fmla="*/ 61 h 65"/>
                <a:gd name="T56" fmla="*/ 0 w 45"/>
                <a:gd name="T57" fmla="*/ 50 h 6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45"/>
                <a:gd name="T88" fmla="*/ 0 h 65"/>
                <a:gd name="T89" fmla="*/ 45 w 45"/>
                <a:gd name="T90" fmla="*/ 65 h 65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45" h="65">
                  <a:moveTo>
                    <a:pt x="0" y="50"/>
                  </a:moveTo>
                  <a:cubicBezTo>
                    <a:pt x="11" y="45"/>
                    <a:pt x="11" y="45"/>
                    <a:pt x="11" y="45"/>
                  </a:cubicBezTo>
                  <a:cubicBezTo>
                    <a:pt x="13" y="48"/>
                    <a:pt x="15" y="51"/>
                    <a:pt x="17" y="52"/>
                  </a:cubicBezTo>
                  <a:cubicBezTo>
                    <a:pt x="19" y="54"/>
                    <a:pt x="21" y="55"/>
                    <a:pt x="24" y="55"/>
                  </a:cubicBezTo>
                  <a:cubicBezTo>
                    <a:pt x="27" y="55"/>
                    <a:pt x="29" y="54"/>
                    <a:pt x="31" y="52"/>
                  </a:cubicBezTo>
                  <a:cubicBezTo>
                    <a:pt x="33" y="51"/>
                    <a:pt x="34" y="49"/>
                    <a:pt x="34" y="47"/>
                  </a:cubicBezTo>
                  <a:cubicBezTo>
                    <a:pt x="34" y="45"/>
                    <a:pt x="33" y="43"/>
                    <a:pt x="32" y="42"/>
                  </a:cubicBezTo>
                  <a:cubicBezTo>
                    <a:pt x="31" y="40"/>
                    <a:pt x="28" y="39"/>
                    <a:pt x="25" y="38"/>
                  </a:cubicBezTo>
                  <a:cubicBezTo>
                    <a:pt x="24" y="38"/>
                    <a:pt x="24" y="37"/>
                    <a:pt x="23" y="37"/>
                  </a:cubicBezTo>
                  <a:cubicBezTo>
                    <a:pt x="16" y="35"/>
                    <a:pt x="12" y="33"/>
                    <a:pt x="10" y="31"/>
                  </a:cubicBezTo>
                  <a:cubicBezTo>
                    <a:pt x="7" y="30"/>
                    <a:pt x="6" y="28"/>
                    <a:pt x="4" y="25"/>
                  </a:cubicBezTo>
                  <a:cubicBezTo>
                    <a:pt x="3" y="23"/>
                    <a:pt x="2" y="20"/>
                    <a:pt x="2" y="17"/>
                  </a:cubicBezTo>
                  <a:cubicBezTo>
                    <a:pt x="2" y="12"/>
                    <a:pt x="4" y="8"/>
                    <a:pt x="8" y="5"/>
                  </a:cubicBezTo>
                  <a:cubicBezTo>
                    <a:pt x="12" y="2"/>
                    <a:pt x="17" y="0"/>
                    <a:pt x="23" y="0"/>
                  </a:cubicBezTo>
                  <a:cubicBezTo>
                    <a:pt x="28" y="0"/>
                    <a:pt x="33" y="1"/>
                    <a:pt x="36" y="4"/>
                  </a:cubicBezTo>
                  <a:cubicBezTo>
                    <a:pt x="40" y="6"/>
                    <a:pt x="42" y="10"/>
                    <a:pt x="44" y="14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2" y="15"/>
                    <a:pt x="31" y="13"/>
                    <a:pt x="29" y="12"/>
                  </a:cubicBezTo>
                  <a:cubicBezTo>
                    <a:pt x="27" y="11"/>
                    <a:pt x="25" y="10"/>
                    <a:pt x="22" y="10"/>
                  </a:cubicBezTo>
                  <a:cubicBezTo>
                    <a:pt x="19" y="10"/>
                    <a:pt x="17" y="11"/>
                    <a:pt x="16" y="12"/>
                  </a:cubicBezTo>
                  <a:cubicBezTo>
                    <a:pt x="14" y="13"/>
                    <a:pt x="14" y="15"/>
                    <a:pt x="14" y="17"/>
                  </a:cubicBezTo>
                  <a:cubicBezTo>
                    <a:pt x="14" y="20"/>
                    <a:pt x="17" y="23"/>
                    <a:pt x="25" y="26"/>
                  </a:cubicBezTo>
                  <a:cubicBezTo>
                    <a:pt x="27" y="27"/>
                    <a:pt x="29" y="27"/>
                    <a:pt x="30" y="28"/>
                  </a:cubicBezTo>
                  <a:cubicBezTo>
                    <a:pt x="36" y="30"/>
                    <a:pt x="40" y="33"/>
                    <a:pt x="42" y="36"/>
                  </a:cubicBezTo>
                  <a:cubicBezTo>
                    <a:pt x="44" y="38"/>
                    <a:pt x="45" y="42"/>
                    <a:pt x="45" y="46"/>
                  </a:cubicBezTo>
                  <a:cubicBezTo>
                    <a:pt x="45" y="52"/>
                    <a:pt x="44" y="57"/>
                    <a:pt x="40" y="60"/>
                  </a:cubicBezTo>
                  <a:cubicBezTo>
                    <a:pt x="36" y="63"/>
                    <a:pt x="31" y="65"/>
                    <a:pt x="24" y="65"/>
                  </a:cubicBezTo>
                  <a:cubicBezTo>
                    <a:pt x="18" y="65"/>
                    <a:pt x="13" y="64"/>
                    <a:pt x="9" y="61"/>
                  </a:cubicBezTo>
                  <a:cubicBezTo>
                    <a:pt x="5" y="59"/>
                    <a:pt x="2" y="55"/>
                    <a:pt x="0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66" name="Freeform 101"/>
            <p:cNvSpPr>
              <a:spLocks noChangeArrowheads="1"/>
            </p:cNvSpPr>
            <p:nvPr/>
          </p:nvSpPr>
          <p:spPr bwMode="auto">
            <a:xfrm>
              <a:off x="155575" y="1136650"/>
              <a:ext cx="130175" cy="177800"/>
            </a:xfrm>
            <a:custGeom>
              <a:avLst/>
              <a:gdLst>
                <a:gd name="T0" fmla="*/ 0 w 47"/>
                <a:gd name="T1" fmla="*/ 40 h 64"/>
                <a:gd name="T2" fmla="*/ 0 w 47"/>
                <a:gd name="T3" fmla="*/ 0 h 64"/>
                <a:gd name="T4" fmla="*/ 12 w 47"/>
                <a:gd name="T5" fmla="*/ 0 h 64"/>
                <a:gd name="T6" fmla="*/ 12 w 47"/>
                <a:gd name="T7" fmla="*/ 40 h 64"/>
                <a:gd name="T8" fmla="*/ 14 w 47"/>
                <a:gd name="T9" fmla="*/ 51 h 64"/>
                <a:gd name="T10" fmla="*/ 24 w 47"/>
                <a:gd name="T11" fmla="*/ 54 h 64"/>
                <a:gd name="T12" fmla="*/ 33 w 47"/>
                <a:gd name="T13" fmla="*/ 51 h 64"/>
                <a:gd name="T14" fmla="*/ 36 w 47"/>
                <a:gd name="T15" fmla="*/ 40 h 64"/>
                <a:gd name="T16" fmla="*/ 36 w 47"/>
                <a:gd name="T17" fmla="*/ 0 h 64"/>
                <a:gd name="T18" fmla="*/ 47 w 47"/>
                <a:gd name="T19" fmla="*/ 0 h 64"/>
                <a:gd name="T20" fmla="*/ 47 w 47"/>
                <a:gd name="T21" fmla="*/ 42 h 64"/>
                <a:gd name="T22" fmla="*/ 41 w 47"/>
                <a:gd name="T23" fmla="*/ 58 h 64"/>
                <a:gd name="T24" fmla="*/ 24 w 47"/>
                <a:gd name="T25" fmla="*/ 64 h 64"/>
                <a:gd name="T26" fmla="*/ 6 w 47"/>
                <a:gd name="T27" fmla="*/ 58 h 64"/>
                <a:gd name="T28" fmla="*/ 0 w 47"/>
                <a:gd name="T29" fmla="*/ 40 h 6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47"/>
                <a:gd name="T46" fmla="*/ 0 h 64"/>
                <a:gd name="T47" fmla="*/ 47 w 47"/>
                <a:gd name="T48" fmla="*/ 64 h 6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47" h="64">
                  <a:moveTo>
                    <a:pt x="0" y="4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45"/>
                    <a:pt x="13" y="48"/>
                    <a:pt x="14" y="51"/>
                  </a:cubicBezTo>
                  <a:cubicBezTo>
                    <a:pt x="16" y="53"/>
                    <a:pt x="19" y="54"/>
                    <a:pt x="24" y="54"/>
                  </a:cubicBezTo>
                  <a:cubicBezTo>
                    <a:pt x="28" y="54"/>
                    <a:pt x="31" y="53"/>
                    <a:pt x="33" y="51"/>
                  </a:cubicBezTo>
                  <a:cubicBezTo>
                    <a:pt x="35" y="49"/>
                    <a:pt x="36" y="45"/>
                    <a:pt x="36" y="4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49"/>
                    <a:pt x="45" y="54"/>
                    <a:pt x="41" y="58"/>
                  </a:cubicBezTo>
                  <a:cubicBezTo>
                    <a:pt x="37" y="62"/>
                    <a:pt x="31" y="64"/>
                    <a:pt x="24" y="64"/>
                  </a:cubicBezTo>
                  <a:cubicBezTo>
                    <a:pt x="16" y="64"/>
                    <a:pt x="10" y="62"/>
                    <a:pt x="6" y="58"/>
                  </a:cubicBezTo>
                  <a:cubicBezTo>
                    <a:pt x="2" y="54"/>
                    <a:pt x="0" y="48"/>
                    <a:pt x="0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67" name="Freeform 102"/>
            <p:cNvSpPr>
              <a:spLocks noEditPoints="1" noChangeArrowheads="1"/>
            </p:cNvSpPr>
            <p:nvPr/>
          </p:nvSpPr>
          <p:spPr bwMode="auto">
            <a:xfrm>
              <a:off x="327025" y="1136650"/>
              <a:ext cx="122237" cy="174625"/>
            </a:xfrm>
            <a:custGeom>
              <a:avLst/>
              <a:gdLst>
                <a:gd name="T0" fmla="*/ 0 w 44"/>
                <a:gd name="T1" fmla="*/ 63 h 63"/>
                <a:gd name="T2" fmla="*/ 0 w 44"/>
                <a:gd name="T3" fmla="*/ 0 h 63"/>
                <a:gd name="T4" fmla="*/ 22 w 44"/>
                <a:gd name="T5" fmla="*/ 0 h 63"/>
                <a:gd name="T6" fmla="*/ 39 w 44"/>
                <a:gd name="T7" fmla="*/ 5 h 63"/>
                <a:gd name="T8" fmla="*/ 44 w 44"/>
                <a:gd name="T9" fmla="*/ 19 h 63"/>
                <a:gd name="T10" fmla="*/ 39 w 44"/>
                <a:gd name="T11" fmla="*/ 33 h 63"/>
                <a:gd name="T12" fmla="*/ 23 w 44"/>
                <a:gd name="T13" fmla="*/ 38 h 63"/>
                <a:gd name="T14" fmla="*/ 11 w 44"/>
                <a:gd name="T15" fmla="*/ 38 h 63"/>
                <a:gd name="T16" fmla="*/ 11 w 44"/>
                <a:gd name="T17" fmla="*/ 63 h 63"/>
                <a:gd name="T18" fmla="*/ 0 w 44"/>
                <a:gd name="T19" fmla="*/ 63 h 63"/>
                <a:gd name="T20" fmla="*/ 11 w 44"/>
                <a:gd name="T21" fmla="*/ 28 h 63"/>
                <a:gd name="T22" fmla="*/ 20 w 44"/>
                <a:gd name="T23" fmla="*/ 28 h 63"/>
                <a:gd name="T24" fmla="*/ 29 w 44"/>
                <a:gd name="T25" fmla="*/ 26 h 63"/>
                <a:gd name="T26" fmla="*/ 32 w 44"/>
                <a:gd name="T27" fmla="*/ 19 h 63"/>
                <a:gd name="T28" fmla="*/ 29 w 44"/>
                <a:gd name="T29" fmla="*/ 12 h 63"/>
                <a:gd name="T30" fmla="*/ 20 w 44"/>
                <a:gd name="T31" fmla="*/ 10 h 63"/>
                <a:gd name="T32" fmla="*/ 11 w 44"/>
                <a:gd name="T33" fmla="*/ 10 h 63"/>
                <a:gd name="T34" fmla="*/ 11 w 44"/>
                <a:gd name="T35" fmla="*/ 28 h 6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4"/>
                <a:gd name="T55" fmla="*/ 0 h 63"/>
                <a:gd name="T56" fmla="*/ 44 w 44"/>
                <a:gd name="T57" fmla="*/ 63 h 63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4" h="63">
                  <a:moveTo>
                    <a:pt x="0" y="6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9" y="0"/>
                    <a:pt x="35" y="2"/>
                    <a:pt x="39" y="5"/>
                  </a:cubicBezTo>
                  <a:cubicBezTo>
                    <a:pt x="42" y="8"/>
                    <a:pt x="44" y="12"/>
                    <a:pt x="44" y="19"/>
                  </a:cubicBezTo>
                  <a:cubicBezTo>
                    <a:pt x="44" y="25"/>
                    <a:pt x="42" y="30"/>
                    <a:pt x="39" y="33"/>
                  </a:cubicBezTo>
                  <a:cubicBezTo>
                    <a:pt x="35" y="36"/>
                    <a:pt x="30" y="38"/>
                    <a:pt x="23" y="3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1" y="63"/>
                    <a:pt x="11" y="63"/>
                    <a:pt x="11" y="63"/>
                  </a:cubicBezTo>
                  <a:lnTo>
                    <a:pt x="0" y="63"/>
                  </a:lnTo>
                  <a:close/>
                  <a:moveTo>
                    <a:pt x="11" y="28"/>
                  </a:moveTo>
                  <a:cubicBezTo>
                    <a:pt x="20" y="28"/>
                    <a:pt x="20" y="28"/>
                    <a:pt x="20" y="28"/>
                  </a:cubicBezTo>
                  <a:cubicBezTo>
                    <a:pt x="25" y="28"/>
                    <a:pt x="28" y="27"/>
                    <a:pt x="29" y="26"/>
                  </a:cubicBezTo>
                  <a:cubicBezTo>
                    <a:pt x="31" y="24"/>
                    <a:pt x="32" y="22"/>
                    <a:pt x="32" y="19"/>
                  </a:cubicBezTo>
                  <a:cubicBezTo>
                    <a:pt x="32" y="15"/>
                    <a:pt x="31" y="13"/>
                    <a:pt x="29" y="12"/>
                  </a:cubicBezTo>
                  <a:cubicBezTo>
                    <a:pt x="28" y="10"/>
                    <a:pt x="25" y="10"/>
                    <a:pt x="20" y="10"/>
                  </a:cubicBezTo>
                  <a:cubicBezTo>
                    <a:pt x="11" y="10"/>
                    <a:pt x="11" y="10"/>
                    <a:pt x="11" y="10"/>
                  </a:cubicBezTo>
                  <a:lnTo>
                    <a:pt x="11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68" name="Freeform 103"/>
            <p:cNvSpPr>
              <a:spLocks noEditPoints="1" noChangeArrowheads="1"/>
            </p:cNvSpPr>
            <p:nvPr/>
          </p:nvSpPr>
          <p:spPr bwMode="auto">
            <a:xfrm>
              <a:off x="477837" y="1136650"/>
              <a:ext cx="123825" cy="174625"/>
            </a:xfrm>
            <a:custGeom>
              <a:avLst/>
              <a:gdLst>
                <a:gd name="T0" fmla="*/ 0 w 45"/>
                <a:gd name="T1" fmla="*/ 63 h 63"/>
                <a:gd name="T2" fmla="*/ 0 w 45"/>
                <a:gd name="T3" fmla="*/ 0 h 63"/>
                <a:gd name="T4" fmla="*/ 23 w 45"/>
                <a:gd name="T5" fmla="*/ 0 h 63"/>
                <a:gd name="T6" fmla="*/ 40 w 45"/>
                <a:gd name="T7" fmla="*/ 5 h 63"/>
                <a:gd name="T8" fmla="*/ 45 w 45"/>
                <a:gd name="T9" fmla="*/ 19 h 63"/>
                <a:gd name="T10" fmla="*/ 40 w 45"/>
                <a:gd name="T11" fmla="*/ 33 h 63"/>
                <a:gd name="T12" fmla="*/ 24 w 45"/>
                <a:gd name="T13" fmla="*/ 38 h 63"/>
                <a:gd name="T14" fmla="*/ 12 w 45"/>
                <a:gd name="T15" fmla="*/ 38 h 63"/>
                <a:gd name="T16" fmla="*/ 12 w 45"/>
                <a:gd name="T17" fmla="*/ 63 h 63"/>
                <a:gd name="T18" fmla="*/ 0 w 45"/>
                <a:gd name="T19" fmla="*/ 63 h 63"/>
                <a:gd name="T20" fmla="*/ 12 w 45"/>
                <a:gd name="T21" fmla="*/ 28 h 63"/>
                <a:gd name="T22" fmla="*/ 21 w 45"/>
                <a:gd name="T23" fmla="*/ 28 h 63"/>
                <a:gd name="T24" fmla="*/ 30 w 45"/>
                <a:gd name="T25" fmla="*/ 26 h 63"/>
                <a:gd name="T26" fmla="*/ 33 w 45"/>
                <a:gd name="T27" fmla="*/ 19 h 63"/>
                <a:gd name="T28" fmla="*/ 30 w 45"/>
                <a:gd name="T29" fmla="*/ 12 h 63"/>
                <a:gd name="T30" fmla="*/ 21 w 45"/>
                <a:gd name="T31" fmla="*/ 10 h 63"/>
                <a:gd name="T32" fmla="*/ 12 w 45"/>
                <a:gd name="T33" fmla="*/ 10 h 63"/>
                <a:gd name="T34" fmla="*/ 12 w 45"/>
                <a:gd name="T35" fmla="*/ 28 h 6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5"/>
                <a:gd name="T55" fmla="*/ 0 h 63"/>
                <a:gd name="T56" fmla="*/ 45 w 45"/>
                <a:gd name="T57" fmla="*/ 63 h 63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5" h="63">
                  <a:moveTo>
                    <a:pt x="0" y="6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30" y="0"/>
                    <a:pt x="36" y="2"/>
                    <a:pt x="40" y="5"/>
                  </a:cubicBezTo>
                  <a:cubicBezTo>
                    <a:pt x="43" y="8"/>
                    <a:pt x="45" y="12"/>
                    <a:pt x="45" y="19"/>
                  </a:cubicBezTo>
                  <a:cubicBezTo>
                    <a:pt x="45" y="25"/>
                    <a:pt x="43" y="30"/>
                    <a:pt x="40" y="33"/>
                  </a:cubicBezTo>
                  <a:cubicBezTo>
                    <a:pt x="36" y="36"/>
                    <a:pt x="31" y="38"/>
                    <a:pt x="24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63"/>
                    <a:pt x="12" y="63"/>
                    <a:pt x="12" y="63"/>
                  </a:cubicBezTo>
                  <a:lnTo>
                    <a:pt x="0" y="63"/>
                  </a:lnTo>
                  <a:close/>
                  <a:moveTo>
                    <a:pt x="12" y="28"/>
                  </a:moveTo>
                  <a:cubicBezTo>
                    <a:pt x="21" y="28"/>
                    <a:pt x="21" y="28"/>
                    <a:pt x="21" y="28"/>
                  </a:cubicBezTo>
                  <a:cubicBezTo>
                    <a:pt x="26" y="28"/>
                    <a:pt x="29" y="27"/>
                    <a:pt x="30" y="26"/>
                  </a:cubicBezTo>
                  <a:cubicBezTo>
                    <a:pt x="32" y="24"/>
                    <a:pt x="33" y="22"/>
                    <a:pt x="33" y="19"/>
                  </a:cubicBezTo>
                  <a:cubicBezTo>
                    <a:pt x="33" y="15"/>
                    <a:pt x="32" y="13"/>
                    <a:pt x="30" y="12"/>
                  </a:cubicBezTo>
                  <a:cubicBezTo>
                    <a:pt x="29" y="10"/>
                    <a:pt x="26" y="10"/>
                    <a:pt x="21" y="10"/>
                  </a:cubicBezTo>
                  <a:cubicBezTo>
                    <a:pt x="12" y="10"/>
                    <a:pt x="12" y="10"/>
                    <a:pt x="12" y="10"/>
                  </a:cubicBezTo>
                  <a:lnTo>
                    <a:pt x="12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69" name="Freeform 104"/>
            <p:cNvSpPr>
              <a:spLocks noEditPoints="1" noChangeArrowheads="1"/>
            </p:cNvSpPr>
            <p:nvPr/>
          </p:nvSpPr>
          <p:spPr bwMode="auto">
            <a:xfrm>
              <a:off x="622300" y="1133475"/>
              <a:ext cx="142875" cy="180975"/>
            </a:xfrm>
            <a:custGeom>
              <a:avLst/>
              <a:gdLst>
                <a:gd name="T0" fmla="*/ 0 w 52"/>
                <a:gd name="T1" fmla="*/ 33 h 65"/>
                <a:gd name="T2" fmla="*/ 6 w 52"/>
                <a:gd name="T3" fmla="*/ 9 h 65"/>
                <a:gd name="T4" fmla="*/ 26 w 52"/>
                <a:gd name="T5" fmla="*/ 0 h 65"/>
                <a:gd name="T6" fmla="*/ 45 w 52"/>
                <a:gd name="T7" fmla="*/ 9 h 65"/>
                <a:gd name="T8" fmla="*/ 52 w 52"/>
                <a:gd name="T9" fmla="*/ 33 h 65"/>
                <a:gd name="T10" fmla="*/ 45 w 52"/>
                <a:gd name="T11" fmla="*/ 56 h 65"/>
                <a:gd name="T12" fmla="*/ 26 w 52"/>
                <a:gd name="T13" fmla="*/ 65 h 65"/>
                <a:gd name="T14" fmla="*/ 7 w 52"/>
                <a:gd name="T15" fmla="*/ 56 h 65"/>
                <a:gd name="T16" fmla="*/ 0 w 52"/>
                <a:gd name="T17" fmla="*/ 33 h 65"/>
                <a:gd name="T18" fmla="*/ 12 w 52"/>
                <a:gd name="T19" fmla="*/ 33 h 65"/>
                <a:gd name="T20" fmla="*/ 15 w 52"/>
                <a:gd name="T21" fmla="*/ 49 h 65"/>
                <a:gd name="T22" fmla="*/ 26 w 52"/>
                <a:gd name="T23" fmla="*/ 54 h 65"/>
                <a:gd name="T24" fmla="*/ 36 w 52"/>
                <a:gd name="T25" fmla="*/ 49 h 65"/>
                <a:gd name="T26" fmla="*/ 40 w 52"/>
                <a:gd name="T27" fmla="*/ 33 h 65"/>
                <a:gd name="T28" fmla="*/ 36 w 52"/>
                <a:gd name="T29" fmla="*/ 16 h 65"/>
                <a:gd name="T30" fmla="*/ 26 w 52"/>
                <a:gd name="T31" fmla="*/ 11 h 65"/>
                <a:gd name="T32" fmla="*/ 15 w 52"/>
                <a:gd name="T33" fmla="*/ 16 h 65"/>
                <a:gd name="T34" fmla="*/ 12 w 52"/>
                <a:gd name="T35" fmla="*/ 33 h 6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52"/>
                <a:gd name="T55" fmla="*/ 0 h 65"/>
                <a:gd name="T56" fmla="*/ 52 w 52"/>
                <a:gd name="T57" fmla="*/ 65 h 6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52" h="65">
                  <a:moveTo>
                    <a:pt x="0" y="33"/>
                  </a:moveTo>
                  <a:cubicBezTo>
                    <a:pt x="0" y="22"/>
                    <a:pt x="2" y="15"/>
                    <a:pt x="6" y="9"/>
                  </a:cubicBezTo>
                  <a:cubicBezTo>
                    <a:pt x="11" y="3"/>
                    <a:pt x="18" y="0"/>
                    <a:pt x="26" y="0"/>
                  </a:cubicBezTo>
                  <a:cubicBezTo>
                    <a:pt x="34" y="0"/>
                    <a:pt x="40" y="3"/>
                    <a:pt x="45" y="9"/>
                  </a:cubicBezTo>
                  <a:cubicBezTo>
                    <a:pt x="50" y="15"/>
                    <a:pt x="52" y="22"/>
                    <a:pt x="52" y="33"/>
                  </a:cubicBezTo>
                  <a:cubicBezTo>
                    <a:pt x="52" y="43"/>
                    <a:pt x="50" y="51"/>
                    <a:pt x="45" y="56"/>
                  </a:cubicBezTo>
                  <a:cubicBezTo>
                    <a:pt x="40" y="62"/>
                    <a:pt x="34" y="65"/>
                    <a:pt x="26" y="65"/>
                  </a:cubicBezTo>
                  <a:cubicBezTo>
                    <a:pt x="18" y="65"/>
                    <a:pt x="11" y="62"/>
                    <a:pt x="7" y="56"/>
                  </a:cubicBezTo>
                  <a:cubicBezTo>
                    <a:pt x="2" y="51"/>
                    <a:pt x="0" y="43"/>
                    <a:pt x="0" y="33"/>
                  </a:cubicBezTo>
                  <a:close/>
                  <a:moveTo>
                    <a:pt x="12" y="33"/>
                  </a:moveTo>
                  <a:cubicBezTo>
                    <a:pt x="12" y="40"/>
                    <a:pt x="13" y="45"/>
                    <a:pt x="15" y="49"/>
                  </a:cubicBezTo>
                  <a:cubicBezTo>
                    <a:pt x="18" y="53"/>
                    <a:pt x="21" y="54"/>
                    <a:pt x="26" y="54"/>
                  </a:cubicBezTo>
                  <a:cubicBezTo>
                    <a:pt x="30" y="54"/>
                    <a:pt x="34" y="53"/>
                    <a:pt x="36" y="49"/>
                  </a:cubicBezTo>
                  <a:cubicBezTo>
                    <a:pt x="39" y="45"/>
                    <a:pt x="40" y="40"/>
                    <a:pt x="40" y="33"/>
                  </a:cubicBezTo>
                  <a:cubicBezTo>
                    <a:pt x="40" y="25"/>
                    <a:pt x="39" y="20"/>
                    <a:pt x="36" y="16"/>
                  </a:cubicBezTo>
                  <a:cubicBezTo>
                    <a:pt x="34" y="13"/>
                    <a:pt x="30" y="11"/>
                    <a:pt x="26" y="11"/>
                  </a:cubicBezTo>
                  <a:cubicBezTo>
                    <a:pt x="21" y="11"/>
                    <a:pt x="18" y="13"/>
                    <a:pt x="15" y="16"/>
                  </a:cubicBezTo>
                  <a:cubicBezTo>
                    <a:pt x="13" y="20"/>
                    <a:pt x="12" y="25"/>
                    <a:pt x="12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70" name="Freeform 105"/>
            <p:cNvSpPr>
              <a:spLocks noEditPoints="1" noChangeArrowheads="1"/>
            </p:cNvSpPr>
            <p:nvPr/>
          </p:nvSpPr>
          <p:spPr bwMode="auto">
            <a:xfrm>
              <a:off x="793750" y="1136650"/>
              <a:ext cx="130175" cy="174625"/>
            </a:xfrm>
            <a:custGeom>
              <a:avLst/>
              <a:gdLst>
                <a:gd name="T0" fmla="*/ 0 w 47"/>
                <a:gd name="T1" fmla="*/ 63 h 63"/>
                <a:gd name="T2" fmla="*/ 0 w 47"/>
                <a:gd name="T3" fmla="*/ 0 h 63"/>
                <a:gd name="T4" fmla="*/ 21 w 47"/>
                <a:gd name="T5" fmla="*/ 0 h 63"/>
                <a:gd name="T6" fmla="*/ 39 w 47"/>
                <a:gd name="T7" fmla="*/ 5 h 63"/>
                <a:gd name="T8" fmla="*/ 45 w 47"/>
                <a:gd name="T9" fmla="*/ 19 h 63"/>
                <a:gd name="T10" fmla="*/ 42 w 47"/>
                <a:gd name="T11" fmla="*/ 29 h 63"/>
                <a:gd name="T12" fmla="*/ 33 w 47"/>
                <a:gd name="T13" fmla="*/ 35 h 63"/>
                <a:gd name="T14" fmla="*/ 47 w 47"/>
                <a:gd name="T15" fmla="*/ 63 h 63"/>
                <a:gd name="T16" fmla="*/ 35 w 47"/>
                <a:gd name="T17" fmla="*/ 63 h 63"/>
                <a:gd name="T18" fmla="*/ 23 w 47"/>
                <a:gd name="T19" fmla="*/ 37 h 63"/>
                <a:gd name="T20" fmla="*/ 12 w 47"/>
                <a:gd name="T21" fmla="*/ 37 h 63"/>
                <a:gd name="T22" fmla="*/ 12 w 47"/>
                <a:gd name="T23" fmla="*/ 63 h 63"/>
                <a:gd name="T24" fmla="*/ 0 w 47"/>
                <a:gd name="T25" fmla="*/ 63 h 63"/>
                <a:gd name="T26" fmla="*/ 12 w 47"/>
                <a:gd name="T27" fmla="*/ 27 h 63"/>
                <a:gd name="T28" fmla="*/ 22 w 47"/>
                <a:gd name="T29" fmla="*/ 27 h 63"/>
                <a:gd name="T30" fmla="*/ 30 w 47"/>
                <a:gd name="T31" fmla="*/ 25 h 63"/>
                <a:gd name="T32" fmla="*/ 33 w 47"/>
                <a:gd name="T33" fmla="*/ 19 h 63"/>
                <a:gd name="T34" fmla="*/ 30 w 47"/>
                <a:gd name="T35" fmla="*/ 12 h 63"/>
                <a:gd name="T36" fmla="*/ 22 w 47"/>
                <a:gd name="T37" fmla="*/ 10 h 63"/>
                <a:gd name="T38" fmla="*/ 12 w 47"/>
                <a:gd name="T39" fmla="*/ 10 h 63"/>
                <a:gd name="T40" fmla="*/ 12 w 47"/>
                <a:gd name="T41" fmla="*/ 27 h 6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7"/>
                <a:gd name="T64" fmla="*/ 0 h 63"/>
                <a:gd name="T65" fmla="*/ 47 w 47"/>
                <a:gd name="T66" fmla="*/ 63 h 6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7" h="63">
                  <a:moveTo>
                    <a:pt x="0" y="6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9" y="0"/>
                    <a:pt x="35" y="2"/>
                    <a:pt x="39" y="5"/>
                  </a:cubicBezTo>
                  <a:cubicBezTo>
                    <a:pt x="43" y="8"/>
                    <a:pt x="45" y="12"/>
                    <a:pt x="45" y="19"/>
                  </a:cubicBezTo>
                  <a:cubicBezTo>
                    <a:pt x="45" y="23"/>
                    <a:pt x="44" y="26"/>
                    <a:pt x="42" y="29"/>
                  </a:cubicBezTo>
                  <a:cubicBezTo>
                    <a:pt x="40" y="32"/>
                    <a:pt x="37" y="34"/>
                    <a:pt x="33" y="35"/>
                  </a:cubicBezTo>
                  <a:cubicBezTo>
                    <a:pt x="47" y="63"/>
                    <a:pt x="47" y="63"/>
                    <a:pt x="47" y="63"/>
                  </a:cubicBezTo>
                  <a:cubicBezTo>
                    <a:pt x="35" y="63"/>
                    <a:pt x="35" y="63"/>
                    <a:pt x="35" y="63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63"/>
                    <a:pt x="12" y="63"/>
                    <a:pt x="12" y="63"/>
                  </a:cubicBezTo>
                  <a:lnTo>
                    <a:pt x="0" y="63"/>
                  </a:lnTo>
                  <a:close/>
                  <a:moveTo>
                    <a:pt x="12" y="27"/>
                  </a:moveTo>
                  <a:cubicBezTo>
                    <a:pt x="22" y="27"/>
                    <a:pt x="22" y="27"/>
                    <a:pt x="22" y="27"/>
                  </a:cubicBezTo>
                  <a:cubicBezTo>
                    <a:pt x="26" y="27"/>
                    <a:pt x="29" y="27"/>
                    <a:pt x="30" y="25"/>
                  </a:cubicBezTo>
                  <a:cubicBezTo>
                    <a:pt x="32" y="24"/>
                    <a:pt x="33" y="22"/>
                    <a:pt x="33" y="19"/>
                  </a:cubicBezTo>
                  <a:cubicBezTo>
                    <a:pt x="33" y="16"/>
                    <a:pt x="32" y="14"/>
                    <a:pt x="30" y="12"/>
                  </a:cubicBezTo>
                  <a:cubicBezTo>
                    <a:pt x="29" y="11"/>
                    <a:pt x="26" y="10"/>
                    <a:pt x="22" y="10"/>
                  </a:cubicBezTo>
                  <a:cubicBezTo>
                    <a:pt x="12" y="10"/>
                    <a:pt x="12" y="10"/>
                    <a:pt x="12" y="10"/>
                  </a:cubicBezTo>
                  <a:lnTo>
                    <a:pt x="12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71" name="Freeform 106"/>
            <p:cNvSpPr>
              <a:spLocks noChangeArrowheads="1"/>
            </p:cNvSpPr>
            <p:nvPr/>
          </p:nvSpPr>
          <p:spPr bwMode="auto">
            <a:xfrm>
              <a:off x="941387" y="1136650"/>
              <a:ext cx="123825" cy="174625"/>
            </a:xfrm>
            <a:custGeom>
              <a:avLst/>
              <a:gdLst>
                <a:gd name="T0" fmla="*/ 28 w 78"/>
                <a:gd name="T1" fmla="*/ 110 h 110"/>
                <a:gd name="T2" fmla="*/ 28 w 78"/>
                <a:gd name="T3" fmla="*/ 18 h 110"/>
                <a:gd name="T4" fmla="*/ 0 w 78"/>
                <a:gd name="T5" fmla="*/ 18 h 110"/>
                <a:gd name="T6" fmla="*/ 0 w 78"/>
                <a:gd name="T7" fmla="*/ 0 h 110"/>
                <a:gd name="T8" fmla="*/ 78 w 78"/>
                <a:gd name="T9" fmla="*/ 0 h 110"/>
                <a:gd name="T10" fmla="*/ 78 w 78"/>
                <a:gd name="T11" fmla="*/ 18 h 110"/>
                <a:gd name="T12" fmla="*/ 49 w 78"/>
                <a:gd name="T13" fmla="*/ 18 h 110"/>
                <a:gd name="T14" fmla="*/ 49 w 78"/>
                <a:gd name="T15" fmla="*/ 110 h 110"/>
                <a:gd name="T16" fmla="*/ 28 w 78"/>
                <a:gd name="T17" fmla="*/ 110 h 11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8"/>
                <a:gd name="T28" fmla="*/ 0 h 110"/>
                <a:gd name="T29" fmla="*/ 78 w 78"/>
                <a:gd name="T30" fmla="*/ 110 h 11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8" h="110">
                  <a:moveTo>
                    <a:pt x="28" y="110"/>
                  </a:moveTo>
                  <a:lnTo>
                    <a:pt x="28" y="18"/>
                  </a:lnTo>
                  <a:lnTo>
                    <a:pt x="0" y="18"/>
                  </a:lnTo>
                  <a:lnTo>
                    <a:pt x="0" y="0"/>
                  </a:lnTo>
                  <a:lnTo>
                    <a:pt x="78" y="0"/>
                  </a:lnTo>
                  <a:lnTo>
                    <a:pt x="78" y="18"/>
                  </a:lnTo>
                  <a:lnTo>
                    <a:pt x="49" y="18"/>
                  </a:lnTo>
                  <a:lnTo>
                    <a:pt x="49" y="110"/>
                  </a:lnTo>
                  <a:lnTo>
                    <a:pt x="28" y="1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  <p:sp>
          <p:nvSpPr>
            <p:cNvPr id="272" name="Freeform 107"/>
            <p:cNvSpPr>
              <a:spLocks noEditPoints="1" noChangeArrowheads="1"/>
            </p:cNvSpPr>
            <p:nvPr/>
          </p:nvSpPr>
          <p:spPr bwMode="auto">
            <a:xfrm>
              <a:off x="22225" y="0"/>
              <a:ext cx="1074737" cy="1055687"/>
            </a:xfrm>
            <a:custGeom>
              <a:avLst/>
              <a:gdLst>
                <a:gd name="T0" fmla="*/ 378 w 387"/>
                <a:gd name="T1" fmla="*/ 334 h 380"/>
                <a:gd name="T2" fmla="*/ 364 w 387"/>
                <a:gd name="T3" fmla="*/ 309 h 380"/>
                <a:gd name="T4" fmla="*/ 353 w 387"/>
                <a:gd name="T5" fmla="*/ 249 h 380"/>
                <a:gd name="T6" fmla="*/ 335 w 387"/>
                <a:gd name="T7" fmla="*/ 221 h 380"/>
                <a:gd name="T8" fmla="*/ 244 w 387"/>
                <a:gd name="T9" fmla="*/ 192 h 380"/>
                <a:gd name="T10" fmla="*/ 213 w 387"/>
                <a:gd name="T11" fmla="*/ 164 h 380"/>
                <a:gd name="T12" fmla="*/ 185 w 387"/>
                <a:gd name="T13" fmla="*/ 293 h 380"/>
                <a:gd name="T14" fmla="*/ 174 w 387"/>
                <a:gd name="T15" fmla="*/ 251 h 380"/>
                <a:gd name="T16" fmla="*/ 169 w 387"/>
                <a:gd name="T17" fmla="*/ 232 h 380"/>
                <a:gd name="T18" fmla="*/ 190 w 387"/>
                <a:gd name="T19" fmla="*/ 209 h 380"/>
                <a:gd name="T20" fmla="*/ 174 w 387"/>
                <a:gd name="T21" fmla="*/ 201 h 380"/>
                <a:gd name="T22" fmla="*/ 213 w 387"/>
                <a:gd name="T23" fmla="*/ 164 h 380"/>
                <a:gd name="T24" fmla="*/ 213 w 387"/>
                <a:gd name="T25" fmla="*/ 136 h 380"/>
                <a:gd name="T26" fmla="*/ 215 w 387"/>
                <a:gd name="T27" fmla="*/ 132 h 380"/>
                <a:gd name="T28" fmla="*/ 228 w 387"/>
                <a:gd name="T29" fmla="*/ 137 h 380"/>
                <a:gd name="T30" fmla="*/ 254 w 387"/>
                <a:gd name="T31" fmla="*/ 89 h 380"/>
                <a:gd name="T32" fmla="*/ 235 w 387"/>
                <a:gd name="T33" fmla="*/ 55 h 380"/>
                <a:gd name="T34" fmla="*/ 166 w 387"/>
                <a:gd name="T35" fmla="*/ 0 h 380"/>
                <a:gd name="T36" fmla="*/ 94 w 387"/>
                <a:gd name="T37" fmla="*/ 56 h 380"/>
                <a:gd name="T38" fmla="*/ 80 w 387"/>
                <a:gd name="T39" fmla="*/ 95 h 380"/>
                <a:gd name="T40" fmla="*/ 105 w 387"/>
                <a:gd name="T41" fmla="*/ 132 h 380"/>
                <a:gd name="T42" fmla="*/ 120 w 387"/>
                <a:gd name="T43" fmla="*/ 148 h 380"/>
                <a:gd name="T44" fmla="*/ 123 w 387"/>
                <a:gd name="T45" fmla="*/ 181 h 380"/>
                <a:gd name="T46" fmla="*/ 114 w 387"/>
                <a:gd name="T47" fmla="*/ 207 h 380"/>
                <a:gd name="T48" fmla="*/ 96 w 387"/>
                <a:gd name="T49" fmla="*/ 215 h 380"/>
                <a:gd name="T50" fmla="*/ 62 w 387"/>
                <a:gd name="T51" fmla="*/ 230 h 380"/>
                <a:gd name="T52" fmla="*/ 25 w 387"/>
                <a:gd name="T53" fmla="*/ 248 h 380"/>
                <a:gd name="T54" fmla="*/ 10 w 387"/>
                <a:gd name="T55" fmla="*/ 293 h 380"/>
                <a:gd name="T56" fmla="*/ 4 w 387"/>
                <a:gd name="T57" fmla="*/ 335 h 380"/>
                <a:gd name="T58" fmla="*/ 0 w 387"/>
                <a:gd name="T59" fmla="*/ 371 h 380"/>
                <a:gd name="T60" fmla="*/ 0 w 387"/>
                <a:gd name="T61" fmla="*/ 380 h 380"/>
                <a:gd name="T62" fmla="*/ 387 w 387"/>
                <a:gd name="T63" fmla="*/ 380 h 380"/>
                <a:gd name="T64" fmla="*/ 378 w 387"/>
                <a:gd name="T65" fmla="*/ 334 h 380"/>
                <a:gd name="T66" fmla="*/ 114 w 387"/>
                <a:gd name="T67" fmla="*/ 137 h 380"/>
                <a:gd name="T68" fmla="*/ 116 w 387"/>
                <a:gd name="T69" fmla="*/ 137 h 380"/>
                <a:gd name="T70" fmla="*/ 116 w 387"/>
                <a:gd name="T71" fmla="*/ 139 h 380"/>
                <a:gd name="T72" fmla="*/ 114 w 387"/>
                <a:gd name="T73" fmla="*/ 137 h 380"/>
                <a:gd name="T74" fmla="*/ 141 w 387"/>
                <a:gd name="T75" fmla="*/ 211 h 380"/>
                <a:gd name="T76" fmla="*/ 148 w 387"/>
                <a:gd name="T77" fmla="*/ 227 h 380"/>
                <a:gd name="T78" fmla="*/ 132 w 387"/>
                <a:gd name="T79" fmla="*/ 279 h 380"/>
                <a:gd name="T80" fmla="*/ 123 w 387"/>
                <a:gd name="T81" fmla="*/ 226 h 380"/>
                <a:gd name="T82" fmla="*/ 123 w 387"/>
                <a:gd name="T83" fmla="*/ 182 h 380"/>
                <a:gd name="T84" fmla="*/ 152 w 387"/>
                <a:gd name="T85" fmla="*/ 204 h 380"/>
                <a:gd name="T86" fmla="*/ 141 w 387"/>
                <a:gd name="T87" fmla="*/ 211 h 380"/>
                <a:gd name="T88" fmla="*/ 150 w 387"/>
                <a:gd name="T89" fmla="*/ 167 h 380"/>
                <a:gd name="T90" fmla="*/ 138 w 387"/>
                <a:gd name="T91" fmla="*/ 155 h 380"/>
                <a:gd name="T92" fmla="*/ 137 w 387"/>
                <a:gd name="T93" fmla="*/ 154 h 380"/>
                <a:gd name="T94" fmla="*/ 121 w 387"/>
                <a:gd name="T95" fmla="*/ 149 h 380"/>
                <a:gd name="T96" fmla="*/ 121 w 387"/>
                <a:gd name="T97" fmla="*/ 143 h 380"/>
                <a:gd name="T98" fmla="*/ 131 w 387"/>
                <a:gd name="T99" fmla="*/ 148 h 380"/>
                <a:gd name="T100" fmla="*/ 138 w 387"/>
                <a:gd name="T101" fmla="*/ 149 h 380"/>
                <a:gd name="T102" fmla="*/ 150 w 387"/>
                <a:gd name="T103" fmla="*/ 140 h 380"/>
                <a:gd name="T104" fmla="*/ 163 w 387"/>
                <a:gd name="T105" fmla="*/ 154 h 380"/>
                <a:gd name="T106" fmla="*/ 150 w 387"/>
                <a:gd name="T107" fmla="*/ 167 h 380"/>
                <a:gd name="T108" fmla="*/ 162 w 387"/>
                <a:gd name="T109" fmla="*/ 15 h 380"/>
                <a:gd name="T110" fmla="*/ 128 w 387"/>
                <a:gd name="T111" fmla="*/ 22 h 380"/>
                <a:gd name="T112" fmla="*/ 166 w 387"/>
                <a:gd name="T113" fmla="*/ 7 h 380"/>
                <a:gd name="T114" fmla="*/ 226 w 387"/>
                <a:gd name="T115" fmla="*/ 57 h 380"/>
                <a:gd name="T116" fmla="*/ 220 w 387"/>
                <a:gd name="T117" fmla="*/ 59 h 380"/>
                <a:gd name="T118" fmla="*/ 162 w 387"/>
                <a:gd name="T119" fmla="*/ 15 h 38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387"/>
                <a:gd name="T181" fmla="*/ 0 h 380"/>
                <a:gd name="T182" fmla="*/ 387 w 387"/>
                <a:gd name="T183" fmla="*/ 380 h 38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387" h="380">
                  <a:moveTo>
                    <a:pt x="378" y="334"/>
                  </a:moveTo>
                  <a:cubicBezTo>
                    <a:pt x="377" y="321"/>
                    <a:pt x="370" y="318"/>
                    <a:pt x="364" y="309"/>
                  </a:cubicBezTo>
                  <a:cubicBezTo>
                    <a:pt x="359" y="300"/>
                    <a:pt x="353" y="249"/>
                    <a:pt x="353" y="249"/>
                  </a:cubicBezTo>
                  <a:cubicBezTo>
                    <a:pt x="353" y="227"/>
                    <a:pt x="335" y="221"/>
                    <a:pt x="335" y="221"/>
                  </a:cubicBezTo>
                  <a:cubicBezTo>
                    <a:pt x="327" y="213"/>
                    <a:pt x="244" y="192"/>
                    <a:pt x="244" y="192"/>
                  </a:cubicBezTo>
                  <a:cubicBezTo>
                    <a:pt x="226" y="183"/>
                    <a:pt x="213" y="164"/>
                    <a:pt x="213" y="164"/>
                  </a:cubicBezTo>
                  <a:cubicBezTo>
                    <a:pt x="231" y="193"/>
                    <a:pt x="185" y="293"/>
                    <a:pt x="185" y="293"/>
                  </a:cubicBezTo>
                  <a:cubicBezTo>
                    <a:pt x="186" y="285"/>
                    <a:pt x="174" y="251"/>
                    <a:pt x="174" y="251"/>
                  </a:cubicBezTo>
                  <a:cubicBezTo>
                    <a:pt x="168" y="244"/>
                    <a:pt x="169" y="232"/>
                    <a:pt x="169" y="232"/>
                  </a:cubicBezTo>
                  <a:cubicBezTo>
                    <a:pt x="172" y="230"/>
                    <a:pt x="190" y="209"/>
                    <a:pt x="190" y="209"/>
                  </a:cubicBezTo>
                  <a:cubicBezTo>
                    <a:pt x="189" y="206"/>
                    <a:pt x="174" y="201"/>
                    <a:pt x="174" y="201"/>
                  </a:cubicBezTo>
                  <a:cubicBezTo>
                    <a:pt x="184" y="199"/>
                    <a:pt x="213" y="164"/>
                    <a:pt x="213" y="164"/>
                  </a:cubicBezTo>
                  <a:cubicBezTo>
                    <a:pt x="207" y="153"/>
                    <a:pt x="213" y="136"/>
                    <a:pt x="213" y="136"/>
                  </a:cubicBezTo>
                  <a:cubicBezTo>
                    <a:pt x="213" y="134"/>
                    <a:pt x="214" y="133"/>
                    <a:pt x="215" y="132"/>
                  </a:cubicBezTo>
                  <a:cubicBezTo>
                    <a:pt x="217" y="135"/>
                    <a:pt x="221" y="137"/>
                    <a:pt x="228" y="137"/>
                  </a:cubicBezTo>
                  <a:cubicBezTo>
                    <a:pt x="228" y="137"/>
                    <a:pt x="254" y="131"/>
                    <a:pt x="254" y="89"/>
                  </a:cubicBezTo>
                  <a:cubicBezTo>
                    <a:pt x="255" y="63"/>
                    <a:pt x="235" y="55"/>
                    <a:pt x="235" y="55"/>
                  </a:cubicBezTo>
                  <a:cubicBezTo>
                    <a:pt x="235" y="55"/>
                    <a:pt x="230" y="0"/>
                    <a:pt x="166" y="0"/>
                  </a:cubicBezTo>
                  <a:cubicBezTo>
                    <a:pt x="102" y="0"/>
                    <a:pt x="94" y="56"/>
                    <a:pt x="94" y="56"/>
                  </a:cubicBezTo>
                  <a:cubicBezTo>
                    <a:pt x="94" y="56"/>
                    <a:pt x="74" y="63"/>
                    <a:pt x="80" y="95"/>
                  </a:cubicBezTo>
                  <a:cubicBezTo>
                    <a:pt x="87" y="134"/>
                    <a:pt x="105" y="132"/>
                    <a:pt x="105" y="132"/>
                  </a:cubicBezTo>
                  <a:cubicBezTo>
                    <a:pt x="107" y="137"/>
                    <a:pt x="113" y="143"/>
                    <a:pt x="120" y="148"/>
                  </a:cubicBezTo>
                  <a:cubicBezTo>
                    <a:pt x="124" y="155"/>
                    <a:pt x="123" y="181"/>
                    <a:pt x="123" y="181"/>
                  </a:cubicBezTo>
                  <a:cubicBezTo>
                    <a:pt x="120" y="181"/>
                    <a:pt x="114" y="207"/>
                    <a:pt x="114" y="207"/>
                  </a:cubicBezTo>
                  <a:cubicBezTo>
                    <a:pt x="114" y="207"/>
                    <a:pt x="102" y="212"/>
                    <a:pt x="96" y="215"/>
                  </a:cubicBezTo>
                  <a:cubicBezTo>
                    <a:pt x="90" y="219"/>
                    <a:pt x="72" y="227"/>
                    <a:pt x="62" y="230"/>
                  </a:cubicBezTo>
                  <a:cubicBezTo>
                    <a:pt x="52" y="232"/>
                    <a:pt x="25" y="248"/>
                    <a:pt x="25" y="248"/>
                  </a:cubicBezTo>
                  <a:cubicBezTo>
                    <a:pt x="11" y="253"/>
                    <a:pt x="12" y="283"/>
                    <a:pt x="10" y="293"/>
                  </a:cubicBezTo>
                  <a:cubicBezTo>
                    <a:pt x="8" y="302"/>
                    <a:pt x="5" y="320"/>
                    <a:pt x="4" y="335"/>
                  </a:cubicBezTo>
                  <a:cubicBezTo>
                    <a:pt x="2" y="349"/>
                    <a:pt x="1" y="358"/>
                    <a:pt x="0" y="371"/>
                  </a:cubicBezTo>
                  <a:cubicBezTo>
                    <a:pt x="0" y="374"/>
                    <a:pt x="0" y="377"/>
                    <a:pt x="0" y="380"/>
                  </a:cubicBezTo>
                  <a:cubicBezTo>
                    <a:pt x="387" y="380"/>
                    <a:pt x="387" y="380"/>
                    <a:pt x="387" y="380"/>
                  </a:cubicBezTo>
                  <a:cubicBezTo>
                    <a:pt x="379" y="362"/>
                    <a:pt x="379" y="346"/>
                    <a:pt x="378" y="334"/>
                  </a:cubicBezTo>
                  <a:close/>
                  <a:moveTo>
                    <a:pt x="114" y="137"/>
                  </a:moveTo>
                  <a:cubicBezTo>
                    <a:pt x="115" y="137"/>
                    <a:pt x="116" y="137"/>
                    <a:pt x="116" y="137"/>
                  </a:cubicBezTo>
                  <a:cubicBezTo>
                    <a:pt x="116" y="138"/>
                    <a:pt x="116" y="138"/>
                    <a:pt x="116" y="139"/>
                  </a:cubicBezTo>
                  <a:cubicBezTo>
                    <a:pt x="115" y="138"/>
                    <a:pt x="115" y="138"/>
                    <a:pt x="114" y="137"/>
                  </a:cubicBezTo>
                  <a:close/>
                  <a:moveTo>
                    <a:pt x="141" y="211"/>
                  </a:moveTo>
                  <a:cubicBezTo>
                    <a:pt x="147" y="210"/>
                    <a:pt x="148" y="227"/>
                    <a:pt x="148" y="227"/>
                  </a:cubicBezTo>
                  <a:cubicBezTo>
                    <a:pt x="141" y="236"/>
                    <a:pt x="132" y="279"/>
                    <a:pt x="132" y="279"/>
                  </a:cubicBezTo>
                  <a:cubicBezTo>
                    <a:pt x="129" y="273"/>
                    <a:pt x="127" y="238"/>
                    <a:pt x="123" y="226"/>
                  </a:cubicBezTo>
                  <a:cubicBezTo>
                    <a:pt x="114" y="201"/>
                    <a:pt x="123" y="182"/>
                    <a:pt x="123" y="182"/>
                  </a:cubicBezTo>
                  <a:cubicBezTo>
                    <a:pt x="121" y="186"/>
                    <a:pt x="152" y="204"/>
                    <a:pt x="152" y="204"/>
                  </a:cubicBezTo>
                  <a:cubicBezTo>
                    <a:pt x="146" y="203"/>
                    <a:pt x="141" y="211"/>
                    <a:pt x="141" y="211"/>
                  </a:cubicBezTo>
                  <a:close/>
                  <a:moveTo>
                    <a:pt x="150" y="167"/>
                  </a:moveTo>
                  <a:cubicBezTo>
                    <a:pt x="145" y="167"/>
                    <a:pt x="137" y="164"/>
                    <a:pt x="138" y="155"/>
                  </a:cubicBezTo>
                  <a:cubicBezTo>
                    <a:pt x="137" y="154"/>
                    <a:pt x="137" y="154"/>
                    <a:pt x="137" y="154"/>
                  </a:cubicBezTo>
                  <a:cubicBezTo>
                    <a:pt x="132" y="154"/>
                    <a:pt x="126" y="151"/>
                    <a:pt x="121" y="149"/>
                  </a:cubicBezTo>
                  <a:cubicBezTo>
                    <a:pt x="121" y="143"/>
                    <a:pt x="121" y="143"/>
                    <a:pt x="121" y="143"/>
                  </a:cubicBezTo>
                  <a:cubicBezTo>
                    <a:pt x="126" y="146"/>
                    <a:pt x="131" y="148"/>
                    <a:pt x="131" y="148"/>
                  </a:cubicBezTo>
                  <a:cubicBezTo>
                    <a:pt x="138" y="149"/>
                    <a:pt x="138" y="149"/>
                    <a:pt x="138" y="149"/>
                  </a:cubicBezTo>
                  <a:cubicBezTo>
                    <a:pt x="139" y="144"/>
                    <a:pt x="144" y="140"/>
                    <a:pt x="150" y="140"/>
                  </a:cubicBezTo>
                  <a:cubicBezTo>
                    <a:pt x="157" y="140"/>
                    <a:pt x="163" y="146"/>
                    <a:pt x="163" y="154"/>
                  </a:cubicBezTo>
                  <a:cubicBezTo>
                    <a:pt x="163" y="161"/>
                    <a:pt x="157" y="167"/>
                    <a:pt x="150" y="167"/>
                  </a:cubicBezTo>
                  <a:close/>
                  <a:moveTo>
                    <a:pt x="162" y="15"/>
                  </a:moveTo>
                  <a:cubicBezTo>
                    <a:pt x="147" y="15"/>
                    <a:pt x="137" y="18"/>
                    <a:pt x="128" y="22"/>
                  </a:cubicBezTo>
                  <a:cubicBezTo>
                    <a:pt x="138" y="13"/>
                    <a:pt x="151" y="7"/>
                    <a:pt x="166" y="7"/>
                  </a:cubicBezTo>
                  <a:cubicBezTo>
                    <a:pt x="201" y="7"/>
                    <a:pt x="226" y="45"/>
                    <a:pt x="226" y="57"/>
                  </a:cubicBezTo>
                  <a:cubicBezTo>
                    <a:pt x="226" y="57"/>
                    <a:pt x="223" y="58"/>
                    <a:pt x="220" y="59"/>
                  </a:cubicBezTo>
                  <a:cubicBezTo>
                    <a:pt x="211" y="8"/>
                    <a:pt x="162" y="15"/>
                    <a:pt x="162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</p:bldLst>
  </p:timing>
</p:sld>
</file>

<file path=ppt/tags/tag1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2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3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2"/>
</p:tagLst>
</file>

<file path=ppt/tags/tag4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2"/>
</p:tagLst>
</file>

<file path=ppt/tags/tag5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6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7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2"/>
</p:tagLst>
</file>

<file path=ppt/tags/tag8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2"/>
</p:tagLst>
</file>

<file path=ppt/tags/tag9.xml><?xml version="1.0" encoding="utf-8"?>
<p:tagLst xmlns:p="http://schemas.openxmlformats.org/presentationml/2006/main">
  <p:tag name="MH" val="20150516230504"/>
  <p:tag name="MH_LIBRARY" val="CONTENTS"/>
  <p:tag name="MH_TYPE" val="OTHERS"/>
  <p:tag name="ID" val="545812"/>
</p:tagLst>
</file>

<file path=ppt/tags/tag10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11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2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13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4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15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6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17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8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19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20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21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22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23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24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25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26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27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28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29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30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31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32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33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34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35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36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37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38.xml><?xml version="1.0" encoding="utf-8"?>
<p:tagLst xmlns:p="http://schemas.openxmlformats.org/presentationml/2006/main">
  <p:tag name="MH" val="20151019125454"/>
  <p:tag name="MH_LIBRARY" val="GRAPHIC"/>
  <p:tag name="MH_TYPE" val="Text"/>
  <p:tag name="MH_ORDER" val="2"/>
</p:tagLst>
</file>

<file path=ppt/tags/tag39.xml><?xml version="1.0" encoding="utf-8"?>
<p:tagLst xmlns:p="http://schemas.openxmlformats.org/presentationml/2006/main">
  <p:tag name="MH" val="20151019125454"/>
  <p:tag name="MH_LIBRARY" val="GRAPHIC"/>
  <p:tag name="MH_TYPE" val="SubTitle"/>
  <p:tag name="MH_ORDER" val="1"/>
</p:tagLst>
</file>

<file path=ppt/tags/tag40.xml><?xml version="1.0" encoding="utf-8"?>
<p:tagLst xmlns:p="http://schemas.openxmlformats.org/presentationml/2006/main">
  <p:tag name="MH" val="20151019125454"/>
  <p:tag name="MH_LIBRARY" val="GRAPHIC"/>
  <p:tag name="MH_TYPE" val="Text"/>
  <p:tag name="MH_ORDER" val="3"/>
</p:tagLst>
</file>

<file path=ppt/tags/tag41.xml><?xml version="1.0" encoding="utf-8"?>
<p:tagLst xmlns:p="http://schemas.openxmlformats.org/presentationml/2006/main">
  <p:tag name="MH" val="20151019125454"/>
  <p:tag name="MH_LIBRARY" val="GRAPHIC"/>
  <p:tag name="MH_TYPE" val="Text"/>
  <p:tag name="MH_ORDER" val="1"/>
</p:tagLst>
</file>

<file path=ppt/tags/tag42.xml><?xml version="1.0" encoding="utf-8"?>
<p:tagLst xmlns:p="http://schemas.openxmlformats.org/presentationml/2006/main">
  <p:tag name="MH" val="20151019125454"/>
  <p:tag name="MH_LIBRARY" val="GRAPHIC"/>
  <p:tag name="MH_TYPE" val="Picture"/>
  <p:tag name="MH_ORDER" val="3"/>
</p:tagLst>
</file>

<file path=ppt/tags/tag43.xml><?xml version="1.0" encoding="utf-8"?>
<p:tagLst xmlns:p="http://schemas.openxmlformats.org/presentationml/2006/main">
  <p:tag name="MH" val="20151019125454"/>
  <p:tag name="MH_LIBRARY" val="GRAPHIC"/>
  <p:tag name="MH_TYPE" val="Picture"/>
  <p:tag name="MH_ORDER" val="4"/>
</p:tagLst>
</file>

<file path=ppt/tags/tag44.xml><?xml version="1.0" encoding="utf-8"?>
<p:tagLst xmlns:p="http://schemas.openxmlformats.org/presentationml/2006/main">
  <p:tag name="MH" val="20151019125454"/>
  <p:tag name="MH_LIBRARY" val="GRAPHIC"/>
  <p:tag name="MH_TYPE" val="Picture"/>
  <p:tag name="MH_ORDER" val="5"/>
</p:tagLst>
</file>

<file path=ppt/tags/tag45.xml><?xml version="1.0" encoding="utf-8"?>
<p:tagLst xmlns:p="http://schemas.openxmlformats.org/presentationml/2006/main">
  <p:tag name="MH" val="20151019125454"/>
  <p:tag name="MH_LIBRARY" val="GRAPHIC"/>
  <p:tag name="MH_TYPE" val="Picture"/>
  <p:tag name="MH_ORDER" val="1"/>
</p:tagLst>
</file>

<file path=ppt/tags/tag46.xml><?xml version="1.0" encoding="utf-8"?>
<p:tagLst xmlns:p="http://schemas.openxmlformats.org/presentationml/2006/main">
  <p:tag name="MH" val="20151019125454"/>
  <p:tag name="MH_LIBRARY" val="GRAPHIC"/>
  <p:tag name="MH_TYPE" val="Picture"/>
  <p:tag name="MH_ORDER" val="2"/>
</p:tagLst>
</file>

<file path=ppt/tags/tag47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48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49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50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51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52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53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54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55.xml><?xml version="1.0" encoding="utf-8"?>
<p:tagLst xmlns:p="http://schemas.openxmlformats.org/presentationml/2006/main">
  <p:tag name="MH" val="20151019133200"/>
  <p:tag name="MH_LIBRARY" val="GRAPHIC"/>
  <p:tag name="MH_TYPE" val="Other"/>
  <p:tag name="MH_ORDER" val="9"/>
</p:tagLst>
</file>

<file path=ppt/tags/tag56.xml><?xml version="1.0" encoding="utf-8"?>
<p:tagLst xmlns:p="http://schemas.openxmlformats.org/presentationml/2006/main">
  <p:tag name="MH" val="20151019133200"/>
  <p:tag name="MH_LIBRARY" val="GRAPHIC"/>
  <p:tag name="MH_TYPE" val="Other"/>
  <p:tag name="MH_ORDER" val="10"/>
</p:tagLst>
</file>

<file path=ppt/tags/tag57.xml><?xml version="1.0" encoding="utf-8"?>
<p:tagLst xmlns:p="http://schemas.openxmlformats.org/presentationml/2006/main">
  <p:tag name="MH" val="20151019133200"/>
  <p:tag name="MH_LIBRARY" val="GRAPHIC"/>
  <p:tag name="MH_TYPE" val="Other"/>
  <p:tag name="MH_ORDER" val="11"/>
</p:tagLst>
</file>

<file path=ppt/tags/tag58.xml><?xml version="1.0" encoding="utf-8"?>
<p:tagLst xmlns:p="http://schemas.openxmlformats.org/presentationml/2006/main">
  <p:tag name="MH" val="20151019133200"/>
  <p:tag name="MH_LIBRARY" val="GRAPHIC"/>
  <p:tag name="MH_TYPE" val="Other"/>
  <p:tag name="MH_ORDER" val="12"/>
</p:tagLst>
</file>

<file path=ppt/tags/tag59.xml><?xml version="1.0" encoding="utf-8"?>
<p:tagLst xmlns:p="http://schemas.openxmlformats.org/presentationml/2006/main">
  <p:tag name="MH" val="20151019133200"/>
  <p:tag name="MH_LIBRARY" val="GRAPHIC"/>
  <p:tag name="MH_TYPE" val="Other"/>
  <p:tag name="MH_ORDER" val="1"/>
</p:tagLst>
</file>

<file path=ppt/tags/tag60.xml><?xml version="1.0" encoding="utf-8"?>
<p:tagLst xmlns:p="http://schemas.openxmlformats.org/presentationml/2006/main">
  <p:tag name="MH" val="20151019133200"/>
  <p:tag name="MH_LIBRARY" val="GRAPHIC"/>
  <p:tag name="MH_TYPE" val="Other"/>
  <p:tag name="MH_ORDER" val="2"/>
</p:tagLst>
</file>

<file path=ppt/tags/tag61.xml><?xml version="1.0" encoding="utf-8"?>
<p:tagLst xmlns:p="http://schemas.openxmlformats.org/presentationml/2006/main">
  <p:tag name="MH" val="20151019133200"/>
  <p:tag name="MH_LIBRARY" val="GRAPHIC"/>
  <p:tag name="MH_TYPE" val="SubTitle"/>
  <p:tag name="MH_ORDER" val="1"/>
</p:tagLst>
</file>

<file path=ppt/tags/tag62.xml><?xml version="1.0" encoding="utf-8"?>
<p:tagLst xmlns:p="http://schemas.openxmlformats.org/presentationml/2006/main">
  <p:tag name="MH" val="20151019133200"/>
  <p:tag name="MH_LIBRARY" val="GRAPHIC"/>
  <p:tag name="MH_TYPE" val="Other"/>
  <p:tag name="MH_ORDER" val="3"/>
</p:tagLst>
</file>

<file path=ppt/tags/tag63.xml><?xml version="1.0" encoding="utf-8"?>
<p:tagLst xmlns:p="http://schemas.openxmlformats.org/presentationml/2006/main">
  <p:tag name="MH" val="20151019133200"/>
  <p:tag name="MH_LIBRARY" val="GRAPHIC"/>
  <p:tag name="MH_TYPE" val="Other"/>
  <p:tag name="MH_ORDER" val="4"/>
</p:tagLst>
</file>

<file path=ppt/tags/tag64.xml><?xml version="1.0" encoding="utf-8"?>
<p:tagLst xmlns:p="http://schemas.openxmlformats.org/presentationml/2006/main">
  <p:tag name="MH" val="20151019133200"/>
  <p:tag name="MH_LIBRARY" val="GRAPHIC"/>
  <p:tag name="MH_TYPE" val="SubTitle"/>
  <p:tag name="MH_ORDER" val="2"/>
</p:tagLst>
</file>

<file path=ppt/tags/tag65.xml><?xml version="1.0" encoding="utf-8"?>
<p:tagLst xmlns:p="http://schemas.openxmlformats.org/presentationml/2006/main">
  <p:tag name="MH" val="20151019133200"/>
  <p:tag name="MH_LIBRARY" val="GRAPHIC"/>
  <p:tag name="MH_TYPE" val="Other"/>
  <p:tag name="MH_ORDER" val="5"/>
</p:tagLst>
</file>

<file path=ppt/tags/tag66.xml><?xml version="1.0" encoding="utf-8"?>
<p:tagLst xmlns:p="http://schemas.openxmlformats.org/presentationml/2006/main">
  <p:tag name="MH" val="20151019133200"/>
  <p:tag name="MH_LIBRARY" val="GRAPHIC"/>
  <p:tag name="MH_TYPE" val="Other"/>
  <p:tag name="MH_ORDER" val="6"/>
</p:tagLst>
</file>

<file path=ppt/tags/tag67.xml><?xml version="1.0" encoding="utf-8"?>
<p:tagLst xmlns:p="http://schemas.openxmlformats.org/presentationml/2006/main">
  <p:tag name="MH" val="20151019133200"/>
  <p:tag name="MH_LIBRARY" val="GRAPHIC"/>
  <p:tag name="MH_TYPE" val="SubTitle"/>
  <p:tag name="MH_ORDER" val="3"/>
</p:tagLst>
</file>

<file path=ppt/tags/tag68.xml><?xml version="1.0" encoding="utf-8"?>
<p:tagLst xmlns:p="http://schemas.openxmlformats.org/presentationml/2006/main">
  <p:tag name="MH" val="20151019133200"/>
  <p:tag name="MH_LIBRARY" val="GRAPHIC"/>
  <p:tag name="MH_TYPE" val="Other"/>
  <p:tag name="MH_ORDER" val="7"/>
</p:tagLst>
</file>

<file path=ppt/tags/tag69.xml><?xml version="1.0" encoding="utf-8"?>
<p:tagLst xmlns:p="http://schemas.openxmlformats.org/presentationml/2006/main">
  <p:tag name="MH" val="20151019133200"/>
  <p:tag name="MH_LIBRARY" val="GRAPHIC"/>
  <p:tag name="MH_TYPE" val="Other"/>
  <p:tag name="MH_ORDER" val="8"/>
</p:tagLst>
</file>

<file path=ppt/tags/tag70.xml><?xml version="1.0" encoding="utf-8"?>
<p:tagLst xmlns:p="http://schemas.openxmlformats.org/presentationml/2006/main">
  <p:tag name="MH" val="20151019133200"/>
  <p:tag name="MH_LIBRARY" val="GRAPHIC"/>
  <p:tag name="MH_TYPE" val="SubTitle"/>
  <p:tag name="MH_ORDER" val="4"/>
</p:tagLst>
</file>

<file path=ppt/tags/tag71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72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73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74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heme/theme1.xml><?xml version="1.0" encoding="utf-8"?>
<a:theme xmlns:a="http://schemas.openxmlformats.org/drawingml/2006/main" name="Office 主题​​">
  <a:themeElements>
    <a:clrScheme name="科技创新">
      <a:dk1>
        <a:srgbClr val="FFFFFF"/>
      </a:dk1>
      <a:lt1>
        <a:sysClr val="window" lastClr="FFFFFF"/>
      </a:lt1>
      <a:dk2>
        <a:srgbClr val="44546A"/>
      </a:dk2>
      <a:lt2>
        <a:srgbClr val="E7E6E6"/>
      </a:lt2>
      <a:accent1>
        <a:srgbClr val="00B0F0"/>
      </a:accent1>
      <a:accent2>
        <a:srgbClr val="A6A6A6"/>
      </a:accent2>
      <a:accent3>
        <a:srgbClr val="FF7300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4232</Words>
  <Application>WPS 演示</Application>
  <PresentationFormat>宽屏</PresentationFormat>
  <Paragraphs>454</Paragraphs>
  <Slides>25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1" baseType="lpstr">
      <vt:lpstr>Arial</vt:lpstr>
      <vt:lpstr>宋体</vt:lpstr>
      <vt:lpstr>Wingdings</vt:lpstr>
      <vt:lpstr>微软雅黑</vt:lpstr>
      <vt:lpstr>Calibri</vt:lpstr>
      <vt:lpstr>Times New Roman</vt:lpstr>
      <vt:lpstr>Arial Black</vt:lpstr>
      <vt:lpstr>Verdana</vt:lpstr>
      <vt:lpstr>Agency FB</vt:lpstr>
      <vt:lpstr>等线</vt:lpstr>
      <vt:lpstr>Segoe Print</vt:lpstr>
      <vt:lpstr>Arial Unicode MS</vt:lpstr>
      <vt:lpstr>等线 Light</vt:lpstr>
      <vt:lpstr>Microsoft JhengHei</vt:lpstr>
      <vt:lpstr>Arial Narrow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拉普耶鲁</cp:lastModifiedBy>
  <cp:revision>12</cp:revision>
  <dcterms:created xsi:type="dcterms:W3CDTF">2016-10-30T07:43:00Z</dcterms:created>
  <dcterms:modified xsi:type="dcterms:W3CDTF">2018-02-08T02:14:46Z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