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7" r:id="rId18"/>
    <p:sldId id="273" r:id="rId19"/>
    <p:sldId id="274" r:id="rId20"/>
    <p:sldId id="275" r:id="rId21"/>
    <p:sldId id="276" r:id="rId22"/>
    <p:sldId id="27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97" userDrawn="1">
          <p15:clr>
            <a:srgbClr val="A4A3A4"/>
          </p15:clr>
        </p15:guide>
        <p15:guide id="4" pos="483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9FF"/>
    <a:srgbClr val="663A2A"/>
    <a:srgbClr val="62D343"/>
    <a:srgbClr val="89E84D"/>
    <a:srgbClr val="3C5B92"/>
    <a:srgbClr val="9FC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90" y="288"/>
      </p:cViewPr>
      <p:guideLst>
        <p:guide orient="horz" pos="2160"/>
        <p:guide pos="3840"/>
        <p:guide pos="7197"/>
        <p:guide pos="483"/>
        <p:guide orient="horz" pos="346"/>
        <p:guide orient="horz" pos="39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34A71-2B6E-4A3B-AB4C-913E2A47AF58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7EAB7-B3E3-41EE-8B80-7204CF7B88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9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19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00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9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09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5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0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56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41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61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45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5C01B-E969-4F43-ACE8-44D64D9D0C17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13CCE-FE19-478D-9366-F16918E04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00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Content="1" isInverted="1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4" b="7656"/>
          <a:stretch/>
        </p:blipFill>
        <p:spPr>
          <a:xfrm>
            <a:off x="0" y="-38100"/>
            <a:ext cx="12192000" cy="6908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766762" y="990599"/>
            <a:ext cx="10658475" cy="4851401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92048" y="2913944"/>
            <a:ext cx="284185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民以食为天，小清新马卡龙色调美食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来啦！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92048" y="1874771"/>
            <a:ext cx="3452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66163"/>
            <a:ext cx="728180" cy="6900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96" y="4466163"/>
            <a:ext cx="677568" cy="6900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338" y="4466163"/>
            <a:ext cx="664980" cy="6900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583" y="4470400"/>
            <a:ext cx="535907" cy="685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342" y="4470400"/>
            <a:ext cx="664393" cy="6858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80" y="4470400"/>
            <a:ext cx="63951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6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369840" y="755132"/>
            <a:ext cx="345231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0737" y="3543743"/>
            <a:ext cx="72000" cy="19413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" t="533" b="8606"/>
          <a:stretch>
            <a:fillRect/>
          </a:stretch>
        </p:blipFill>
        <p:spPr>
          <a:xfrm>
            <a:off x="3950153" y="2177143"/>
            <a:ext cx="7489372" cy="4680857"/>
          </a:xfrm>
          <a:custGeom>
            <a:avLst/>
            <a:gdLst>
              <a:gd name="connsiteX0" fmla="*/ 0 w 7382826"/>
              <a:gd name="connsiteY0" fmla="*/ 0 h 4608000"/>
              <a:gd name="connsiteX1" fmla="*/ 7382826 w 7382826"/>
              <a:gd name="connsiteY1" fmla="*/ 0 h 4608000"/>
              <a:gd name="connsiteX2" fmla="*/ 7382826 w 7382826"/>
              <a:gd name="connsiteY2" fmla="*/ 4608000 h 4608000"/>
              <a:gd name="connsiteX3" fmla="*/ 0 w 7382826"/>
              <a:gd name="connsiteY3" fmla="*/ 4608000 h 46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2826" h="4608000">
                <a:moveTo>
                  <a:pt x="0" y="0"/>
                </a:moveTo>
                <a:lnTo>
                  <a:pt x="7382826" y="0"/>
                </a:lnTo>
                <a:lnTo>
                  <a:pt x="7382826" y="4608000"/>
                </a:lnTo>
                <a:lnTo>
                  <a:pt x="0" y="460800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 flipH="1">
            <a:off x="1211943" y="2177143"/>
            <a:ext cx="3208697" cy="4680858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244097" y="3559618"/>
            <a:ext cx="2572303" cy="3127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 1</a:t>
            </a: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81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0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845300" y="0"/>
            <a:ext cx="45719" cy="339112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100039" y="1297377"/>
            <a:ext cx="3605655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6516" y="5490000"/>
            <a:ext cx="45719" cy="136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253015" y="3466874"/>
            <a:ext cx="2572303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t="2518" r="3431"/>
          <a:stretch>
            <a:fillRect/>
          </a:stretch>
        </p:blipFill>
        <p:spPr>
          <a:xfrm>
            <a:off x="7030625" y="0"/>
            <a:ext cx="2160000" cy="3391126"/>
          </a:xfrm>
          <a:custGeom>
            <a:avLst/>
            <a:gdLst>
              <a:gd name="connsiteX0" fmla="*/ 0 w 2160000"/>
              <a:gd name="connsiteY0" fmla="*/ 0 h 3391126"/>
              <a:gd name="connsiteX1" fmla="*/ 2160000 w 2160000"/>
              <a:gd name="connsiteY1" fmla="*/ 0 h 3391126"/>
              <a:gd name="connsiteX2" fmla="*/ 2160000 w 2160000"/>
              <a:gd name="connsiteY2" fmla="*/ 3391126 h 3391126"/>
              <a:gd name="connsiteX3" fmla="*/ 0 w 2160000"/>
              <a:gd name="connsiteY3" fmla="*/ 3391126 h 3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3391126">
                <a:moveTo>
                  <a:pt x="0" y="0"/>
                </a:moveTo>
                <a:lnTo>
                  <a:pt x="2160000" y="0"/>
                </a:lnTo>
                <a:lnTo>
                  <a:pt x="2160000" y="3391126"/>
                </a:lnTo>
                <a:lnTo>
                  <a:pt x="0" y="3391126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" t="3255" r="3783"/>
          <a:stretch>
            <a:fillRect/>
          </a:stretch>
        </p:blipFill>
        <p:spPr>
          <a:xfrm>
            <a:off x="7030625" y="3466874"/>
            <a:ext cx="2160000" cy="3391126"/>
          </a:xfrm>
          <a:custGeom>
            <a:avLst/>
            <a:gdLst>
              <a:gd name="connsiteX0" fmla="*/ 0 w 2160000"/>
              <a:gd name="connsiteY0" fmla="*/ 0 h 3391126"/>
              <a:gd name="connsiteX1" fmla="*/ 2160000 w 2160000"/>
              <a:gd name="connsiteY1" fmla="*/ 0 h 3391126"/>
              <a:gd name="connsiteX2" fmla="*/ 2160000 w 2160000"/>
              <a:gd name="connsiteY2" fmla="*/ 3391126 h 3391126"/>
              <a:gd name="connsiteX3" fmla="*/ 0 w 2160000"/>
              <a:gd name="connsiteY3" fmla="*/ 3391126 h 3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3391126">
                <a:moveTo>
                  <a:pt x="0" y="0"/>
                </a:moveTo>
                <a:lnTo>
                  <a:pt x="2160000" y="0"/>
                </a:lnTo>
                <a:lnTo>
                  <a:pt x="2160000" y="3391126"/>
                </a:lnTo>
                <a:lnTo>
                  <a:pt x="0" y="3391126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8" r="26378"/>
          <a:stretch>
            <a:fillRect/>
          </a:stretch>
        </p:blipFill>
        <p:spPr>
          <a:xfrm>
            <a:off x="9266825" y="0"/>
            <a:ext cx="2160000" cy="6858000"/>
          </a:xfrm>
          <a:custGeom>
            <a:avLst/>
            <a:gdLst>
              <a:gd name="connsiteX0" fmla="*/ 0 w 2160000"/>
              <a:gd name="connsiteY0" fmla="*/ 0 h 6858000"/>
              <a:gd name="connsiteX1" fmla="*/ 2160000 w 2160000"/>
              <a:gd name="connsiteY1" fmla="*/ 0 h 6858000"/>
              <a:gd name="connsiteX2" fmla="*/ 2160000 w 2160000"/>
              <a:gd name="connsiteY2" fmla="*/ 6858000 h 6858000"/>
              <a:gd name="connsiteX3" fmla="*/ 0 w 2160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6858000">
                <a:moveTo>
                  <a:pt x="0" y="0"/>
                </a:moveTo>
                <a:lnTo>
                  <a:pt x="2160000" y="0"/>
                </a:lnTo>
                <a:lnTo>
                  <a:pt x="2160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245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build="p"/>
      <p:bldP spid="22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5" r="28975" b="50552"/>
          <a:stretch>
            <a:fillRect/>
          </a:stretch>
        </p:blipFill>
        <p:spPr>
          <a:xfrm>
            <a:off x="3005138" y="0"/>
            <a:ext cx="2162175" cy="3391126"/>
          </a:xfrm>
          <a:custGeom>
            <a:avLst/>
            <a:gdLst>
              <a:gd name="connsiteX0" fmla="*/ 0 w 2162175"/>
              <a:gd name="connsiteY0" fmla="*/ 0 h 3391126"/>
              <a:gd name="connsiteX1" fmla="*/ 2162175 w 2162175"/>
              <a:gd name="connsiteY1" fmla="*/ 0 h 3391126"/>
              <a:gd name="connsiteX2" fmla="*/ 2162175 w 2162175"/>
              <a:gd name="connsiteY2" fmla="*/ 3391126 h 3391126"/>
              <a:gd name="connsiteX3" fmla="*/ 0 w 2162175"/>
              <a:gd name="connsiteY3" fmla="*/ 3391126 h 3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5" h="3391126">
                <a:moveTo>
                  <a:pt x="0" y="0"/>
                </a:moveTo>
                <a:lnTo>
                  <a:pt x="2162175" y="0"/>
                </a:lnTo>
                <a:lnTo>
                  <a:pt x="2162175" y="3391126"/>
                </a:lnTo>
                <a:lnTo>
                  <a:pt x="0" y="3391126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5" t="50552" r="28975"/>
          <a:stretch>
            <a:fillRect/>
          </a:stretch>
        </p:blipFill>
        <p:spPr>
          <a:xfrm>
            <a:off x="3005138" y="3466874"/>
            <a:ext cx="2162175" cy="3391126"/>
          </a:xfrm>
          <a:custGeom>
            <a:avLst/>
            <a:gdLst>
              <a:gd name="connsiteX0" fmla="*/ 0 w 2162175"/>
              <a:gd name="connsiteY0" fmla="*/ 0 h 3391126"/>
              <a:gd name="connsiteX1" fmla="*/ 2162175 w 2162175"/>
              <a:gd name="connsiteY1" fmla="*/ 0 h 3391126"/>
              <a:gd name="connsiteX2" fmla="*/ 2162175 w 2162175"/>
              <a:gd name="connsiteY2" fmla="*/ 3391126 h 3391126"/>
              <a:gd name="connsiteX3" fmla="*/ 0 w 2162175"/>
              <a:gd name="connsiteY3" fmla="*/ 3391126 h 3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5" h="3391126">
                <a:moveTo>
                  <a:pt x="0" y="0"/>
                </a:moveTo>
                <a:lnTo>
                  <a:pt x="2162175" y="0"/>
                </a:lnTo>
                <a:lnTo>
                  <a:pt x="2162175" y="3391126"/>
                </a:lnTo>
                <a:lnTo>
                  <a:pt x="0" y="3391126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7" r="21603"/>
          <a:stretch>
            <a:fillRect/>
          </a:stretch>
        </p:blipFill>
        <p:spPr>
          <a:xfrm>
            <a:off x="766763" y="0"/>
            <a:ext cx="2162175" cy="6858000"/>
          </a:xfrm>
          <a:custGeom>
            <a:avLst/>
            <a:gdLst>
              <a:gd name="connsiteX0" fmla="*/ 0 w 2162175"/>
              <a:gd name="connsiteY0" fmla="*/ 0 h 6858000"/>
              <a:gd name="connsiteX1" fmla="*/ 2162175 w 2162175"/>
              <a:gd name="connsiteY1" fmla="*/ 0 h 6858000"/>
              <a:gd name="connsiteX2" fmla="*/ 2162175 w 2162175"/>
              <a:gd name="connsiteY2" fmla="*/ 6858000 h 6858000"/>
              <a:gd name="connsiteX3" fmla="*/ 0 w 2162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5" h="6858000">
                <a:moveTo>
                  <a:pt x="0" y="0"/>
                </a:moveTo>
                <a:lnTo>
                  <a:pt x="2162175" y="0"/>
                </a:lnTo>
                <a:lnTo>
                  <a:pt x="21621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6" name="文本框 25"/>
          <p:cNvSpPr txBox="1"/>
          <p:nvPr/>
        </p:nvSpPr>
        <p:spPr>
          <a:xfrm>
            <a:off x="6096000" y="1297377"/>
            <a:ext cx="3616712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109178" y="3466874"/>
            <a:ext cx="2572303" cy="324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381106" y="0"/>
            <a:ext cx="45719" cy="136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53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" b="1100"/>
          <a:stretch>
            <a:fillRect/>
          </a:stretch>
        </p:blipFill>
        <p:spPr>
          <a:xfrm flipH="1">
            <a:off x="6096000" y="3429000"/>
            <a:ext cx="5329237" cy="3429000"/>
          </a:xfrm>
          <a:custGeom>
            <a:avLst/>
            <a:gdLst>
              <a:gd name="connsiteX0" fmla="*/ 0 w 5329237"/>
              <a:gd name="connsiteY0" fmla="*/ 0 h 3429000"/>
              <a:gd name="connsiteX1" fmla="*/ 5329237 w 5329237"/>
              <a:gd name="connsiteY1" fmla="*/ 0 h 3429000"/>
              <a:gd name="connsiteX2" fmla="*/ 5329237 w 5329237"/>
              <a:gd name="connsiteY2" fmla="*/ 3429000 h 3429000"/>
              <a:gd name="connsiteX3" fmla="*/ 0 w 532923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9237" h="3429000">
                <a:moveTo>
                  <a:pt x="0" y="0"/>
                </a:moveTo>
                <a:lnTo>
                  <a:pt x="5329237" y="0"/>
                </a:lnTo>
                <a:lnTo>
                  <a:pt x="5329237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3915"/>
          <a:stretch>
            <a:fillRect/>
          </a:stretch>
        </p:blipFill>
        <p:spPr>
          <a:xfrm>
            <a:off x="766763" y="0"/>
            <a:ext cx="5329237" cy="3429000"/>
          </a:xfrm>
          <a:custGeom>
            <a:avLst/>
            <a:gdLst>
              <a:gd name="connsiteX0" fmla="*/ 5329237 w 5329237"/>
              <a:gd name="connsiteY0" fmla="*/ 0 h 3429000"/>
              <a:gd name="connsiteX1" fmla="*/ 0 w 5329237"/>
              <a:gd name="connsiteY1" fmla="*/ 0 h 3429000"/>
              <a:gd name="connsiteX2" fmla="*/ 0 w 5329237"/>
              <a:gd name="connsiteY2" fmla="*/ 3429000 h 3429000"/>
              <a:gd name="connsiteX3" fmla="*/ 5329237 w 532923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9237" h="3429000">
                <a:moveTo>
                  <a:pt x="5329237" y="0"/>
                </a:moveTo>
                <a:lnTo>
                  <a:pt x="0" y="0"/>
                </a:lnTo>
                <a:lnTo>
                  <a:pt x="0" y="3429000"/>
                </a:lnTo>
                <a:lnTo>
                  <a:pt x="5329237" y="3429000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776516" y="4063500"/>
            <a:ext cx="45719" cy="2160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253015" y="4127838"/>
            <a:ext cx="257230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72919" y="1316314"/>
            <a:ext cx="3452319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2700000">
            <a:off x="5702299" y="47752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L 形 19"/>
          <p:cNvSpPr/>
          <p:nvPr/>
        </p:nvSpPr>
        <p:spPr>
          <a:xfrm rot="2700000">
            <a:off x="5181444" y="47752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 形 20"/>
          <p:cNvSpPr/>
          <p:nvPr/>
        </p:nvSpPr>
        <p:spPr>
          <a:xfrm rot="2700000">
            <a:off x="4660589" y="47752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625306" y="2958306"/>
            <a:ext cx="941388" cy="941388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75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build="p"/>
      <p:bldP spid="19" grpId="0" animBg="1"/>
      <p:bldP spid="20" grpId="0" animBg="1"/>
      <p:bldP spid="21" grpId="0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7032011" y="2744660"/>
            <a:ext cx="1578227" cy="1578227"/>
            <a:chOff x="7032011" y="2639885"/>
            <a:chExt cx="1578227" cy="1578227"/>
          </a:xfrm>
        </p:grpSpPr>
        <p:sp>
          <p:nvSpPr>
            <p:cNvPr id="27" name="椭圆 26"/>
            <p:cNvSpPr/>
            <p:nvPr/>
          </p:nvSpPr>
          <p:spPr>
            <a:xfrm>
              <a:off x="7032011" y="2639885"/>
              <a:ext cx="1578227" cy="1578227"/>
            </a:xfrm>
            <a:prstGeom prst="ellipse">
              <a:avLst/>
            </a:prstGeom>
            <a:solidFill>
              <a:srgbClr val="663A2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1" t="37167" r="53764" b="7132"/>
            <a:stretch>
              <a:fillRect/>
            </a:stretch>
          </p:blipFill>
          <p:spPr>
            <a:xfrm>
              <a:off x="7143770" y="2751644"/>
              <a:ext cx="1354709" cy="1354709"/>
            </a:xfrm>
            <a:custGeom>
              <a:avLst/>
              <a:gdLst>
                <a:gd name="connsiteX0" fmla="*/ 1295400 w 2590800"/>
                <a:gd name="connsiteY0" fmla="*/ 0 h 2590800"/>
                <a:gd name="connsiteX1" fmla="*/ 2590800 w 2590800"/>
                <a:gd name="connsiteY1" fmla="*/ 1295400 h 2590800"/>
                <a:gd name="connsiteX2" fmla="*/ 1295400 w 2590800"/>
                <a:gd name="connsiteY2" fmla="*/ 2590800 h 2590800"/>
                <a:gd name="connsiteX3" fmla="*/ 0 w 2590800"/>
                <a:gd name="connsiteY3" fmla="*/ 1295400 h 2590800"/>
                <a:gd name="connsiteX4" fmla="*/ 1295400 w 2590800"/>
                <a:gd name="connsiteY4" fmla="*/ 0 h 259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800" h="2590800">
                  <a:moveTo>
                    <a:pt x="1295400" y="0"/>
                  </a:moveTo>
                  <a:cubicBezTo>
                    <a:pt x="2010830" y="0"/>
                    <a:pt x="2590800" y="579970"/>
                    <a:pt x="2590800" y="1295400"/>
                  </a:cubicBezTo>
                  <a:cubicBezTo>
                    <a:pt x="2590800" y="2010830"/>
                    <a:pt x="2010830" y="2590800"/>
                    <a:pt x="1295400" y="2590800"/>
                  </a:cubicBezTo>
                  <a:cubicBezTo>
                    <a:pt x="579970" y="2590800"/>
                    <a:pt x="0" y="2010830"/>
                    <a:pt x="0" y="1295400"/>
                  </a:cubicBezTo>
                  <a:cubicBezTo>
                    <a:pt x="0" y="579970"/>
                    <a:pt x="579970" y="0"/>
                    <a:pt x="1295400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</p:pic>
      </p:grpSp>
      <p:grpSp>
        <p:nvGrpSpPr>
          <p:cNvPr id="32" name="组合 31"/>
          <p:cNvGrpSpPr/>
          <p:nvPr/>
        </p:nvGrpSpPr>
        <p:grpSpPr>
          <a:xfrm>
            <a:off x="5310959" y="2744661"/>
            <a:ext cx="1578227" cy="1578227"/>
            <a:chOff x="5414944" y="2667278"/>
            <a:chExt cx="1578227" cy="1578227"/>
          </a:xfrm>
        </p:grpSpPr>
        <p:sp>
          <p:nvSpPr>
            <p:cNvPr id="26" name="椭圆 25"/>
            <p:cNvSpPr/>
            <p:nvPr/>
          </p:nvSpPr>
          <p:spPr>
            <a:xfrm>
              <a:off x="5414944" y="2667278"/>
              <a:ext cx="1578227" cy="1578227"/>
            </a:xfrm>
            <a:prstGeom prst="ellipse">
              <a:avLst/>
            </a:prstGeom>
            <a:solidFill>
              <a:srgbClr val="663A2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28" t="37713" r="53376" b="9043"/>
            <a:stretch>
              <a:fillRect/>
            </a:stretch>
          </p:blipFill>
          <p:spPr>
            <a:xfrm>
              <a:off x="5531102" y="2783436"/>
              <a:ext cx="1345911" cy="1345911"/>
            </a:xfrm>
            <a:custGeom>
              <a:avLst/>
              <a:gdLst>
                <a:gd name="connsiteX0" fmla="*/ 1238250 w 2476500"/>
                <a:gd name="connsiteY0" fmla="*/ 0 h 2476500"/>
                <a:gd name="connsiteX1" fmla="*/ 2476500 w 2476500"/>
                <a:gd name="connsiteY1" fmla="*/ 1238250 h 2476500"/>
                <a:gd name="connsiteX2" fmla="*/ 1238250 w 2476500"/>
                <a:gd name="connsiteY2" fmla="*/ 2476500 h 2476500"/>
                <a:gd name="connsiteX3" fmla="*/ 0 w 2476500"/>
                <a:gd name="connsiteY3" fmla="*/ 1238250 h 2476500"/>
                <a:gd name="connsiteX4" fmla="*/ 1238250 w 2476500"/>
                <a:gd name="connsiteY4" fmla="*/ 0 h 247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476500">
                  <a:moveTo>
                    <a:pt x="1238250" y="0"/>
                  </a:moveTo>
                  <a:cubicBezTo>
                    <a:pt x="1922117" y="0"/>
                    <a:pt x="2476500" y="554383"/>
                    <a:pt x="2476500" y="1238250"/>
                  </a:cubicBezTo>
                  <a:cubicBezTo>
                    <a:pt x="2476500" y="1922117"/>
                    <a:pt x="1922117" y="2476500"/>
                    <a:pt x="1238250" y="2476500"/>
                  </a:cubicBezTo>
                  <a:cubicBezTo>
                    <a:pt x="554383" y="2476500"/>
                    <a:pt x="0" y="1922117"/>
                    <a:pt x="0" y="1238250"/>
                  </a:cubicBezTo>
                  <a:cubicBezTo>
                    <a:pt x="0" y="554383"/>
                    <a:pt x="554383" y="0"/>
                    <a:pt x="1238250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</p:pic>
      </p:grpSp>
      <p:grpSp>
        <p:nvGrpSpPr>
          <p:cNvPr id="29" name="组合 28"/>
          <p:cNvGrpSpPr/>
          <p:nvPr/>
        </p:nvGrpSpPr>
        <p:grpSpPr>
          <a:xfrm>
            <a:off x="1895522" y="2744661"/>
            <a:ext cx="1578227" cy="1578227"/>
            <a:chOff x="1999722" y="2639886"/>
            <a:chExt cx="1578227" cy="1578227"/>
          </a:xfrm>
        </p:grpSpPr>
        <p:sp>
          <p:nvSpPr>
            <p:cNvPr id="25" name="椭圆 24"/>
            <p:cNvSpPr/>
            <p:nvPr/>
          </p:nvSpPr>
          <p:spPr>
            <a:xfrm>
              <a:off x="1999722" y="2639886"/>
              <a:ext cx="1578227" cy="1578227"/>
            </a:xfrm>
            <a:prstGeom prst="ellipse">
              <a:avLst/>
            </a:prstGeom>
            <a:solidFill>
              <a:srgbClr val="92D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04" t="36577" r="7262" b="7722"/>
            <a:stretch>
              <a:fillRect/>
            </a:stretch>
          </p:blipFill>
          <p:spPr>
            <a:xfrm>
              <a:off x="2111481" y="2751645"/>
              <a:ext cx="1354709" cy="1354709"/>
            </a:xfrm>
            <a:custGeom>
              <a:avLst/>
              <a:gdLst>
                <a:gd name="connsiteX0" fmla="*/ 1295400 w 2590800"/>
                <a:gd name="connsiteY0" fmla="*/ 0 h 2590800"/>
                <a:gd name="connsiteX1" fmla="*/ 2590800 w 2590800"/>
                <a:gd name="connsiteY1" fmla="*/ 1295400 h 2590800"/>
                <a:gd name="connsiteX2" fmla="*/ 1295400 w 2590800"/>
                <a:gd name="connsiteY2" fmla="*/ 2590800 h 2590800"/>
                <a:gd name="connsiteX3" fmla="*/ 0 w 2590800"/>
                <a:gd name="connsiteY3" fmla="*/ 1295400 h 2590800"/>
                <a:gd name="connsiteX4" fmla="*/ 1295400 w 2590800"/>
                <a:gd name="connsiteY4" fmla="*/ 0 h 259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800" h="2590800">
                  <a:moveTo>
                    <a:pt x="1295400" y="0"/>
                  </a:moveTo>
                  <a:cubicBezTo>
                    <a:pt x="2010830" y="0"/>
                    <a:pt x="2590800" y="579970"/>
                    <a:pt x="2590800" y="1295400"/>
                  </a:cubicBezTo>
                  <a:cubicBezTo>
                    <a:pt x="2590800" y="2010830"/>
                    <a:pt x="2010830" y="2590800"/>
                    <a:pt x="1295400" y="2590800"/>
                  </a:cubicBezTo>
                  <a:cubicBezTo>
                    <a:pt x="579970" y="2590800"/>
                    <a:pt x="0" y="2010830"/>
                    <a:pt x="0" y="1295400"/>
                  </a:cubicBezTo>
                  <a:cubicBezTo>
                    <a:pt x="0" y="579970"/>
                    <a:pt x="579970" y="0"/>
                    <a:pt x="1295400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3589907" y="2744661"/>
            <a:ext cx="1578227" cy="1578227"/>
            <a:chOff x="3742350" y="2667278"/>
            <a:chExt cx="1578227" cy="1578227"/>
          </a:xfrm>
        </p:grpSpPr>
        <p:sp>
          <p:nvSpPr>
            <p:cNvPr id="21" name="椭圆 20"/>
            <p:cNvSpPr/>
            <p:nvPr/>
          </p:nvSpPr>
          <p:spPr>
            <a:xfrm>
              <a:off x="3742350" y="2667278"/>
              <a:ext cx="1578227" cy="1578227"/>
            </a:xfrm>
            <a:prstGeom prst="ellipse">
              <a:avLst/>
            </a:prstGeom>
            <a:solidFill>
              <a:srgbClr val="663A2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6" t="50820" r="68249" b="4727"/>
            <a:stretch>
              <a:fillRect/>
            </a:stretch>
          </p:blipFill>
          <p:spPr>
            <a:xfrm>
              <a:off x="3856599" y="2781527"/>
              <a:ext cx="1349728" cy="1349728"/>
            </a:xfrm>
            <a:custGeom>
              <a:avLst/>
              <a:gdLst>
                <a:gd name="connsiteX0" fmla="*/ 1290637 w 2581274"/>
                <a:gd name="connsiteY0" fmla="*/ 0 h 2581274"/>
                <a:gd name="connsiteX1" fmla="*/ 2581274 w 2581274"/>
                <a:gd name="connsiteY1" fmla="*/ 1290637 h 2581274"/>
                <a:gd name="connsiteX2" fmla="*/ 1290637 w 2581274"/>
                <a:gd name="connsiteY2" fmla="*/ 2581274 h 2581274"/>
                <a:gd name="connsiteX3" fmla="*/ 0 w 2581274"/>
                <a:gd name="connsiteY3" fmla="*/ 1290637 h 2581274"/>
                <a:gd name="connsiteX4" fmla="*/ 1290637 w 2581274"/>
                <a:gd name="connsiteY4" fmla="*/ 0 h 258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274" h="2581274">
                  <a:moveTo>
                    <a:pt x="1290637" y="0"/>
                  </a:moveTo>
                  <a:cubicBezTo>
                    <a:pt x="2003436" y="0"/>
                    <a:pt x="2581274" y="577838"/>
                    <a:pt x="2581274" y="1290637"/>
                  </a:cubicBezTo>
                  <a:cubicBezTo>
                    <a:pt x="2581274" y="2003436"/>
                    <a:pt x="2003436" y="2581274"/>
                    <a:pt x="1290637" y="2581274"/>
                  </a:cubicBezTo>
                  <a:cubicBezTo>
                    <a:pt x="577838" y="2581274"/>
                    <a:pt x="0" y="2003436"/>
                    <a:pt x="0" y="1290637"/>
                  </a:cubicBezTo>
                  <a:cubicBezTo>
                    <a:pt x="0" y="577838"/>
                    <a:pt x="577838" y="0"/>
                    <a:pt x="1290637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</p:pic>
      </p:grpSp>
      <p:grpSp>
        <p:nvGrpSpPr>
          <p:cNvPr id="30" name="组合 29"/>
          <p:cNvGrpSpPr/>
          <p:nvPr/>
        </p:nvGrpSpPr>
        <p:grpSpPr>
          <a:xfrm>
            <a:off x="8753063" y="2744661"/>
            <a:ext cx="1578227" cy="1578227"/>
            <a:chOff x="8582133" y="2667278"/>
            <a:chExt cx="1578227" cy="1578227"/>
          </a:xfrm>
        </p:grpSpPr>
        <p:sp>
          <p:nvSpPr>
            <p:cNvPr id="28" name="椭圆 27"/>
            <p:cNvSpPr/>
            <p:nvPr/>
          </p:nvSpPr>
          <p:spPr>
            <a:xfrm>
              <a:off x="8582133" y="2667278"/>
              <a:ext cx="1578227" cy="1578227"/>
            </a:xfrm>
            <a:prstGeom prst="ellipse">
              <a:avLst/>
            </a:prstGeom>
            <a:solidFill>
              <a:srgbClr val="92D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22" t="36006" r="9544" b="8292"/>
            <a:stretch>
              <a:fillRect/>
            </a:stretch>
          </p:blipFill>
          <p:spPr>
            <a:xfrm>
              <a:off x="8693892" y="2779037"/>
              <a:ext cx="1354709" cy="1354709"/>
            </a:xfrm>
            <a:custGeom>
              <a:avLst/>
              <a:gdLst>
                <a:gd name="connsiteX0" fmla="*/ 1295400 w 2590800"/>
                <a:gd name="connsiteY0" fmla="*/ 0 h 2590800"/>
                <a:gd name="connsiteX1" fmla="*/ 2590800 w 2590800"/>
                <a:gd name="connsiteY1" fmla="*/ 1295400 h 2590800"/>
                <a:gd name="connsiteX2" fmla="*/ 1295400 w 2590800"/>
                <a:gd name="connsiteY2" fmla="*/ 2590800 h 2590800"/>
                <a:gd name="connsiteX3" fmla="*/ 0 w 2590800"/>
                <a:gd name="connsiteY3" fmla="*/ 1295400 h 2590800"/>
                <a:gd name="connsiteX4" fmla="*/ 1295400 w 2590800"/>
                <a:gd name="connsiteY4" fmla="*/ 0 h 259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0800" h="2590800">
                  <a:moveTo>
                    <a:pt x="1295400" y="0"/>
                  </a:moveTo>
                  <a:cubicBezTo>
                    <a:pt x="2010830" y="0"/>
                    <a:pt x="2590800" y="579970"/>
                    <a:pt x="2590800" y="1295400"/>
                  </a:cubicBezTo>
                  <a:cubicBezTo>
                    <a:pt x="2590800" y="2010830"/>
                    <a:pt x="2010830" y="2590800"/>
                    <a:pt x="1295400" y="2590800"/>
                  </a:cubicBezTo>
                  <a:cubicBezTo>
                    <a:pt x="579970" y="2590800"/>
                    <a:pt x="0" y="2010830"/>
                    <a:pt x="0" y="1295400"/>
                  </a:cubicBezTo>
                  <a:cubicBezTo>
                    <a:pt x="0" y="579970"/>
                    <a:pt x="579970" y="0"/>
                    <a:pt x="1295400" y="0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</p:pic>
      </p:grpSp>
      <p:sp>
        <p:nvSpPr>
          <p:cNvPr id="34" name="文本框 33"/>
          <p:cNvSpPr txBox="1"/>
          <p:nvPr/>
        </p:nvSpPr>
        <p:spPr>
          <a:xfrm>
            <a:off x="4369840" y="917057"/>
            <a:ext cx="345231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836064" y="4440169"/>
            <a:ext cx="16971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21269" y="4440169"/>
            <a:ext cx="16971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47429" y="4440169"/>
            <a:ext cx="16971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72553" y="4440169"/>
            <a:ext cx="16971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693605" y="4440169"/>
            <a:ext cx="16971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381106" y="0"/>
            <a:ext cx="45719" cy="136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776516" y="5490000"/>
            <a:ext cx="45719" cy="136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5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35" grpId="0"/>
      <p:bldP spid="36" grpId="0"/>
      <p:bldP spid="37" grpId="0"/>
      <p:bldP spid="38" grpId="0"/>
      <p:bldP spid="39" grpId="0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" t="3064" r="3046" b="423"/>
          <a:stretch>
            <a:fillRect/>
          </a:stretch>
        </p:blipFill>
        <p:spPr>
          <a:xfrm>
            <a:off x="766763" y="1194916"/>
            <a:ext cx="6667500" cy="4524375"/>
          </a:xfrm>
          <a:custGeom>
            <a:avLst/>
            <a:gdLst>
              <a:gd name="connsiteX0" fmla="*/ 0 w 6667500"/>
              <a:gd name="connsiteY0" fmla="*/ 0 h 4524375"/>
              <a:gd name="connsiteX1" fmla="*/ 6667500 w 6667500"/>
              <a:gd name="connsiteY1" fmla="*/ 0 h 4524375"/>
              <a:gd name="connsiteX2" fmla="*/ 6667500 w 6667500"/>
              <a:gd name="connsiteY2" fmla="*/ 4524375 h 4524375"/>
              <a:gd name="connsiteX3" fmla="*/ 0 w 6667500"/>
              <a:gd name="connsiteY3" fmla="*/ 4524375 h 452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7500" h="4524375">
                <a:moveTo>
                  <a:pt x="0" y="0"/>
                </a:moveTo>
                <a:lnTo>
                  <a:pt x="6667500" y="0"/>
                </a:lnTo>
                <a:lnTo>
                  <a:pt x="6667500" y="4524375"/>
                </a:lnTo>
                <a:lnTo>
                  <a:pt x="0" y="4524375"/>
                </a:lnTo>
                <a:close/>
              </a:path>
            </a:pathLst>
          </a:custGeom>
        </p:spPr>
      </p:pic>
      <p:sp>
        <p:nvSpPr>
          <p:cNvPr id="18" name="文本框 17"/>
          <p:cNvSpPr txBox="1"/>
          <p:nvPr/>
        </p:nvSpPr>
        <p:spPr>
          <a:xfrm>
            <a:off x="8719584" y="3803382"/>
            <a:ext cx="2705653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Chapter 2</a:t>
            </a: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b="1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68848" y="2018060"/>
            <a:ext cx="3452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41244" y="2073558"/>
            <a:ext cx="72000" cy="720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3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build="p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6763" y="549275"/>
            <a:ext cx="4400550" cy="57594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31107" y="1316832"/>
            <a:ext cx="3471863" cy="422433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40879" y="2644170"/>
            <a:ext cx="3452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40879" y="5821777"/>
            <a:ext cx="34523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6000" y="847499"/>
            <a:ext cx="5329238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96000" y="5823298"/>
            <a:ext cx="16668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27182" y="5823298"/>
            <a:ext cx="16668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58363" y="5823298"/>
            <a:ext cx="16668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t="73193" r="13767"/>
          <a:stretch>
            <a:fillRect/>
          </a:stretch>
        </p:blipFill>
        <p:spPr>
          <a:xfrm>
            <a:off x="7927180" y="4616244"/>
            <a:ext cx="1666875" cy="924925"/>
          </a:xfrm>
          <a:custGeom>
            <a:avLst/>
            <a:gdLst>
              <a:gd name="connsiteX0" fmla="*/ 0 w 1666875"/>
              <a:gd name="connsiteY0" fmla="*/ 0 h 924925"/>
              <a:gd name="connsiteX1" fmla="*/ 1666875 w 1666875"/>
              <a:gd name="connsiteY1" fmla="*/ 0 h 924925"/>
              <a:gd name="connsiteX2" fmla="*/ 1666875 w 1666875"/>
              <a:gd name="connsiteY2" fmla="*/ 924925 h 924925"/>
              <a:gd name="connsiteX3" fmla="*/ 0 w 1666875"/>
              <a:gd name="connsiteY3" fmla="*/ 924925 h 92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924925">
                <a:moveTo>
                  <a:pt x="0" y="0"/>
                </a:moveTo>
                <a:lnTo>
                  <a:pt x="1666875" y="0"/>
                </a:lnTo>
                <a:lnTo>
                  <a:pt x="1666875" y="924925"/>
                </a:lnTo>
                <a:lnTo>
                  <a:pt x="0" y="924925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r="13767" b="28845"/>
          <a:stretch>
            <a:fillRect/>
          </a:stretch>
        </p:blipFill>
        <p:spPr>
          <a:xfrm>
            <a:off x="9758363" y="2090837"/>
            <a:ext cx="1666875" cy="2455069"/>
          </a:xfrm>
          <a:custGeom>
            <a:avLst/>
            <a:gdLst>
              <a:gd name="connsiteX0" fmla="*/ 0 w 1666875"/>
              <a:gd name="connsiteY0" fmla="*/ 0 h 2455069"/>
              <a:gd name="connsiteX1" fmla="*/ 1666875 w 1666875"/>
              <a:gd name="connsiteY1" fmla="*/ 0 h 2455069"/>
              <a:gd name="connsiteX2" fmla="*/ 1666875 w 1666875"/>
              <a:gd name="connsiteY2" fmla="*/ 2455069 h 2455069"/>
              <a:gd name="connsiteX3" fmla="*/ 0 w 1666875"/>
              <a:gd name="connsiteY3" fmla="*/ 2455069 h 245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2455069">
                <a:moveTo>
                  <a:pt x="0" y="0"/>
                </a:moveTo>
                <a:lnTo>
                  <a:pt x="1666875" y="0"/>
                </a:lnTo>
                <a:lnTo>
                  <a:pt x="1666875" y="2455069"/>
                </a:lnTo>
                <a:lnTo>
                  <a:pt x="0" y="2455069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r="13767" b="28845"/>
          <a:stretch>
            <a:fillRect/>
          </a:stretch>
        </p:blipFill>
        <p:spPr>
          <a:xfrm>
            <a:off x="7927179" y="2090837"/>
            <a:ext cx="1666875" cy="2455069"/>
          </a:xfrm>
          <a:custGeom>
            <a:avLst/>
            <a:gdLst>
              <a:gd name="connsiteX0" fmla="*/ 0 w 1666875"/>
              <a:gd name="connsiteY0" fmla="*/ 0 h 2455069"/>
              <a:gd name="connsiteX1" fmla="*/ 1666875 w 1666875"/>
              <a:gd name="connsiteY1" fmla="*/ 0 h 2455069"/>
              <a:gd name="connsiteX2" fmla="*/ 1666875 w 1666875"/>
              <a:gd name="connsiteY2" fmla="*/ 2455069 h 2455069"/>
              <a:gd name="connsiteX3" fmla="*/ 0 w 1666875"/>
              <a:gd name="connsiteY3" fmla="*/ 2455069 h 245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2455069">
                <a:moveTo>
                  <a:pt x="0" y="0"/>
                </a:moveTo>
                <a:lnTo>
                  <a:pt x="1666875" y="0"/>
                </a:lnTo>
                <a:lnTo>
                  <a:pt x="1666875" y="2455069"/>
                </a:lnTo>
                <a:lnTo>
                  <a:pt x="0" y="2455069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3" t="73193" r="13561"/>
          <a:stretch>
            <a:fillRect/>
          </a:stretch>
        </p:blipFill>
        <p:spPr>
          <a:xfrm>
            <a:off x="9758364" y="4616244"/>
            <a:ext cx="1666875" cy="924925"/>
          </a:xfrm>
          <a:custGeom>
            <a:avLst/>
            <a:gdLst>
              <a:gd name="connsiteX0" fmla="*/ 0 w 1666875"/>
              <a:gd name="connsiteY0" fmla="*/ 0 h 924925"/>
              <a:gd name="connsiteX1" fmla="*/ 1666875 w 1666875"/>
              <a:gd name="connsiteY1" fmla="*/ 0 h 924925"/>
              <a:gd name="connsiteX2" fmla="*/ 1666875 w 1666875"/>
              <a:gd name="connsiteY2" fmla="*/ 924925 h 924925"/>
              <a:gd name="connsiteX3" fmla="*/ 0 w 1666875"/>
              <a:gd name="connsiteY3" fmla="*/ 924925 h 92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924925">
                <a:moveTo>
                  <a:pt x="0" y="0"/>
                </a:moveTo>
                <a:lnTo>
                  <a:pt x="1666875" y="0"/>
                </a:lnTo>
                <a:lnTo>
                  <a:pt x="1666875" y="924925"/>
                </a:lnTo>
                <a:lnTo>
                  <a:pt x="0" y="924925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5607598" y="2315816"/>
            <a:ext cx="5965277" cy="3000375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7" t="3011" r="14720" b="70989"/>
          <a:stretch>
            <a:fillRect/>
          </a:stretch>
        </p:blipFill>
        <p:spPr>
          <a:xfrm>
            <a:off x="6096001" y="2090837"/>
            <a:ext cx="1666869" cy="924925"/>
          </a:xfrm>
          <a:custGeom>
            <a:avLst/>
            <a:gdLst>
              <a:gd name="connsiteX0" fmla="*/ 0 w 1666869"/>
              <a:gd name="connsiteY0" fmla="*/ 0 h 924925"/>
              <a:gd name="connsiteX1" fmla="*/ 1666869 w 1666869"/>
              <a:gd name="connsiteY1" fmla="*/ 0 h 924925"/>
              <a:gd name="connsiteX2" fmla="*/ 1666869 w 1666869"/>
              <a:gd name="connsiteY2" fmla="*/ 924925 h 924925"/>
              <a:gd name="connsiteX3" fmla="*/ 0 w 1666869"/>
              <a:gd name="connsiteY3" fmla="*/ 924925 h 92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69" h="924925">
                <a:moveTo>
                  <a:pt x="0" y="0"/>
                </a:moveTo>
                <a:lnTo>
                  <a:pt x="1666869" y="0"/>
                </a:lnTo>
                <a:lnTo>
                  <a:pt x="1666869" y="924925"/>
                </a:lnTo>
                <a:lnTo>
                  <a:pt x="0" y="924925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8" t="30988" r="14858"/>
          <a:stretch>
            <a:fillRect/>
          </a:stretch>
        </p:blipFill>
        <p:spPr>
          <a:xfrm>
            <a:off x="6092722" y="3086100"/>
            <a:ext cx="1666870" cy="2455069"/>
          </a:xfrm>
          <a:custGeom>
            <a:avLst/>
            <a:gdLst>
              <a:gd name="connsiteX0" fmla="*/ 0 w 1666870"/>
              <a:gd name="connsiteY0" fmla="*/ 0 h 2455069"/>
              <a:gd name="connsiteX1" fmla="*/ 1666870 w 1666870"/>
              <a:gd name="connsiteY1" fmla="*/ 0 h 2455069"/>
              <a:gd name="connsiteX2" fmla="*/ 1666870 w 1666870"/>
              <a:gd name="connsiteY2" fmla="*/ 2455069 h 2455069"/>
              <a:gd name="connsiteX3" fmla="*/ 0 w 1666870"/>
              <a:gd name="connsiteY3" fmla="*/ 2455069 h 245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0" h="2455069">
                <a:moveTo>
                  <a:pt x="0" y="0"/>
                </a:moveTo>
                <a:lnTo>
                  <a:pt x="1666870" y="0"/>
                </a:lnTo>
                <a:lnTo>
                  <a:pt x="1666870" y="2455069"/>
                </a:lnTo>
                <a:lnTo>
                  <a:pt x="0" y="245506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875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7" grpId="0"/>
      <p:bldP spid="20" grpId="0"/>
      <p:bldP spid="21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66763" y="565615"/>
            <a:ext cx="5734800" cy="5733585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61099" y="1874838"/>
            <a:ext cx="2802879" cy="303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289398" y="2619199"/>
            <a:ext cx="257230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69956" y="894699"/>
            <a:ext cx="2027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r="15852"/>
          <a:stretch>
            <a:fillRect/>
          </a:stretch>
        </p:blipFill>
        <p:spPr>
          <a:xfrm>
            <a:off x="3734742" y="3529018"/>
            <a:ext cx="2361258" cy="2361257"/>
          </a:xfrm>
          <a:custGeom>
            <a:avLst/>
            <a:gdLst>
              <a:gd name="connsiteX0" fmla="*/ 0 w 2361258"/>
              <a:gd name="connsiteY0" fmla="*/ 0 h 2361257"/>
              <a:gd name="connsiteX1" fmla="*/ 2361258 w 2361258"/>
              <a:gd name="connsiteY1" fmla="*/ 0 h 2361257"/>
              <a:gd name="connsiteX2" fmla="*/ 2361258 w 2361258"/>
              <a:gd name="connsiteY2" fmla="*/ 2361257 h 2361257"/>
              <a:gd name="connsiteX3" fmla="*/ 0 w 2361258"/>
              <a:gd name="connsiteY3" fmla="*/ 2361257 h 23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258" h="2361257">
                <a:moveTo>
                  <a:pt x="0" y="0"/>
                </a:moveTo>
                <a:lnTo>
                  <a:pt x="2361258" y="0"/>
                </a:lnTo>
                <a:lnTo>
                  <a:pt x="2361258" y="2361257"/>
                </a:lnTo>
                <a:lnTo>
                  <a:pt x="0" y="2361257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8" r="12458"/>
          <a:stretch>
            <a:fillRect/>
          </a:stretch>
        </p:blipFill>
        <p:spPr>
          <a:xfrm>
            <a:off x="3734742" y="894699"/>
            <a:ext cx="2361258" cy="2361153"/>
          </a:xfrm>
          <a:custGeom>
            <a:avLst/>
            <a:gdLst>
              <a:gd name="connsiteX0" fmla="*/ 0 w 2361258"/>
              <a:gd name="connsiteY0" fmla="*/ 0 h 2361153"/>
              <a:gd name="connsiteX1" fmla="*/ 2361258 w 2361258"/>
              <a:gd name="connsiteY1" fmla="*/ 0 h 2361153"/>
              <a:gd name="connsiteX2" fmla="*/ 2361258 w 2361258"/>
              <a:gd name="connsiteY2" fmla="*/ 2361153 h 2361153"/>
              <a:gd name="connsiteX3" fmla="*/ 0 w 2361258"/>
              <a:gd name="connsiteY3" fmla="*/ 2361153 h 236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258" h="2361153">
                <a:moveTo>
                  <a:pt x="0" y="0"/>
                </a:moveTo>
                <a:lnTo>
                  <a:pt x="2361258" y="0"/>
                </a:lnTo>
                <a:lnTo>
                  <a:pt x="2361258" y="2361153"/>
                </a:lnTo>
                <a:lnTo>
                  <a:pt x="0" y="2361153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0" r="12460"/>
          <a:stretch>
            <a:fillRect/>
          </a:stretch>
        </p:blipFill>
        <p:spPr>
          <a:xfrm>
            <a:off x="1070124" y="3529018"/>
            <a:ext cx="2361258" cy="2361258"/>
          </a:xfrm>
          <a:custGeom>
            <a:avLst/>
            <a:gdLst>
              <a:gd name="connsiteX0" fmla="*/ 0 w 2361258"/>
              <a:gd name="connsiteY0" fmla="*/ 0 h 2361258"/>
              <a:gd name="connsiteX1" fmla="*/ 2361258 w 2361258"/>
              <a:gd name="connsiteY1" fmla="*/ 0 h 2361258"/>
              <a:gd name="connsiteX2" fmla="*/ 2361258 w 2361258"/>
              <a:gd name="connsiteY2" fmla="*/ 2361258 h 2361258"/>
              <a:gd name="connsiteX3" fmla="*/ 0 w 2361258"/>
              <a:gd name="connsiteY3" fmla="*/ 2361258 h 23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258" h="2361258">
                <a:moveTo>
                  <a:pt x="0" y="0"/>
                </a:moveTo>
                <a:lnTo>
                  <a:pt x="2361258" y="0"/>
                </a:lnTo>
                <a:lnTo>
                  <a:pt x="2361258" y="2361258"/>
                </a:lnTo>
                <a:lnTo>
                  <a:pt x="0" y="2361258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8" r="12458"/>
          <a:stretch>
            <a:fillRect/>
          </a:stretch>
        </p:blipFill>
        <p:spPr>
          <a:xfrm>
            <a:off x="1070124" y="894699"/>
            <a:ext cx="2361258" cy="2361153"/>
          </a:xfrm>
          <a:custGeom>
            <a:avLst/>
            <a:gdLst>
              <a:gd name="connsiteX0" fmla="*/ 0 w 2361258"/>
              <a:gd name="connsiteY0" fmla="*/ 0 h 2361153"/>
              <a:gd name="connsiteX1" fmla="*/ 2361258 w 2361258"/>
              <a:gd name="connsiteY1" fmla="*/ 0 h 2361153"/>
              <a:gd name="connsiteX2" fmla="*/ 2361258 w 2361258"/>
              <a:gd name="connsiteY2" fmla="*/ 2361153 h 2361153"/>
              <a:gd name="connsiteX3" fmla="*/ 0 w 2361258"/>
              <a:gd name="connsiteY3" fmla="*/ 2361153 h 236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258" h="2361153">
                <a:moveTo>
                  <a:pt x="0" y="0"/>
                </a:moveTo>
                <a:lnTo>
                  <a:pt x="2361258" y="0"/>
                </a:lnTo>
                <a:lnTo>
                  <a:pt x="2361258" y="2361153"/>
                </a:lnTo>
                <a:lnTo>
                  <a:pt x="0" y="236115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659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6763" y="549275"/>
            <a:ext cx="4400550" cy="575945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35306" y="1681801"/>
            <a:ext cx="2663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1400" dirty="0" smtClean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5306" y="3144874"/>
            <a:ext cx="2663465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6" b="14901"/>
          <a:stretch>
            <a:fillRect/>
          </a:stretch>
        </p:blipFill>
        <p:spPr>
          <a:xfrm rot="16200000">
            <a:off x="5655080" y="548633"/>
            <a:ext cx="5769517" cy="5770800"/>
          </a:xfrm>
          <a:custGeom>
            <a:avLst/>
            <a:gdLst>
              <a:gd name="connsiteX0" fmla="*/ 5769517 w 5769517"/>
              <a:gd name="connsiteY0" fmla="*/ 0 h 5770800"/>
              <a:gd name="connsiteX1" fmla="*/ 5769517 w 5769517"/>
              <a:gd name="connsiteY1" fmla="*/ 5770800 h 5770800"/>
              <a:gd name="connsiteX2" fmla="*/ 0 w 5769517"/>
              <a:gd name="connsiteY2" fmla="*/ 5770800 h 5770800"/>
              <a:gd name="connsiteX3" fmla="*/ 0 w 5769517"/>
              <a:gd name="connsiteY3" fmla="*/ 0 h 577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9517" h="5770800">
                <a:moveTo>
                  <a:pt x="5769517" y="0"/>
                </a:moveTo>
                <a:lnTo>
                  <a:pt x="5769517" y="5770800"/>
                </a:lnTo>
                <a:lnTo>
                  <a:pt x="0" y="577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5" name="矩形 14"/>
          <p:cNvSpPr/>
          <p:nvPr/>
        </p:nvSpPr>
        <p:spPr>
          <a:xfrm>
            <a:off x="6044667" y="939391"/>
            <a:ext cx="4990342" cy="4989285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7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272887" y="5731644"/>
            <a:ext cx="257230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90077" y="549275"/>
            <a:ext cx="257230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379519" y="558964"/>
            <a:ext cx="45719" cy="147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333179" y="3584107"/>
            <a:ext cx="20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9" b="18956"/>
          <a:stretch>
            <a:fillRect/>
          </a:stretch>
        </p:blipFill>
        <p:spPr>
          <a:xfrm>
            <a:off x="3527742" y="3857625"/>
            <a:ext cx="2568257" cy="2451100"/>
          </a:xfrm>
          <a:custGeom>
            <a:avLst/>
            <a:gdLst>
              <a:gd name="connsiteX0" fmla="*/ 0 w 2568257"/>
              <a:gd name="connsiteY0" fmla="*/ 0 h 2451100"/>
              <a:gd name="connsiteX1" fmla="*/ 2568257 w 2568257"/>
              <a:gd name="connsiteY1" fmla="*/ 0 h 2451100"/>
              <a:gd name="connsiteX2" fmla="*/ 2568257 w 2568257"/>
              <a:gd name="connsiteY2" fmla="*/ 2451100 h 2451100"/>
              <a:gd name="connsiteX3" fmla="*/ 0 w 2568257"/>
              <a:gd name="connsiteY3" fmla="*/ 2451100 h 245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8257" h="2451100">
                <a:moveTo>
                  <a:pt x="0" y="0"/>
                </a:moveTo>
                <a:lnTo>
                  <a:pt x="2568257" y="0"/>
                </a:lnTo>
                <a:lnTo>
                  <a:pt x="2568257" y="2451100"/>
                </a:lnTo>
                <a:lnTo>
                  <a:pt x="0" y="245110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3" r="16453"/>
          <a:stretch>
            <a:fillRect/>
          </a:stretch>
        </p:blipFill>
        <p:spPr>
          <a:xfrm>
            <a:off x="766764" y="549275"/>
            <a:ext cx="2576175" cy="5759450"/>
          </a:xfrm>
          <a:custGeom>
            <a:avLst/>
            <a:gdLst>
              <a:gd name="connsiteX0" fmla="*/ 0 w 2576175"/>
              <a:gd name="connsiteY0" fmla="*/ 0 h 5759450"/>
              <a:gd name="connsiteX1" fmla="*/ 2576175 w 2576175"/>
              <a:gd name="connsiteY1" fmla="*/ 0 h 5759450"/>
              <a:gd name="connsiteX2" fmla="*/ 2576175 w 2576175"/>
              <a:gd name="connsiteY2" fmla="*/ 5759450 h 5759450"/>
              <a:gd name="connsiteX3" fmla="*/ 0 w 2576175"/>
              <a:gd name="connsiteY3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6175" h="5759450">
                <a:moveTo>
                  <a:pt x="0" y="0"/>
                </a:moveTo>
                <a:lnTo>
                  <a:pt x="2576175" y="0"/>
                </a:lnTo>
                <a:lnTo>
                  <a:pt x="2576175" y="5759450"/>
                </a:lnTo>
                <a:lnTo>
                  <a:pt x="0" y="575945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5" b="9535"/>
          <a:stretch>
            <a:fillRect/>
          </a:stretch>
        </p:blipFill>
        <p:spPr>
          <a:xfrm>
            <a:off x="3519825" y="549275"/>
            <a:ext cx="2576175" cy="3127375"/>
          </a:xfrm>
          <a:custGeom>
            <a:avLst/>
            <a:gdLst>
              <a:gd name="connsiteX0" fmla="*/ 0 w 2576175"/>
              <a:gd name="connsiteY0" fmla="*/ 0 h 3127375"/>
              <a:gd name="connsiteX1" fmla="*/ 2576175 w 2576175"/>
              <a:gd name="connsiteY1" fmla="*/ 0 h 3127375"/>
              <a:gd name="connsiteX2" fmla="*/ 2576175 w 2576175"/>
              <a:gd name="connsiteY2" fmla="*/ 3127375 h 3127375"/>
              <a:gd name="connsiteX3" fmla="*/ 0 w 2576175"/>
              <a:gd name="connsiteY3" fmla="*/ 3127375 h 312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6175" h="3127375">
                <a:moveTo>
                  <a:pt x="0" y="0"/>
                </a:moveTo>
                <a:lnTo>
                  <a:pt x="2576175" y="0"/>
                </a:lnTo>
                <a:lnTo>
                  <a:pt x="2576175" y="3127375"/>
                </a:lnTo>
                <a:lnTo>
                  <a:pt x="0" y="312737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6236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2" b="33482"/>
          <a:stretch>
            <a:fillRect/>
          </a:stretch>
        </p:blipFill>
        <p:spPr>
          <a:xfrm>
            <a:off x="0" y="0"/>
            <a:ext cx="12192000" cy="2743200"/>
          </a:xfrm>
          <a:custGeom>
            <a:avLst/>
            <a:gdLst>
              <a:gd name="connsiteX0" fmla="*/ 0 w 12192000"/>
              <a:gd name="connsiteY0" fmla="*/ 0 h 2743200"/>
              <a:gd name="connsiteX1" fmla="*/ 12192000 w 12192000"/>
              <a:gd name="connsiteY1" fmla="*/ 0 h 2743200"/>
              <a:gd name="connsiteX2" fmla="*/ 12192000 w 12192000"/>
              <a:gd name="connsiteY2" fmla="*/ 2743200 h 2743200"/>
              <a:gd name="connsiteX3" fmla="*/ 0 w 121920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43200">
                <a:moveTo>
                  <a:pt x="0" y="0"/>
                </a:moveTo>
                <a:lnTo>
                  <a:pt x="12192000" y="0"/>
                </a:lnTo>
                <a:lnTo>
                  <a:pt x="12192000" y="2743200"/>
                </a:lnTo>
                <a:lnTo>
                  <a:pt x="0" y="27432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4" t="4090" r="19040" b="4729"/>
          <a:stretch>
            <a:fillRect/>
          </a:stretch>
        </p:blipFill>
        <p:spPr>
          <a:xfrm>
            <a:off x="2056449" y="1087795"/>
            <a:ext cx="3316223" cy="3315213"/>
          </a:xfrm>
          <a:custGeom>
            <a:avLst/>
            <a:gdLst>
              <a:gd name="connsiteX0" fmla="*/ 2126298 w 4275721"/>
              <a:gd name="connsiteY0" fmla="*/ 0 h 4274419"/>
              <a:gd name="connsiteX1" fmla="*/ 4275721 w 4275721"/>
              <a:gd name="connsiteY1" fmla="*/ 2089170 h 4274419"/>
              <a:gd name="connsiteX2" fmla="*/ 2138673 w 4275721"/>
              <a:gd name="connsiteY2" fmla="*/ 4274419 h 4274419"/>
              <a:gd name="connsiteX3" fmla="*/ 0 w 4275721"/>
              <a:gd name="connsiteY3" fmla="*/ 2076469 h 4274419"/>
              <a:gd name="connsiteX4" fmla="*/ 2126298 w 4275721"/>
              <a:gd name="connsiteY4" fmla="*/ 0 h 4274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5721" h="4274419">
                <a:moveTo>
                  <a:pt x="2126298" y="0"/>
                </a:moveTo>
                <a:lnTo>
                  <a:pt x="4275721" y="2089170"/>
                </a:lnTo>
                <a:cubicBezTo>
                  <a:pt x="3555964" y="2814411"/>
                  <a:pt x="2858430" y="3549177"/>
                  <a:pt x="2138673" y="4274419"/>
                </a:cubicBezTo>
                <a:lnTo>
                  <a:pt x="0" y="2076469"/>
                </a:lnTo>
                <a:cubicBezTo>
                  <a:pt x="697124" y="1385370"/>
                  <a:pt x="1429175" y="691099"/>
                  <a:pt x="2126298" y="0"/>
                </a:cubicBez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5" t="3119" r="17751" b="1355"/>
          <a:stretch>
            <a:fillRect/>
          </a:stretch>
        </p:blipFill>
        <p:spPr>
          <a:xfrm>
            <a:off x="6772288" y="1087795"/>
            <a:ext cx="3363261" cy="3315213"/>
          </a:xfrm>
          <a:custGeom>
            <a:avLst/>
            <a:gdLst>
              <a:gd name="connsiteX0" fmla="*/ 2204138 w 4452724"/>
              <a:gd name="connsiteY0" fmla="*/ 0 h 4478124"/>
              <a:gd name="connsiteX1" fmla="*/ 4452724 w 4452724"/>
              <a:gd name="connsiteY1" fmla="*/ 2185087 h 4478124"/>
              <a:gd name="connsiteX2" fmla="*/ 2210487 w 4452724"/>
              <a:gd name="connsiteY2" fmla="*/ 4478124 h 4478124"/>
              <a:gd name="connsiteX3" fmla="*/ 0 w 4452724"/>
              <a:gd name="connsiteY3" fmla="*/ 2185087 h 4478124"/>
              <a:gd name="connsiteX4" fmla="*/ 2204138 w 4452724"/>
              <a:gd name="connsiteY4" fmla="*/ 0 h 447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2724" h="4478124">
                <a:moveTo>
                  <a:pt x="2204138" y="0"/>
                </a:moveTo>
                <a:lnTo>
                  <a:pt x="4452724" y="2185087"/>
                </a:lnTo>
                <a:lnTo>
                  <a:pt x="2210487" y="4478124"/>
                </a:lnTo>
                <a:lnTo>
                  <a:pt x="0" y="2185087"/>
                </a:lnTo>
                <a:cubicBezTo>
                  <a:pt x="734712" y="1456724"/>
                  <a:pt x="1469425" y="728363"/>
                  <a:pt x="220413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9" t="4389" r="21171" b="9189"/>
          <a:stretch>
            <a:fillRect/>
          </a:stretch>
        </p:blipFill>
        <p:spPr>
          <a:xfrm>
            <a:off x="3985493" y="641501"/>
            <a:ext cx="4221013" cy="4207801"/>
          </a:xfrm>
          <a:custGeom>
            <a:avLst/>
            <a:gdLst>
              <a:gd name="connsiteX0" fmla="*/ 2015079 w 4058732"/>
              <a:gd name="connsiteY0" fmla="*/ 0 h 4046029"/>
              <a:gd name="connsiteX1" fmla="*/ 4058732 w 4058732"/>
              <a:gd name="connsiteY1" fmla="*/ 1980152 h 4046029"/>
              <a:gd name="connsiteX2" fmla="*/ 2015079 w 4058732"/>
              <a:gd name="connsiteY2" fmla="*/ 4046029 h 4046029"/>
              <a:gd name="connsiteX3" fmla="*/ 0 w 4058732"/>
              <a:gd name="connsiteY3" fmla="*/ 1976977 h 4046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8732" h="4046029">
                <a:moveTo>
                  <a:pt x="2015079" y="0"/>
                </a:moveTo>
                <a:lnTo>
                  <a:pt x="4058732" y="1980152"/>
                </a:lnTo>
                <a:cubicBezTo>
                  <a:pt x="3377514" y="2668778"/>
                  <a:pt x="2696297" y="3357404"/>
                  <a:pt x="2015079" y="4046029"/>
                </a:cubicBezTo>
                <a:lnTo>
                  <a:pt x="0" y="1976977"/>
                </a:lnTo>
                <a:close/>
              </a:path>
            </a:pathLst>
          </a:custGeom>
        </p:spPr>
      </p:pic>
      <p:sp>
        <p:nvSpPr>
          <p:cNvPr id="22" name="文本框 21"/>
          <p:cNvSpPr txBox="1"/>
          <p:nvPr/>
        </p:nvSpPr>
        <p:spPr>
          <a:xfrm>
            <a:off x="4369839" y="5439280"/>
            <a:ext cx="345231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Chapter 3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57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9" t="34478" r="16" b="33413"/>
          <a:stretch>
            <a:fillRect/>
          </a:stretch>
        </p:blipFill>
        <p:spPr>
          <a:xfrm>
            <a:off x="3529197" y="2182113"/>
            <a:ext cx="2566803" cy="2566803"/>
          </a:xfrm>
          <a:custGeom>
            <a:avLst/>
            <a:gdLst>
              <a:gd name="connsiteX0" fmla="*/ 1101041 w 2202083"/>
              <a:gd name="connsiteY0" fmla="*/ 0 h 2202083"/>
              <a:gd name="connsiteX1" fmla="*/ 2202083 w 2202083"/>
              <a:gd name="connsiteY1" fmla="*/ 1101041 h 2202083"/>
              <a:gd name="connsiteX2" fmla="*/ 1101042 w 2202083"/>
              <a:gd name="connsiteY2" fmla="*/ 2202083 h 2202083"/>
              <a:gd name="connsiteX3" fmla="*/ 0 w 2202083"/>
              <a:gd name="connsiteY3" fmla="*/ 1101041 h 220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2083" h="2202083">
                <a:moveTo>
                  <a:pt x="1101041" y="0"/>
                </a:moveTo>
                <a:lnTo>
                  <a:pt x="2202083" y="1101041"/>
                </a:lnTo>
                <a:lnTo>
                  <a:pt x="1101042" y="2202083"/>
                </a:lnTo>
                <a:lnTo>
                  <a:pt x="0" y="1101041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7" t="17205" r="25828" b="50686"/>
          <a:stretch>
            <a:fillRect/>
          </a:stretch>
        </p:blipFill>
        <p:spPr>
          <a:xfrm>
            <a:off x="2148415" y="801329"/>
            <a:ext cx="2566803" cy="2566803"/>
          </a:xfrm>
          <a:custGeom>
            <a:avLst/>
            <a:gdLst>
              <a:gd name="connsiteX0" fmla="*/ 1101041 w 2202083"/>
              <a:gd name="connsiteY0" fmla="*/ 0 h 2202083"/>
              <a:gd name="connsiteX1" fmla="*/ 2202083 w 2202083"/>
              <a:gd name="connsiteY1" fmla="*/ 1101041 h 2202083"/>
              <a:gd name="connsiteX2" fmla="*/ 1101042 w 2202083"/>
              <a:gd name="connsiteY2" fmla="*/ 2202083 h 2202083"/>
              <a:gd name="connsiteX3" fmla="*/ 0 w 2202083"/>
              <a:gd name="connsiteY3" fmla="*/ 1101041 h 220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2083" h="2202083">
                <a:moveTo>
                  <a:pt x="1101041" y="0"/>
                </a:moveTo>
                <a:lnTo>
                  <a:pt x="2202083" y="1101041"/>
                </a:lnTo>
                <a:lnTo>
                  <a:pt x="1101042" y="2202083"/>
                </a:lnTo>
                <a:lnTo>
                  <a:pt x="0" y="110104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t="34409" r="51819" b="33481"/>
          <a:stretch>
            <a:fillRect/>
          </a:stretch>
        </p:blipFill>
        <p:spPr>
          <a:xfrm>
            <a:off x="766763" y="2176633"/>
            <a:ext cx="2566803" cy="2566803"/>
          </a:xfrm>
          <a:custGeom>
            <a:avLst/>
            <a:gdLst>
              <a:gd name="connsiteX0" fmla="*/ 1101041 w 2202083"/>
              <a:gd name="connsiteY0" fmla="*/ 0 h 2202083"/>
              <a:gd name="connsiteX1" fmla="*/ 2202083 w 2202083"/>
              <a:gd name="connsiteY1" fmla="*/ 1101041 h 2202083"/>
              <a:gd name="connsiteX2" fmla="*/ 1101042 w 2202083"/>
              <a:gd name="connsiteY2" fmla="*/ 2202083 h 2202083"/>
              <a:gd name="connsiteX3" fmla="*/ 0 w 2202083"/>
              <a:gd name="connsiteY3" fmla="*/ 1101041 h 220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2083" h="2202083">
                <a:moveTo>
                  <a:pt x="1101041" y="0"/>
                </a:moveTo>
                <a:lnTo>
                  <a:pt x="2202083" y="1101041"/>
                </a:lnTo>
                <a:lnTo>
                  <a:pt x="1101042" y="2202083"/>
                </a:lnTo>
                <a:lnTo>
                  <a:pt x="0" y="1101041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3" t="51751" r="25852" b="16140"/>
          <a:stretch>
            <a:fillRect/>
          </a:stretch>
        </p:blipFill>
        <p:spPr>
          <a:xfrm>
            <a:off x="2148850" y="3562893"/>
            <a:ext cx="2566803" cy="2566803"/>
          </a:xfrm>
          <a:custGeom>
            <a:avLst/>
            <a:gdLst>
              <a:gd name="connsiteX0" fmla="*/ 1101041 w 2202083"/>
              <a:gd name="connsiteY0" fmla="*/ 0 h 2202083"/>
              <a:gd name="connsiteX1" fmla="*/ 2202083 w 2202083"/>
              <a:gd name="connsiteY1" fmla="*/ 1101042 h 2202083"/>
              <a:gd name="connsiteX2" fmla="*/ 1101042 w 2202083"/>
              <a:gd name="connsiteY2" fmla="*/ 2202083 h 2202083"/>
              <a:gd name="connsiteX3" fmla="*/ 0 w 2202083"/>
              <a:gd name="connsiteY3" fmla="*/ 1101041 h 220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2083" h="2202083">
                <a:moveTo>
                  <a:pt x="1101041" y="0"/>
                </a:moveTo>
                <a:lnTo>
                  <a:pt x="2202083" y="1101042"/>
                </a:lnTo>
                <a:lnTo>
                  <a:pt x="1101042" y="2202083"/>
                </a:lnTo>
                <a:lnTo>
                  <a:pt x="0" y="1101041"/>
                </a:lnTo>
                <a:close/>
              </a:path>
            </a:pathLst>
          </a:custGeom>
        </p:spPr>
      </p:pic>
      <p:sp>
        <p:nvSpPr>
          <p:cNvPr id="21" name="斜纹 20"/>
          <p:cNvSpPr/>
          <p:nvPr/>
        </p:nvSpPr>
        <p:spPr>
          <a:xfrm>
            <a:off x="2795" y="0"/>
            <a:ext cx="5410596" cy="5378303"/>
          </a:xfrm>
          <a:prstGeom prst="diagStripe">
            <a:avLst>
              <a:gd name="adj" fmla="val 95234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斜纹 21"/>
          <p:cNvSpPr/>
          <p:nvPr/>
        </p:nvSpPr>
        <p:spPr>
          <a:xfrm>
            <a:off x="2794" y="0"/>
            <a:ext cx="5915406" cy="5880100"/>
          </a:xfrm>
          <a:prstGeom prst="diagStripe">
            <a:avLst>
              <a:gd name="adj" fmla="val 95234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490077" y="3486150"/>
            <a:ext cx="257230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379519" y="554119"/>
            <a:ext cx="45719" cy="147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9021337" y="876621"/>
            <a:ext cx="2041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2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 animBg="1"/>
      <p:bldP spid="2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01308" y="0"/>
            <a:ext cx="7490691" cy="27432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79463" y="4462980"/>
            <a:ext cx="27511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91" b="23191"/>
          <a:stretch>
            <a:fillRect/>
          </a:stretch>
        </p:blipFill>
        <p:spPr>
          <a:xfrm>
            <a:off x="0" y="0"/>
            <a:ext cx="7674150" cy="2743200"/>
          </a:xfrm>
          <a:custGeom>
            <a:avLst/>
            <a:gdLst>
              <a:gd name="connsiteX0" fmla="*/ 0 w 7674150"/>
              <a:gd name="connsiteY0" fmla="*/ 0 h 2743200"/>
              <a:gd name="connsiteX1" fmla="*/ 7674150 w 7674150"/>
              <a:gd name="connsiteY1" fmla="*/ 0 h 2743200"/>
              <a:gd name="connsiteX2" fmla="*/ 7674150 w 7674150"/>
              <a:gd name="connsiteY2" fmla="*/ 2743200 h 2743200"/>
              <a:gd name="connsiteX3" fmla="*/ 0 w 767415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74150" h="2743200">
                <a:moveTo>
                  <a:pt x="0" y="0"/>
                </a:moveTo>
                <a:lnTo>
                  <a:pt x="7674150" y="0"/>
                </a:lnTo>
                <a:lnTo>
                  <a:pt x="7674150" y="2743200"/>
                </a:lnTo>
                <a:lnTo>
                  <a:pt x="0" y="2743200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779463" y="3478213"/>
            <a:ext cx="206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12" y="3478213"/>
            <a:ext cx="854297" cy="8542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50" y="3478213"/>
            <a:ext cx="976138" cy="8542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129" y="3478213"/>
            <a:ext cx="797121" cy="85429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67300" y="4901562"/>
            <a:ext cx="166687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微信添加您的标题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28781" y="4901562"/>
            <a:ext cx="166687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微信添加您的标题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566251" y="4901562"/>
            <a:ext cx="166687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微信添加您的标题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71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16" grpId="0" build="p"/>
      <p:bldP spid="17" grpId="0"/>
      <p:bldP spid="20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0" t="2249" r="10361"/>
          <a:stretch>
            <a:fillRect/>
          </a:stretch>
        </p:blipFill>
        <p:spPr>
          <a:xfrm>
            <a:off x="0" y="549275"/>
            <a:ext cx="3048000" cy="5795963"/>
          </a:xfrm>
          <a:custGeom>
            <a:avLst/>
            <a:gdLst>
              <a:gd name="connsiteX0" fmla="*/ 0 w 3048000"/>
              <a:gd name="connsiteY0" fmla="*/ 0 h 5795963"/>
              <a:gd name="connsiteX1" fmla="*/ 3048000 w 3048000"/>
              <a:gd name="connsiteY1" fmla="*/ 0 h 5795963"/>
              <a:gd name="connsiteX2" fmla="*/ 3048000 w 3048000"/>
              <a:gd name="connsiteY2" fmla="*/ 5795963 h 5795963"/>
              <a:gd name="connsiteX3" fmla="*/ 0 w 3048000"/>
              <a:gd name="connsiteY3" fmla="*/ 5795963 h 579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95963">
                <a:moveTo>
                  <a:pt x="0" y="0"/>
                </a:moveTo>
                <a:lnTo>
                  <a:pt x="3048000" y="0"/>
                </a:lnTo>
                <a:lnTo>
                  <a:pt x="3048000" y="5795963"/>
                </a:lnTo>
                <a:lnTo>
                  <a:pt x="0" y="579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" r="16516"/>
          <a:stretch>
            <a:fillRect/>
          </a:stretch>
        </p:blipFill>
        <p:spPr>
          <a:xfrm>
            <a:off x="3048000" y="549275"/>
            <a:ext cx="3048000" cy="5795963"/>
          </a:xfrm>
          <a:custGeom>
            <a:avLst/>
            <a:gdLst>
              <a:gd name="connsiteX0" fmla="*/ 0 w 3048000"/>
              <a:gd name="connsiteY0" fmla="*/ 0 h 5795963"/>
              <a:gd name="connsiteX1" fmla="*/ 3048000 w 3048000"/>
              <a:gd name="connsiteY1" fmla="*/ 0 h 5795963"/>
              <a:gd name="connsiteX2" fmla="*/ 3048000 w 3048000"/>
              <a:gd name="connsiteY2" fmla="*/ 5795963 h 5795963"/>
              <a:gd name="connsiteX3" fmla="*/ 0 w 3048000"/>
              <a:gd name="connsiteY3" fmla="*/ 5795963 h 579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5795963">
                <a:moveTo>
                  <a:pt x="0" y="0"/>
                </a:moveTo>
                <a:lnTo>
                  <a:pt x="3048000" y="0"/>
                </a:lnTo>
                <a:lnTo>
                  <a:pt x="3048000" y="5795963"/>
                </a:lnTo>
                <a:lnTo>
                  <a:pt x="0" y="5795963"/>
                </a:lnTo>
                <a:close/>
              </a:path>
            </a:pathLst>
          </a:custGeom>
        </p:spPr>
      </p:pic>
      <p:sp>
        <p:nvSpPr>
          <p:cNvPr id="20" name="L 形 19"/>
          <p:cNvSpPr/>
          <p:nvPr/>
        </p:nvSpPr>
        <p:spPr>
          <a:xfrm rot="18900000" flipH="1">
            <a:off x="5473389" y="16129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 形 20"/>
          <p:cNvSpPr/>
          <p:nvPr/>
        </p:nvSpPr>
        <p:spPr>
          <a:xfrm rot="18900000" flipH="1">
            <a:off x="5994244" y="16129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L 形 21"/>
          <p:cNvSpPr/>
          <p:nvPr/>
        </p:nvSpPr>
        <p:spPr>
          <a:xfrm rot="18900000" flipH="1">
            <a:off x="6515099" y="1612900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L 形 24"/>
          <p:cNvSpPr/>
          <p:nvPr/>
        </p:nvSpPr>
        <p:spPr>
          <a:xfrm rot="18900000" flipH="1">
            <a:off x="5473389" y="4500562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L 形 25"/>
          <p:cNvSpPr/>
          <p:nvPr/>
        </p:nvSpPr>
        <p:spPr>
          <a:xfrm rot="18900000" flipH="1">
            <a:off x="5994244" y="4500562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L 形 26"/>
          <p:cNvSpPr/>
          <p:nvPr/>
        </p:nvSpPr>
        <p:spPr>
          <a:xfrm rot="18900000" flipH="1">
            <a:off x="6515099" y="4500562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7812267" y="1311786"/>
            <a:ext cx="2663465" cy="2065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12267" y="4199448"/>
            <a:ext cx="2663465" cy="2065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829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9" r="16945" b="873"/>
          <a:stretch>
            <a:fillRect/>
          </a:stretch>
        </p:blipFill>
        <p:spPr>
          <a:xfrm>
            <a:off x="3048000" y="0"/>
            <a:ext cx="3048000" cy="3048000"/>
          </a:xfrm>
          <a:custGeom>
            <a:avLst/>
            <a:gdLst>
              <a:gd name="connsiteX0" fmla="*/ 0 w 3048000"/>
              <a:gd name="connsiteY0" fmla="*/ 0 h 3048000"/>
              <a:gd name="connsiteX1" fmla="*/ 3048000 w 3048000"/>
              <a:gd name="connsiteY1" fmla="*/ 0 h 3048000"/>
              <a:gd name="connsiteX2" fmla="*/ 3048000 w 3048000"/>
              <a:gd name="connsiteY2" fmla="*/ 3048000 h 3048000"/>
              <a:gd name="connsiteX3" fmla="*/ 0 w 3048000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0" y="0"/>
                </a:moveTo>
                <a:lnTo>
                  <a:pt x="3048000" y="0"/>
                </a:lnTo>
                <a:lnTo>
                  <a:pt x="3048000" y="3048000"/>
                </a:lnTo>
                <a:lnTo>
                  <a:pt x="0" y="3048000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8" b="4205"/>
          <a:stretch>
            <a:fillRect/>
          </a:stretch>
        </p:blipFill>
        <p:spPr>
          <a:xfrm>
            <a:off x="0" y="0"/>
            <a:ext cx="3048000" cy="3048000"/>
          </a:xfrm>
          <a:custGeom>
            <a:avLst/>
            <a:gdLst>
              <a:gd name="connsiteX0" fmla="*/ 0 w 3048000"/>
              <a:gd name="connsiteY0" fmla="*/ 0 h 3048000"/>
              <a:gd name="connsiteX1" fmla="*/ 3048000 w 3048000"/>
              <a:gd name="connsiteY1" fmla="*/ 0 h 3048000"/>
              <a:gd name="connsiteX2" fmla="*/ 3048000 w 3048000"/>
              <a:gd name="connsiteY2" fmla="*/ 3048000 h 3048000"/>
              <a:gd name="connsiteX3" fmla="*/ 0 w 3048000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0" y="0"/>
                </a:moveTo>
                <a:lnTo>
                  <a:pt x="3048000" y="0"/>
                </a:lnTo>
                <a:lnTo>
                  <a:pt x="3048000" y="3048000"/>
                </a:lnTo>
                <a:lnTo>
                  <a:pt x="0" y="3048000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0" b="14463"/>
          <a:stretch>
            <a:fillRect/>
          </a:stretch>
        </p:blipFill>
        <p:spPr>
          <a:xfrm>
            <a:off x="9144000" y="0"/>
            <a:ext cx="3048000" cy="3048000"/>
          </a:xfrm>
          <a:custGeom>
            <a:avLst/>
            <a:gdLst>
              <a:gd name="connsiteX0" fmla="*/ 0 w 3048000"/>
              <a:gd name="connsiteY0" fmla="*/ 0 h 3048000"/>
              <a:gd name="connsiteX1" fmla="*/ 3048000 w 3048000"/>
              <a:gd name="connsiteY1" fmla="*/ 0 h 3048000"/>
              <a:gd name="connsiteX2" fmla="*/ 3048000 w 3048000"/>
              <a:gd name="connsiteY2" fmla="*/ 3048000 h 3048000"/>
              <a:gd name="connsiteX3" fmla="*/ 0 w 3048000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0" y="0"/>
                </a:moveTo>
                <a:lnTo>
                  <a:pt x="3048000" y="0"/>
                </a:lnTo>
                <a:lnTo>
                  <a:pt x="3048000" y="3048000"/>
                </a:lnTo>
                <a:lnTo>
                  <a:pt x="0" y="3048000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7" r="16654" b="163"/>
          <a:stretch>
            <a:fillRect/>
          </a:stretch>
        </p:blipFill>
        <p:spPr>
          <a:xfrm>
            <a:off x="6096000" y="0"/>
            <a:ext cx="3048000" cy="3048000"/>
          </a:xfrm>
          <a:custGeom>
            <a:avLst/>
            <a:gdLst>
              <a:gd name="connsiteX0" fmla="*/ 0 w 3048000"/>
              <a:gd name="connsiteY0" fmla="*/ 0 h 3048000"/>
              <a:gd name="connsiteX1" fmla="*/ 3048000 w 3048000"/>
              <a:gd name="connsiteY1" fmla="*/ 0 h 3048000"/>
              <a:gd name="connsiteX2" fmla="*/ 3048000 w 3048000"/>
              <a:gd name="connsiteY2" fmla="*/ 3048000 h 3048000"/>
              <a:gd name="connsiteX3" fmla="*/ 0 w 3048000"/>
              <a:gd name="connsiteY3" fmla="*/ 3048000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048000">
                <a:moveTo>
                  <a:pt x="0" y="0"/>
                </a:moveTo>
                <a:lnTo>
                  <a:pt x="3048000" y="0"/>
                </a:lnTo>
                <a:lnTo>
                  <a:pt x="3048000" y="3048000"/>
                </a:lnTo>
                <a:lnTo>
                  <a:pt x="0" y="3048000"/>
                </a:lnTo>
                <a:close/>
              </a:path>
            </a:pathLst>
          </a:custGeom>
        </p:spPr>
      </p:pic>
      <p:sp>
        <p:nvSpPr>
          <p:cNvPr id="26" name="L 形 25"/>
          <p:cNvSpPr/>
          <p:nvPr/>
        </p:nvSpPr>
        <p:spPr>
          <a:xfrm rot="2700000" flipH="1">
            <a:off x="5727703" y="2579839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L 形 26"/>
          <p:cNvSpPr/>
          <p:nvPr/>
        </p:nvSpPr>
        <p:spPr>
          <a:xfrm rot="2700000" flipH="1">
            <a:off x="5727703" y="3100694"/>
            <a:ext cx="736600" cy="736600"/>
          </a:xfrm>
          <a:prstGeom prst="corner">
            <a:avLst>
              <a:gd name="adj1" fmla="val 41466"/>
              <a:gd name="adj2" fmla="val 41466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369840" y="4676718"/>
            <a:ext cx="37036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458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485900" y="570378"/>
            <a:ext cx="9210675" cy="5774860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2" r="687" b="998"/>
          <a:stretch>
            <a:fillRect/>
          </a:stretch>
        </p:blipFill>
        <p:spPr>
          <a:xfrm>
            <a:off x="1824989" y="0"/>
            <a:ext cx="8532495" cy="5505449"/>
          </a:xfrm>
          <a:custGeom>
            <a:avLst/>
            <a:gdLst>
              <a:gd name="connsiteX0" fmla="*/ 0 w 8532495"/>
              <a:gd name="connsiteY0" fmla="*/ 0 h 5505449"/>
              <a:gd name="connsiteX1" fmla="*/ 8532495 w 8532495"/>
              <a:gd name="connsiteY1" fmla="*/ 0 h 5505449"/>
              <a:gd name="connsiteX2" fmla="*/ 8532495 w 8532495"/>
              <a:gd name="connsiteY2" fmla="*/ 5505449 h 5505449"/>
              <a:gd name="connsiteX3" fmla="*/ 0 w 8532495"/>
              <a:gd name="connsiteY3" fmla="*/ 5505449 h 5505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32495" h="5505449">
                <a:moveTo>
                  <a:pt x="0" y="0"/>
                </a:moveTo>
                <a:lnTo>
                  <a:pt x="8532495" y="0"/>
                </a:lnTo>
                <a:lnTo>
                  <a:pt x="8532495" y="5505449"/>
                </a:lnTo>
                <a:lnTo>
                  <a:pt x="0" y="5505449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2222069" y="3051480"/>
            <a:ext cx="2705653" cy="2158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Chapter 4</a:t>
            </a: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单击此处添加您的文字内容，单击此处添单击此处添加您的文字内容，单击此处添单击此处添加您的文字内容，单击此处添。</a:t>
            </a: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79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9910355" y="1839913"/>
            <a:ext cx="394047" cy="2520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" r="2593"/>
          <a:stretch>
            <a:fillRect/>
          </a:stretch>
        </p:blipFill>
        <p:spPr>
          <a:xfrm>
            <a:off x="6527800" y="1839913"/>
            <a:ext cx="3382556" cy="4505325"/>
          </a:xfrm>
          <a:custGeom>
            <a:avLst/>
            <a:gdLst>
              <a:gd name="connsiteX0" fmla="*/ 0 w 3382556"/>
              <a:gd name="connsiteY0" fmla="*/ 0 h 4505325"/>
              <a:gd name="connsiteX1" fmla="*/ 3382556 w 3382556"/>
              <a:gd name="connsiteY1" fmla="*/ 0 h 4505325"/>
              <a:gd name="connsiteX2" fmla="*/ 3382556 w 3382556"/>
              <a:gd name="connsiteY2" fmla="*/ 4505325 h 4505325"/>
              <a:gd name="connsiteX3" fmla="*/ 0 w 3382556"/>
              <a:gd name="connsiteY3" fmla="*/ 4505325 h 450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2556" h="4505325">
                <a:moveTo>
                  <a:pt x="0" y="0"/>
                </a:moveTo>
                <a:lnTo>
                  <a:pt x="3382556" y="0"/>
                </a:lnTo>
                <a:lnTo>
                  <a:pt x="3382556" y="4505325"/>
                </a:lnTo>
                <a:lnTo>
                  <a:pt x="0" y="4505325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78" r="288"/>
          <a:stretch>
            <a:fillRect/>
          </a:stretch>
        </p:blipFill>
        <p:spPr>
          <a:xfrm>
            <a:off x="2306347" y="549275"/>
            <a:ext cx="3382556" cy="4505325"/>
          </a:xfrm>
          <a:custGeom>
            <a:avLst/>
            <a:gdLst>
              <a:gd name="connsiteX0" fmla="*/ 0 w 3382556"/>
              <a:gd name="connsiteY0" fmla="*/ 0 h 4505325"/>
              <a:gd name="connsiteX1" fmla="*/ 3382556 w 3382556"/>
              <a:gd name="connsiteY1" fmla="*/ 0 h 4505325"/>
              <a:gd name="connsiteX2" fmla="*/ 3382556 w 3382556"/>
              <a:gd name="connsiteY2" fmla="*/ 4505325 h 4505325"/>
              <a:gd name="connsiteX3" fmla="*/ 0 w 3382556"/>
              <a:gd name="connsiteY3" fmla="*/ 4505325 h 450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2556" h="4505325">
                <a:moveTo>
                  <a:pt x="0" y="0"/>
                </a:moveTo>
                <a:lnTo>
                  <a:pt x="3382556" y="0"/>
                </a:lnTo>
                <a:lnTo>
                  <a:pt x="3382556" y="4505325"/>
                </a:lnTo>
                <a:lnTo>
                  <a:pt x="0" y="4505325"/>
                </a:lnTo>
                <a:close/>
              </a:path>
            </a:pathLst>
          </a:custGeom>
        </p:spPr>
      </p:pic>
      <p:sp>
        <p:nvSpPr>
          <p:cNvPr id="19" name="文本框 18"/>
          <p:cNvSpPr txBox="1"/>
          <p:nvPr/>
        </p:nvSpPr>
        <p:spPr>
          <a:xfrm>
            <a:off x="2306347" y="5248784"/>
            <a:ext cx="3548043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27800" y="549275"/>
            <a:ext cx="3564054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12301" y="2534600"/>
            <a:ext cx="394047" cy="2520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9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66763" y="2439513"/>
            <a:ext cx="45719" cy="20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19775" y="570378"/>
            <a:ext cx="4876800" cy="5774860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" t="22286" r="6495" b="12046"/>
          <a:stretch/>
        </p:blipFill>
        <p:spPr>
          <a:xfrm>
            <a:off x="876300" y="2227718"/>
            <a:ext cx="5218813" cy="24755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492710" y="2822657"/>
            <a:ext cx="3797631" cy="308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200" b="1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92710" y="1782763"/>
            <a:ext cx="1729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75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819775" y="570378"/>
            <a:ext cx="4876800" cy="5774860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" t="2188" r="5217"/>
          <a:stretch>
            <a:fillRect/>
          </a:stretch>
        </p:blipFill>
        <p:spPr>
          <a:xfrm>
            <a:off x="8306300" y="1328399"/>
            <a:ext cx="2971800" cy="4258818"/>
          </a:xfrm>
          <a:custGeom>
            <a:avLst/>
            <a:gdLst>
              <a:gd name="connsiteX0" fmla="*/ 0 w 2971800"/>
              <a:gd name="connsiteY0" fmla="*/ 0 h 4258818"/>
              <a:gd name="connsiteX1" fmla="*/ 2971800 w 2971800"/>
              <a:gd name="connsiteY1" fmla="*/ 0 h 4258818"/>
              <a:gd name="connsiteX2" fmla="*/ 2971800 w 2971800"/>
              <a:gd name="connsiteY2" fmla="*/ 4258818 h 4258818"/>
              <a:gd name="connsiteX3" fmla="*/ 0 w 2971800"/>
              <a:gd name="connsiteY3" fmla="*/ 4258818 h 425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4258818">
                <a:moveTo>
                  <a:pt x="0" y="0"/>
                </a:moveTo>
                <a:lnTo>
                  <a:pt x="2971800" y="0"/>
                </a:lnTo>
                <a:lnTo>
                  <a:pt x="2971800" y="4258818"/>
                </a:lnTo>
                <a:lnTo>
                  <a:pt x="0" y="4258818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t="2188" r="6682"/>
          <a:stretch>
            <a:fillRect/>
          </a:stretch>
        </p:blipFill>
        <p:spPr>
          <a:xfrm>
            <a:off x="5238250" y="1328399"/>
            <a:ext cx="2971800" cy="4258818"/>
          </a:xfrm>
          <a:custGeom>
            <a:avLst/>
            <a:gdLst>
              <a:gd name="connsiteX0" fmla="*/ 0 w 2971800"/>
              <a:gd name="connsiteY0" fmla="*/ 0 h 4258818"/>
              <a:gd name="connsiteX1" fmla="*/ 2971800 w 2971800"/>
              <a:gd name="connsiteY1" fmla="*/ 0 h 4258818"/>
              <a:gd name="connsiteX2" fmla="*/ 2971800 w 2971800"/>
              <a:gd name="connsiteY2" fmla="*/ 4258818 h 4258818"/>
              <a:gd name="connsiteX3" fmla="*/ 0 w 2971800"/>
              <a:gd name="connsiteY3" fmla="*/ 4258818 h 425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4258818">
                <a:moveTo>
                  <a:pt x="0" y="0"/>
                </a:moveTo>
                <a:lnTo>
                  <a:pt x="2971800" y="0"/>
                </a:lnTo>
                <a:lnTo>
                  <a:pt x="2971800" y="4258818"/>
                </a:lnTo>
                <a:lnTo>
                  <a:pt x="0" y="4258818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/>
        </p:nvSpPr>
        <p:spPr>
          <a:xfrm>
            <a:off x="1015835" y="2429988"/>
            <a:ext cx="3797631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6763" y="2439513"/>
            <a:ext cx="45719" cy="20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1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819775" y="570378"/>
            <a:ext cx="4876800" cy="5774860"/>
          </a:xfrm>
          <a:prstGeom prst="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1" b="11873"/>
          <a:stretch>
            <a:fillRect/>
          </a:stretch>
        </p:blipFill>
        <p:spPr>
          <a:xfrm flipH="1">
            <a:off x="1009650" y="1328399"/>
            <a:ext cx="10268950" cy="4258818"/>
          </a:xfrm>
          <a:custGeom>
            <a:avLst/>
            <a:gdLst>
              <a:gd name="connsiteX0" fmla="*/ 0 w 10268950"/>
              <a:gd name="connsiteY0" fmla="*/ 0 h 4258818"/>
              <a:gd name="connsiteX1" fmla="*/ 10268950 w 10268950"/>
              <a:gd name="connsiteY1" fmla="*/ 0 h 4258818"/>
              <a:gd name="connsiteX2" fmla="*/ 10268950 w 10268950"/>
              <a:gd name="connsiteY2" fmla="*/ 4258818 h 4258818"/>
              <a:gd name="connsiteX3" fmla="*/ 0 w 10268950"/>
              <a:gd name="connsiteY3" fmla="*/ 4258818 h 425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68950" h="4258818">
                <a:moveTo>
                  <a:pt x="0" y="0"/>
                </a:moveTo>
                <a:lnTo>
                  <a:pt x="10268950" y="0"/>
                </a:lnTo>
                <a:lnTo>
                  <a:pt x="10268950" y="4258818"/>
                </a:lnTo>
                <a:lnTo>
                  <a:pt x="0" y="4258818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766763" y="2439513"/>
            <a:ext cx="45719" cy="20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241100" y="3633529"/>
            <a:ext cx="2026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23100" y="2548997"/>
            <a:ext cx="3673475" cy="308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单击此处添加您的文字内容，单击此处添加您的文字内容。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49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" b="8263"/>
          <a:stretch/>
        </p:blipFill>
        <p:spPr>
          <a:xfrm>
            <a:off x="-1" y="-38101"/>
            <a:ext cx="12192000" cy="69215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H="1">
            <a:off x="766762" y="990599"/>
            <a:ext cx="10658475" cy="4851401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675074" y="3679421"/>
            <a:ext cx="2841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单击此处添加您的文字内容，单击此处添加您的文字内容。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69839" y="2934239"/>
            <a:ext cx="3452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323175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2083</Words>
  <Application>Microsoft Office PowerPoint</Application>
  <PresentationFormat>宽屏</PresentationFormat>
  <Paragraphs>166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微软用户</cp:lastModifiedBy>
  <cp:revision>60</cp:revision>
  <dcterms:created xsi:type="dcterms:W3CDTF">2017-03-30T07:49:21Z</dcterms:created>
  <dcterms:modified xsi:type="dcterms:W3CDTF">2017-06-27T02:47:18Z</dcterms:modified>
</cp:coreProperties>
</file>